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18"/>
  </p:notesMasterIdLst>
  <p:sldIdLst>
    <p:sldId id="256" r:id="rId5"/>
    <p:sldId id="266" r:id="rId6"/>
    <p:sldId id="258" r:id="rId7"/>
    <p:sldId id="259" r:id="rId8"/>
    <p:sldId id="261" r:id="rId9"/>
    <p:sldId id="265" r:id="rId10"/>
    <p:sldId id="264" r:id="rId11"/>
    <p:sldId id="263" r:id="rId12"/>
    <p:sldId id="262" r:id="rId13"/>
    <p:sldId id="260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38AA85-17E9-4CDB-8CE7-133841D9B810}" v="15" dt="2025-10-22T07:32:13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24697" autoAdjust="0"/>
  </p:normalViewPr>
  <p:slideViewPr>
    <p:cSldViewPr snapToGrid="0">
      <p:cViewPr>
        <p:scale>
          <a:sx n="79" d="100"/>
          <a:sy n="79" d="100"/>
        </p:scale>
        <p:origin x="18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its F.J. (Frank)" userId="4c260294-5336-4a12-8f94-3e9ff375ac5b" providerId="ADAL" clId="{D738AA85-17E9-4CDB-8CE7-133841D9B810}"/>
    <pc:docChg chg="undo custSel modSld">
      <pc:chgData name="Maurits F.J. (Frank)" userId="4c260294-5336-4a12-8f94-3e9ff375ac5b" providerId="ADAL" clId="{D738AA85-17E9-4CDB-8CE7-133841D9B810}" dt="2025-10-22T07:32:30.583" v="207" actId="27636"/>
      <pc:docMkLst>
        <pc:docMk/>
      </pc:docMkLst>
      <pc:sldChg chg="addSp delSp modSp mod setBg modClrScheme delDesignElem chgLayout">
        <pc:chgData name="Maurits F.J. (Frank)" userId="4c260294-5336-4a12-8f94-3e9ff375ac5b" providerId="ADAL" clId="{D738AA85-17E9-4CDB-8CE7-133841D9B810}" dt="2025-10-22T07:31:55.976" v="167" actId="21"/>
        <pc:sldMkLst>
          <pc:docMk/>
          <pc:sldMk cId="4071624822" sldId="256"/>
        </pc:sldMkLst>
        <pc:spChg chg="mod">
          <ac:chgData name="Maurits F.J. (Frank)" userId="4c260294-5336-4a12-8f94-3e9ff375ac5b" providerId="ADAL" clId="{D738AA85-17E9-4CDB-8CE7-133841D9B810}" dt="2025-10-22T07:31:55.976" v="167" actId="21"/>
          <ac:spMkLst>
            <pc:docMk/>
            <pc:sldMk cId="4071624822" sldId="256"/>
            <ac:spMk id="3" creationId="{315E43F4-AFFA-E46C-60C1-6B7EF8E6B3D9}"/>
          </ac:spMkLst>
        </pc:spChg>
      </pc:sldChg>
      <pc:sldChg chg="addSp delSp modSp mod setBg modClrScheme delDesignElem chgLayout">
        <pc:chgData name="Maurits F.J. (Frank)" userId="4c260294-5336-4a12-8f94-3e9ff375ac5b" providerId="ADAL" clId="{D738AA85-17E9-4CDB-8CE7-133841D9B810}" dt="2025-10-09T07:53:48.320" v="93" actId="26606"/>
        <pc:sldMkLst>
          <pc:docMk/>
          <pc:sldMk cId="3882776999" sldId="258"/>
        </pc:sldMkLst>
      </pc:sldChg>
      <pc:sldChg chg="addSp delSp modSp mod setBg modClrScheme delDesignElem chgLayout">
        <pc:chgData name="Maurits F.J. (Frank)" userId="4c260294-5336-4a12-8f94-3e9ff375ac5b" providerId="ADAL" clId="{D738AA85-17E9-4CDB-8CE7-133841D9B810}" dt="2025-10-09T07:58:13.929" v="126" actId="26606"/>
        <pc:sldMkLst>
          <pc:docMk/>
          <pc:sldMk cId="2448404019" sldId="259"/>
        </pc:sldMkLst>
      </pc:sldChg>
      <pc:sldChg chg="addSp delSp modSp mod setBg modClrScheme delDesignElem chgLayout modNotesTx">
        <pc:chgData name="Maurits F.J. (Frank)" userId="4c260294-5336-4a12-8f94-3e9ff375ac5b" providerId="ADAL" clId="{D738AA85-17E9-4CDB-8CE7-133841D9B810}" dt="2025-10-21T14:10:35.375" v="166" actId="113"/>
        <pc:sldMkLst>
          <pc:docMk/>
          <pc:sldMk cId="1388017662" sldId="260"/>
        </pc:sldMkLst>
      </pc:sldChg>
      <pc:sldChg chg="addSp delSp modSp mod setBg modClrScheme delDesignElem chgLayout">
        <pc:chgData name="Maurits F.J. (Frank)" userId="4c260294-5336-4a12-8f94-3e9ff375ac5b" providerId="ADAL" clId="{D738AA85-17E9-4CDB-8CE7-133841D9B810}" dt="2025-10-09T07:54:00.158" v="94" actId="26606"/>
        <pc:sldMkLst>
          <pc:docMk/>
          <pc:sldMk cId="3490670708" sldId="261"/>
        </pc:sldMkLst>
      </pc:sldChg>
      <pc:sldChg chg="addSp delSp modSp mod setBg modClrScheme delDesignElem chgLayout">
        <pc:chgData name="Maurits F.J. (Frank)" userId="4c260294-5336-4a12-8f94-3e9ff375ac5b" providerId="ADAL" clId="{D738AA85-17E9-4CDB-8CE7-133841D9B810}" dt="2025-10-09T07:51:14.636" v="75" actId="26606"/>
        <pc:sldMkLst>
          <pc:docMk/>
          <pc:sldMk cId="1855874152" sldId="262"/>
        </pc:sldMkLst>
      </pc:sldChg>
      <pc:sldChg chg="addSp delSp modSp mod setBg modClrScheme delDesignElem chgLayout">
        <pc:chgData name="Maurits F.J. (Frank)" userId="4c260294-5336-4a12-8f94-3e9ff375ac5b" providerId="ADAL" clId="{D738AA85-17E9-4CDB-8CE7-133841D9B810}" dt="2025-10-09T07:53:01.985" v="90" actId="26606"/>
        <pc:sldMkLst>
          <pc:docMk/>
          <pc:sldMk cId="2331067211" sldId="263"/>
        </pc:sldMkLst>
      </pc:sldChg>
      <pc:sldChg chg="addSp delSp modSp mod setBg modClrScheme delDesignElem chgLayout">
        <pc:chgData name="Maurits F.J. (Frank)" userId="4c260294-5336-4a12-8f94-3e9ff375ac5b" providerId="ADAL" clId="{D738AA85-17E9-4CDB-8CE7-133841D9B810}" dt="2025-10-09T07:53:14.113" v="91" actId="6549"/>
        <pc:sldMkLst>
          <pc:docMk/>
          <pc:sldMk cId="2018363575" sldId="264"/>
        </pc:sldMkLst>
      </pc:sldChg>
      <pc:sldChg chg="addSp delSp modSp mod setBg modClrScheme delDesignElem chgLayout">
        <pc:chgData name="Maurits F.J. (Frank)" userId="4c260294-5336-4a12-8f94-3e9ff375ac5b" providerId="ADAL" clId="{D738AA85-17E9-4CDB-8CE7-133841D9B810}" dt="2025-10-09T07:57:58.978" v="125" actId="12385"/>
        <pc:sldMkLst>
          <pc:docMk/>
          <pc:sldMk cId="720836213" sldId="265"/>
        </pc:sldMkLst>
      </pc:sldChg>
      <pc:sldChg chg="addSp delSp modSp mod setBg modClrScheme delDesignElem chgLayout modNotesTx">
        <pc:chgData name="Maurits F.J. (Frank)" userId="4c260294-5336-4a12-8f94-3e9ff375ac5b" providerId="ADAL" clId="{D738AA85-17E9-4CDB-8CE7-133841D9B810}" dt="2025-10-22T07:32:30.583" v="207" actId="27636"/>
        <pc:sldMkLst>
          <pc:docMk/>
          <pc:sldMk cId="3994625916" sldId="266"/>
        </pc:sldMkLst>
        <pc:spChg chg="mod">
          <ac:chgData name="Maurits F.J. (Frank)" userId="4c260294-5336-4a12-8f94-3e9ff375ac5b" providerId="ADAL" clId="{D738AA85-17E9-4CDB-8CE7-133841D9B810}" dt="2025-10-22T07:32:30.583" v="207" actId="27636"/>
          <ac:spMkLst>
            <pc:docMk/>
            <pc:sldMk cId="3994625916" sldId="266"/>
            <ac:spMk id="3" creationId="{AB0D0E71-3B04-1A5D-7291-4DA2676ECB10}"/>
          </ac:spMkLst>
        </pc:spChg>
      </pc:sldChg>
      <pc:sldChg chg="addSp delSp modSp mod setBg modClrScheme delDesignElem chgLayout">
        <pc:chgData name="Maurits F.J. (Frank)" userId="4c260294-5336-4a12-8f94-3e9ff375ac5b" providerId="ADAL" clId="{D738AA85-17E9-4CDB-8CE7-133841D9B810}" dt="2025-10-09T07:51:25.630" v="77" actId="26606"/>
        <pc:sldMkLst>
          <pc:docMk/>
          <pc:sldMk cId="4050458156" sldId="267"/>
        </pc:sldMkLst>
      </pc:sldChg>
      <pc:sldChg chg="modSp mod modClrScheme chgLayout">
        <pc:chgData name="Maurits F.J. (Frank)" userId="4c260294-5336-4a12-8f94-3e9ff375ac5b" providerId="ADAL" clId="{D738AA85-17E9-4CDB-8CE7-133841D9B810}" dt="2025-10-09T07:51:29.971" v="78" actId="26606"/>
        <pc:sldMkLst>
          <pc:docMk/>
          <pc:sldMk cId="650580737" sldId="268"/>
        </pc:sldMkLst>
      </pc:sldChg>
      <pc:sldChg chg="addSp delSp modSp mod setBg modClrScheme delDesignElem chgLayout">
        <pc:chgData name="Maurits F.J. (Frank)" userId="4c260294-5336-4a12-8f94-3e9ff375ac5b" providerId="ADAL" clId="{D738AA85-17E9-4CDB-8CE7-133841D9B810}" dt="2025-10-09T07:51:34.067" v="79" actId="26606"/>
        <pc:sldMkLst>
          <pc:docMk/>
          <pc:sldMk cId="1215116661" sldId="269"/>
        </pc:sldMkLst>
      </pc:sldChg>
    </pc:docChg>
  </pc:docChgLst>
  <pc:docChgLst>
    <pc:chgData name="Maurits F.J. (Frank)" userId="4c260294-5336-4a12-8f94-3e9ff375ac5b" providerId="ADAL" clId="{7DDAFE5F-FE78-413E-B482-6CF8AC60B863}"/>
    <pc:docChg chg="modSld">
      <pc:chgData name="Maurits F.J. (Frank)" userId="4c260294-5336-4a12-8f94-3e9ff375ac5b" providerId="ADAL" clId="{7DDAFE5F-FE78-413E-B482-6CF8AC60B863}" dt="2025-11-10T12:46:41.087" v="23" actId="20577"/>
      <pc:docMkLst>
        <pc:docMk/>
      </pc:docMkLst>
      <pc:sldChg chg="modNotesTx">
        <pc:chgData name="Maurits F.J. (Frank)" userId="4c260294-5336-4a12-8f94-3e9ff375ac5b" providerId="ADAL" clId="{7DDAFE5F-FE78-413E-B482-6CF8AC60B863}" dt="2025-11-10T12:46:41.087" v="23" actId="20577"/>
        <pc:sldMkLst>
          <pc:docMk/>
          <pc:sldMk cId="1388017662" sldId="260"/>
        </pc:sldMkLst>
      </pc:sldChg>
      <pc:sldChg chg="modNotesTx">
        <pc:chgData name="Maurits F.J. (Frank)" userId="4c260294-5336-4a12-8f94-3e9ff375ac5b" providerId="ADAL" clId="{7DDAFE5F-FE78-413E-B482-6CF8AC60B863}" dt="2025-11-10T12:45:10.033" v="0" actId="6549"/>
        <pc:sldMkLst>
          <pc:docMk/>
          <pc:sldMk cId="3994625916" sldId="26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192E9-1AE4-4615-8996-B626A5A3E4D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77D73-7044-4DBD-9945-CF94C8F1FD8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Complexiteit van beleidsdoelen in de openbare ruimte </a:t>
          </a:r>
          <a:endParaRPr lang="en-US"/>
        </a:p>
      </dgm:t>
    </dgm:pt>
    <dgm:pt modelId="{7B75D71E-6E41-4E84-8C50-8BA7D65D4E4F}" type="parTrans" cxnId="{7E986DE1-2958-4322-9749-F585A84213E2}">
      <dgm:prSet/>
      <dgm:spPr/>
      <dgm:t>
        <a:bodyPr/>
        <a:lstStyle/>
        <a:p>
          <a:endParaRPr lang="en-US"/>
        </a:p>
      </dgm:t>
    </dgm:pt>
    <dgm:pt modelId="{C23AC15A-12EF-4E11-99C4-04D9732FD6B8}" type="sibTrans" cxnId="{7E986DE1-2958-4322-9749-F585A84213E2}">
      <dgm:prSet/>
      <dgm:spPr/>
      <dgm:t>
        <a:bodyPr/>
        <a:lstStyle/>
        <a:p>
          <a:endParaRPr lang="en-US"/>
        </a:p>
      </dgm:t>
    </dgm:pt>
    <dgm:pt modelId="{3767FA61-62F2-46C5-9CBF-ED9B068A61B2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Toenemende beschikbaarheid van data (sensoren, inspecties, meldingen) </a:t>
          </a:r>
          <a:endParaRPr lang="en-US"/>
        </a:p>
      </dgm:t>
    </dgm:pt>
    <dgm:pt modelId="{3EB47DF0-7522-4DD6-A63B-FA8E9915783B}" type="parTrans" cxnId="{CBEDA27B-8CCE-4FA7-A062-A4C861D966BF}">
      <dgm:prSet/>
      <dgm:spPr/>
      <dgm:t>
        <a:bodyPr/>
        <a:lstStyle/>
        <a:p>
          <a:endParaRPr lang="en-US"/>
        </a:p>
      </dgm:t>
    </dgm:pt>
    <dgm:pt modelId="{14C72C07-303C-4336-8567-1054A3DACA85}" type="sibTrans" cxnId="{CBEDA27B-8CCE-4FA7-A062-A4C861D966BF}">
      <dgm:prSet/>
      <dgm:spPr/>
      <dgm:t>
        <a:bodyPr/>
        <a:lstStyle/>
        <a:p>
          <a:endParaRPr lang="en-US"/>
        </a:p>
      </dgm:t>
    </dgm:pt>
    <dgm:pt modelId="{E516FA12-AEE6-4045-BBD4-0CC9469A2A63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AI als hulpmiddel voor patroonherkenning, voorspelling en besluitvorming </a:t>
          </a:r>
          <a:endParaRPr lang="en-US"/>
        </a:p>
      </dgm:t>
    </dgm:pt>
    <dgm:pt modelId="{10AB08BD-731E-4238-A6BD-B8C82B01B1AD}" type="parTrans" cxnId="{CC4BD04F-1155-43B9-B2A8-18CB60CF429C}">
      <dgm:prSet/>
      <dgm:spPr/>
      <dgm:t>
        <a:bodyPr/>
        <a:lstStyle/>
        <a:p>
          <a:endParaRPr lang="en-US"/>
        </a:p>
      </dgm:t>
    </dgm:pt>
    <dgm:pt modelId="{13B47EB2-07DB-4262-AB09-021AB6C2E786}" type="sibTrans" cxnId="{CC4BD04F-1155-43B9-B2A8-18CB60CF429C}">
      <dgm:prSet/>
      <dgm:spPr/>
      <dgm:t>
        <a:bodyPr/>
        <a:lstStyle/>
        <a:p>
          <a:endParaRPr lang="en-US"/>
        </a:p>
      </dgm:t>
    </dgm:pt>
    <dgm:pt modelId="{41959109-0863-4167-96DD-F04D3F5385A9}" type="pres">
      <dgm:prSet presAssocID="{A30192E9-1AE4-4615-8996-B626A5A3E4DA}" presName="root" presStyleCnt="0">
        <dgm:presLayoutVars>
          <dgm:dir/>
          <dgm:resizeHandles val="exact"/>
        </dgm:presLayoutVars>
      </dgm:prSet>
      <dgm:spPr/>
    </dgm:pt>
    <dgm:pt modelId="{758CEC15-51E1-43CA-9B70-A4250E160259}" type="pres">
      <dgm:prSet presAssocID="{FA177D73-7044-4DBD-9945-CF94C8F1FD80}" presName="compNode" presStyleCnt="0"/>
      <dgm:spPr/>
    </dgm:pt>
    <dgm:pt modelId="{0C6DF54B-21A8-4BD0-AD89-660DC593F41D}" type="pres">
      <dgm:prSet presAssocID="{FA177D73-7044-4DBD-9945-CF94C8F1FD80}" presName="bgRect" presStyleLbl="bgShp" presStyleIdx="0" presStyleCnt="3"/>
      <dgm:spPr/>
    </dgm:pt>
    <dgm:pt modelId="{6BDAA8CF-25DB-44E3-A8DA-DA0C913B5592}" type="pres">
      <dgm:prSet presAssocID="{FA177D73-7044-4DBD-9945-CF94C8F1FD8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B34752AE-7D6B-4D7F-9809-898D888F280E}" type="pres">
      <dgm:prSet presAssocID="{FA177D73-7044-4DBD-9945-CF94C8F1FD80}" presName="spaceRect" presStyleCnt="0"/>
      <dgm:spPr/>
    </dgm:pt>
    <dgm:pt modelId="{D4D68182-871E-4983-AA73-2C97EBADFCCF}" type="pres">
      <dgm:prSet presAssocID="{FA177D73-7044-4DBD-9945-CF94C8F1FD80}" presName="parTx" presStyleLbl="revTx" presStyleIdx="0" presStyleCnt="3">
        <dgm:presLayoutVars>
          <dgm:chMax val="0"/>
          <dgm:chPref val="0"/>
        </dgm:presLayoutVars>
      </dgm:prSet>
      <dgm:spPr/>
    </dgm:pt>
    <dgm:pt modelId="{A41B45C7-A4E3-4941-8E1B-5F7314CB3892}" type="pres">
      <dgm:prSet presAssocID="{C23AC15A-12EF-4E11-99C4-04D9732FD6B8}" presName="sibTrans" presStyleCnt="0"/>
      <dgm:spPr/>
    </dgm:pt>
    <dgm:pt modelId="{5E5DC2E5-9A4D-4702-A1A5-E3218139544E}" type="pres">
      <dgm:prSet presAssocID="{3767FA61-62F2-46C5-9CBF-ED9B068A61B2}" presName="compNode" presStyleCnt="0"/>
      <dgm:spPr/>
    </dgm:pt>
    <dgm:pt modelId="{933C48A2-F44A-4023-875E-D620EEDD0273}" type="pres">
      <dgm:prSet presAssocID="{3767FA61-62F2-46C5-9CBF-ED9B068A61B2}" presName="bgRect" presStyleLbl="bgShp" presStyleIdx="1" presStyleCnt="3"/>
      <dgm:spPr/>
    </dgm:pt>
    <dgm:pt modelId="{FCF9E4C8-4117-4D9F-8F4F-35E3A9953020}" type="pres">
      <dgm:prSet presAssocID="{3767FA61-62F2-46C5-9CBF-ED9B068A61B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ltoon"/>
        </a:ext>
      </dgm:extLst>
    </dgm:pt>
    <dgm:pt modelId="{BE07253E-A63E-4FA3-82E0-B73294702912}" type="pres">
      <dgm:prSet presAssocID="{3767FA61-62F2-46C5-9CBF-ED9B068A61B2}" presName="spaceRect" presStyleCnt="0"/>
      <dgm:spPr/>
    </dgm:pt>
    <dgm:pt modelId="{B3E00E4A-8BE0-44FE-B21E-51CCD702750F}" type="pres">
      <dgm:prSet presAssocID="{3767FA61-62F2-46C5-9CBF-ED9B068A61B2}" presName="parTx" presStyleLbl="revTx" presStyleIdx="1" presStyleCnt="3">
        <dgm:presLayoutVars>
          <dgm:chMax val="0"/>
          <dgm:chPref val="0"/>
        </dgm:presLayoutVars>
      </dgm:prSet>
      <dgm:spPr/>
    </dgm:pt>
    <dgm:pt modelId="{2B1609F1-4658-4FE9-A708-23AFB7FE4955}" type="pres">
      <dgm:prSet presAssocID="{14C72C07-303C-4336-8567-1054A3DACA85}" presName="sibTrans" presStyleCnt="0"/>
      <dgm:spPr/>
    </dgm:pt>
    <dgm:pt modelId="{27FE391E-7227-49BE-86EF-6EAEB150BD54}" type="pres">
      <dgm:prSet presAssocID="{E516FA12-AEE6-4045-BBD4-0CC9469A2A63}" presName="compNode" presStyleCnt="0"/>
      <dgm:spPr/>
    </dgm:pt>
    <dgm:pt modelId="{A53E3994-225B-45D2-866B-116B1E97C017}" type="pres">
      <dgm:prSet presAssocID="{E516FA12-AEE6-4045-BBD4-0CC9469A2A63}" presName="bgRect" presStyleLbl="bgShp" presStyleIdx="2" presStyleCnt="3"/>
      <dgm:spPr/>
    </dgm:pt>
    <dgm:pt modelId="{41673208-BC91-4CB5-8759-4FD328E36450}" type="pres">
      <dgm:prSet presAssocID="{E516FA12-AEE6-4045-BBD4-0CC9469A2A6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3D63464-D8A7-4480-9F38-6CA9800A6E4F}" type="pres">
      <dgm:prSet presAssocID="{E516FA12-AEE6-4045-BBD4-0CC9469A2A63}" presName="spaceRect" presStyleCnt="0"/>
      <dgm:spPr/>
    </dgm:pt>
    <dgm:pt modelId="{37A3539A-90AB-4C51-BEA4-E94E946E76A9}" type="pres">
      <dgm:prSet presAssocID="{E516FA12-AEE6-4045-BBD4-0CC9469A2A6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B596219-42CD-425D-ABA0-0D59F08BE8A0}" type="presOf" srcId="{FA177D73-7044-4DBD-9945-CF94C8F1FD80}" destId="{D4D68182-871E-4983-AA73-2C97EBADFCCF}" srcOrd="0" destOrd="0" presId="urn:microsoft.com/office/officeart/2018/2/layout/IconVerticalSolidList"/>
    <dgm:cxn modelId="{7E4E5E47-A332-4AD2-8BC2-97FA7CD78B6B}" type="presOf" srcId="{E516FA12-AEE6-4045-BBD4-0CC9469A2A63}" destId="{37A3539A-90AB-4C51-BEA4-E94E946E76A9}" srcOrd="0" destOrd="0" presId="urn:microsoft.com/office/officeart/2018/2/layout/IconVerticalSolidList"/>
    <dgm:cxn modelId="{CC4BD04F-1155-43B9-B2A8-18CB60CF429C}" srcId="{A30192E9-1AE4-4615-8996-B626A5A3E4DA}" destId="{E516FA12-AEE6-4045-BBD4-0CC9469A2A63}" srcOrd="2" destOrd="0" parTransId="{10AB08BD-731E-4238-A6BD-B8C82B01B1AD}" sibTransId="{13B47EB2-07DB-4262-AB09-021AB6C2E786}"/>
    <dgm:cxn modelId="{CBEDA27B-8CCE-4FA7-A062-A4C861D966BF}" srcId="{A30192E9-1AE4-4615-8996-B626A5A3E4DA}" destId="{3767FA61-62F2-46C5-9CBF-ED9B068A61B2}" srcOrd="1" destOrd="0" parTransId="{3EB47DF0-7522-4DD6-A63B-FA8E9915783B}" sibTransId="{14C72C07-303C-4336-8567-1054A3DACA85}"/>
    <dgm:cxn modelId="{336E08C6-A789-4F3B-B75C-B03877793DD4}" type="presOf" srcId="{A30192E9-1AE4-4615-8996-B626A5A3E4DA}" destId="{41959109-0863-4167-96DD-F04D3F5385A9}" srcOrd="0" destOrd="0" presId="urn:microsoft.com/office/officeart/2018/2/layout/IconVerticalSolidList"/>
    <dgm:cxn modelId="{7E986DE1-2958-4322-9749-F585A84213E2}" srcId="{A30192E9-1AE4-4615-8996-B626A5A3E4DA}" destId="{FA177D73-7044-4DBD-9945-CF94C8F1FD80}" srcOrd="0" destOrd="0" parTransId="{7B75D71E-6E41-4E84-8C50-8BA7D65D4E4F}" sibTransId="{C23AC15A-12EF-4E11-99C4-04D9732FD6B8}"/>
    <dgm:cxn modelId="{B02D5EFC-B160-45EC-AA6D-F0AF2CB493E6}" type="presOf" srcId="{3767FA61-62F2-46C5-9CBF-ED9B068A61B2}" destId="{B3E00E4A-8BE0-44FE-B21E-51CCD702750F}" srcOrd="0" destOrd="0" presId="urn:microsoft.com/office/officeart/2018/2/layout/IconVerticalSolidList"/>
    <dgm:cxn modelId="{A55096CC-33FA-4E6C-8D45-9D2668F37686}" type="presParOf" srcId="{41959109-0863-4167-96DD-F04D3F5385A9}" destId="{758CEC15-51E1-43CA-9B70-A4250E160259}" srcOrd="0" destOrd="0" presId="urn:microsoft.com/office/officeart/2018/2/layout/IconVerticalSolidList"/>
    <dgm:cxn modelId="{5A3FB782-943F-4F48-8C16-213A838400E9}" type="presParOf" srcId="{758CEC15-51E1-43CA-9B70-A4250E160259}" destId="{0C6DF54B-21A8-4BD0-AD89-660DC593F41D}" srcOrd="0" destOrd="0" presId="urn:microsoft.com/office/officeart/2018/2/layout/IconVerticalSolidList"/>
    <dgm:cxn modelId="{AECBB84D-B1EE-40A4-9374-D5253DB64251}" type="presParOf" srcId="{758CEC15-51E1-43CA-9B70-A4250E160259}" destId="{6BDAA8CF-25DB-44E3-A8DA-DA0C913B5592}" srcOrd="1" destOrd="0" presId="urn:microsoft.com/office/officeart/2018/2/layout/IconVerticalSolidList"/>
    <dgm:cxn modelId="{5767EFE8-DD28-4A74-BBB4-15C7796D3326}" type="presParOf" srcId="{758CEC15-51E1-43CA-9B70-A4250E160259}" destId="{B34752AE-7D6B-4D7F-9809-898D888F280E}" srcOrd="2" destOrd="0" presId="urn:microsoft.com/office/officeart/2018/2/layout/IconVerticalSolidList"/>
    <dgm:cxn modelId="{034ED17B-14CB-4481-8C1B-23A6461BEB12}" type="presParOf" srcId="{758CEC15-51E1-43CA-9B70-A4250E160259}" destId="{D4D68182-871E-4983-AA73-2C97EBADFCCF}" srcOrd="3" destOrd="0" presId="urn:microsoft.com/office/officeart/2018/2/layout/IconVerticalSolidList"/>
    <dgm:cxn modelId="{F47B00DD-F8A0-418B-A269-2F43D4E00871}" type="presParOf" srcId="{41959109-0863-4167-96DD-F04D3F5385A9}" destId="{A41B45C7-A4E3-4941-8E1B-5F7314CB3892}" srcOrd="1" destOrd="0" presId="urn:microsoft.com/office/officeart/2018/2/layout/IconVerticalSolidList"/>
    <dgm:cxn modelId="{CD643252-6F40-4AF4-BF0F-7675DE08032E}" type="presParOf" srcId="{41959109-0863-4167-96DD-F04D3F5385A9}" destId="{5E5DC2E5-9A4D-4702-A1A5-E3218139544E}" srcOrd="2" destOrd="0" presId="urn:microsoft.com/office/officeart/2018/2/layout/IconVerticalSolidList"/>
    <dgm:cxn modelId="{C3A8DC8C-6E31-4F79-8B1E-5C98C5E54393}" type="presParOf" srcId="{5E5DC2E5-9A4D-4702-A1A5-E3218139544E}" destId="{933C48A2-F44A-4023-875E-D620EEDD0273}" srcOrd="0" destOrd="0" presId="urn:microsoft.com/office/officeart/2018/2/layout/IconVerticalSolidList"/>
    <dgm:cxn modelId="{C3869045-8586-4D59-934E-6FC45A3C870A}" type="presParOf" srcId="{5E5DC2E5-9A4D-4702-A1A5-E3218139544E}" destId="{FCF9E4C8-4117-4D9F-8F4F-35E3A9953020}" srcOrd="1" destOrd="0" presId="urn:microsoft.com/office/officeart/2018/2/layout/IconVerticalSolidList"/>
    <dgm:cxn modelId="{6051D0AD-A0E4-4747-B5C2-96EEDFAF03D2}" type="presParOf" srcId="{5E5DC2E5-9A4D-4702-A1A5-E3218139544E}" destId="{BE07253E-A63E-4FA3-82E0-B73294702912}" srcOrd="2" destOrd="0" presId="urn:microsoft.com/office/officeart/2018/2/layout/IconVerticalSolidList"/>
    <dgm:cxn modelId="{41858778-FEC4-437A-9CFB-8DBD5E6B0203}" type="presParOf" srcId="{5E5DC2E5-9A4D-4702-A1A5-E3218139544E}" destId="{B3E00E4A-8BE0-44FE-B21E-51CCD702750F}" srcOrd="3" destOrd="0" presId="urn:microsoft.com/office/officeart/2018/2/layout/IconVerticalSolidList"/>
    <dgm:cxn modelId="{599B2070-D637-4D22-A96A-6CE09AA7ACDD}" type="presParOf" srcId="{41959109-0863-4167-96DD-F04D3F5385A9}" destId="{2B1609F1-4658-4FE9-A708-23AFB7FE4955}" srcOrd="3" destOrd="0" presId="urn:microsoft.com/office/officeart/2018/2/layout/IconVerticalSolidList"/>
    <dgm:cxn modelId="{783CA58A-06C3-4C72-A5BF-C24ADFAAF7C4}" type="presParOf" srcId="{41959109-0863-4167-96DD-F04D3F5385A9}" destId="{27FE391E-7227-49BE-86EF-6EAEB150BD54}" srcOrd="4" destOrd="0" presId="urn:microsoft.com/office/officeart/2018/2/layout/IconVerticalSolidList"/>
    <dgm:cxn modelId="{02387393-C292-4BBF-869E-12BAF212FA2C}" type="presParOf" srcId="{27FE391E-7227-49BE-86EF-6EAEB150BD54}" destId="{A53E3994-225B-45D2-866B-116B1E97C017}" srcOrd="0" destOrd="0" presId="urn:microsoft.com/office/officeart/2018/2/layout/IconVerticalSolidList"/>
    <dgm:cxn modelId="{4DB9967C-AE3C-424A-8EC2-A95B3115DCF2}" type="presParOf" srcId="{27FE391E-7227-49BE-86EF-6EAEB150BD54}" destId="{41673208-BC91-4CB5-8759-4FD328E36450}" srcOrd="1" destOrd="0" presId="urn:microsoft.com/office/officeart/2018/2/layout/IconVerticalSolidList"/>
    <dgm:cxn modelId="{532BDBA5-BD49-4298-B30D-9EBE7D0C50B5}" type="presParOf" srcId="{27FE391E-7227-49BE-86EF-6EAEB150BD54}" destId="{53D63464-D8A7-4480-9F38-6CA9800A6E4F}" srcOrd="2" destOrd="0" presId="urn:microsoft.com/office/officeart/2018/2/layout/IconVerticalSolidList"/>
    <dgm:cxn modelId="{9EAC9054-5226-46D5-9B13-A902D6738F3A}" type="presParOf" srcId="{27FE391E-7227-49BE-86EF-6EAEB150BD54}" destId="{37A3539A-90AB-4C51-BEA4-E94E946E76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4D145-E0C1-4A3D-B687-55CB4155976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C50939-58E9-49AD-ACF8-66164BA7D7BB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Beleidsdoelen zijn vaak abstract (veiligheid, duurzaamheid, leefbaarheid) </a:t>
          </a:r>
          <a:endParaRPr lang="en-US"/>
        </a:p>
      </dgm:t>
    </dgm:pt>
    <dgm:pt modelId="{AE25C025-E86F-43E0-83DE-991BE4270E2C}" type="parTrans" cxnId="{E1190BB3-8CF6-485A-96FA-EC66038EE188}">
      <dgm:prSet/>
      <dgm:spPr/>
      <dgm:t>
        <a:bodyPr/>
        <a:lstStyle/>
        <a:p>
          <a:endParaRPr lang="en-US"/>
        </a:p>
      </dgm:t>
    </dgm:pt>
    <dgm:pt modelId="{EA0BB00B-B1E5-45EB-995C-685A57EEED3F}" type="sibTrans" cxnId="{E1190BB3-8CF6-485A-96FA-EC66038EE188}">
      <dgm:prSet/>
      <dgm:spPr/>
      <dgm:t>
        <a:bodyPr/>
        <a:lstStyle/>
        <a:p>
          <a:endParaRPr lang="en-US"/>
        </a:p>
      </dgm:t>
    </dgm:pt>
    <dgm:pt modelId="{55F21E0B-DC91-470A-8265-41FDEB26B8FE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Vertaling naar meetbare indicatoren vereist interpretatie </a:t>
          </a:r>
          <a:endParaRPr lang="en-US"/>
        </a:p>
      </dgm:t>
    </dgm:pt>
    <dgm:pt modelId="{BB22DF31-E1EB-49F1-BD14-CD75F01DF1A5}" type="parTrans" cxnId="{EF4147EE-B41F-4E4C-A601-8FD322F5CB33}">
      <dgm:prSet/>
      <dgm:spPr/>
      <dgm:t>
        <a:bodyPr/>
        <a:lstStyle/>
        <a:p>
          <a:endParaRPr lang="en-US"/>
        </a:p>
      </dgm:t>
    </dgm:pt>
    <dgm:pt modelId="{6D93ABEA-EB06-4426-8630-8AA74D9240AF}" type="sibTrans" cxnId="{EF4147EE-B41F-4E4C-A601-8FD322F5CB33}">
      <dgm:prSet/>
      <dgm:spPr/>
      <dgm:t>
        <a:bodyPr/>
        <a:lstStyle/>
        <a:p>
          <a:endParaRPr lang="en-US"/>
        </a:p>
      </dgm:t>
    </dgm:pt>
    <dgm:pt modelId="{75AE54E5-190B-4A1C-B2CE-35D7F236C9F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Risico op subjectiviteit en inconsistentie </a:t>
          </a:r>
          <a:endParaRPr lang="en-US"/>
        </a:p>
      </dgm:t>
    </dgm:pt>
    <dgm:pt modelId="{5D904792-0F3D-43A1-8F6F-AC7BD0B0DB45}" type="parTrans" cxnId="{792AE021-3D4C-45A4-9003-531065A38D78}">
      <dgm:prSet/>
      <dgm:spPr/>
      <dgm:t>
        <a:bodyPr/>
        <a:lstStyle/>
        <a:p>
          <a:endParaRPr lang="en-US"/>
        </a:p>
      </dgm:t>
    </dgm:pt>
    <dgm:pt modelId="{73CFA25E-C627-4A95-B222-B5FEB00C34B4}" type="sibTrans" cxnId="{792AE021-3D4C-45A4-9003-531065A38D78}">
      <dgm:prSet/>
      <dgm:spPr/>
      <dgm:t>
        <a:bodyPr/>
        <a:lstStyle/>
        <a:p>
          <a:endParaRPr lang="en-US"/>
        </a:p>
      </dgm:t>
    </dgm:pt>
    <dgm:pt modelId="{C64B0A68-1D3B-4AB1-AB6F-838050D5D0DC}" type="pres">
      <dgm:prSet presAssocID="{6BF4D145-E0C1-4A3D-B687-55CB41559765}" presName="root" presStyleCnt="0">
        <dgm:presLayoutVars>
          <dgm:dir/>
          <dgm:resizeHandles val="exact"/>
        </dgm:presLayoutVars>
      </dgm:prSet>
      <dgm:spPr/>
    </dgm:pt>
    <dgm:pt modelId="{7DB0F593-42D7-457D-8EEC-9C8A93146012}" type="pres">
      <dgm:prSet presAssocID="{D4C50939-58E9-49AD-ACF8-66164BA7D7BB}" presName="compNode" presStyleCnt="0"/>
      <dgm:spPr/>
    </dgm:pt>
    <dgm:pt modelId="{A35E55A9-F460-4FA8-8A0E-80BB94D2982A}" type="pres">
      <dgm:prSet presAssocID="{D4C50939-58E9-49AD-ACF8-66164BA7D7BB}" presName="bgRect" presStyleLbl="bgShp" presStyleIdx="0" presStyleCnt="3"/>
      <dgm:spPr/>
    </dgm:pt>
    <dgm:pt modelId="{4C77D55A-B355-47C4-BA4D-079B5497C7B7}" type="pres">
      <dgm:prSet presAssocID="{D4C50939-58E9-49AD-ACF8-66164BA7D7B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ërarchie"/>
        </a:ext>
      </dgm:extLst>
    </dgm:pt>
    <dgm:pt modelId="{3767CD0E-F7E8-4013-97C3-0BD57B614502}" type="pres">
      <dgm:prSet presAssocID="{D4C50939-58E9-49AD-ACF8-66164BA7D7BB}" presName="spaceRect" presStyleCnt="0"/>
      <dgm:spPr/>
    </dgm:pt>
    <dgm:pt modelId="{C40B46CA-338B-4666-824D-2CE0C23D8F2C}" type="pres">
      <dgm:prSet presAssocID="{D4C50939-58E9-49AD-ACF8-66164BA7D7BB}" presName="parTx" presStyleLbl="revTx" presStyleIdx="0" presStyleCnt="3">
        <dgm:presLayoutVars>
          <dgm:chMax val="0"/>
          <dgm:chPref val="0"/>
        </dgm:presLayoutVars>
      </dgm:prSet>
      <dgm:spPr/>
    </dgm:pt>
    <dgm:pt modelId="{5D11575A-5984-49A7-BB37-1EED25C33859}" type="pres">
      <dgm:prSet presAssocID="{EA0BB00B-B1E5-45EB-995C-685A57EEED3F}" presName="sibTrans" presStyleCnt="0"/>
      <dgm:spPr/>
    </dgm:pt>
    <dgm:pt modelId="{1FD8F6B4-474D-477A-B536-265EB68456E0}" type="pres">
      <dgm:prSet presAssocID="{55F21E0B-DC91-470A-8265-41FDEB26B8FE}" presName="compNode" presStyleCnt="0"/>
      <dgm:spPr/>
    </dgm:pt>
    <dgm:pt modelId="{828A9BD3-FBA1-47C4-BE10-D6D242AB5EF4}" type="pres">
      <dgm:prSet presAssocID="{55F21E0B-DC91-470A-8265-41FDEB26B8FE}" presName="bgRect" presStyleLbl="bgShp" presStyleIdx="1" presStyleCnt="3"/>
      <dgm:spPr/>
    </dgm:pt>
    <dgm:pt modelId="{6072F6A2-08D2-4EE0-9A74-800A6502AB76}" type="pres">
      <dgm:prSet presAssocID="{55F21E0B-DC91-470A-8265-41FDEB26B8F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2C91CEFA-B7A7-49A1-A11F-E1B13FD988B8}" type="pres">
      <dgm:prSet presAssocID="{55F21E0B-DC91-470A-8265-41FDEB26B8FE}" presName="spaceRect" presStyleCnt="0"/>
      <dgm:spPr/>
    </dgm:pt>
    <dgm:pt modelId="{7E78AAC5-DFBA-45AE-AA3E-4442B6BE03EF}" type="pres">
      <dgm:prSet presAssocID="{55F21E0B-DC91-470A-8265-41FDEB26B8FE}" presName="parTx" presStyleLbl="revTx" presStyleIdx="1" presStyleCnt="3">
        <dgm:presLayoutVars>
          <dgm:chMax val="0"/>
          <dgm:chPref val="0"/>
        </dgm:presLayoutVars>
      </dgm:prSet>
      <dgm:spPr/>
    </dgm:pt>
    <dgm:pt modelId="{CEB2DEBD-7539-4C31-B111-CA4D08F307A1}" type="pres">
      <dgm:prSet presAssocID="{6D93ABEA-EB06-4426-8630-8AA74D9240AF}" presName="sibTrans" presStyleCnt="0"/>
      <dgm:spPr/>
    </dgm:pt>
    <dgm:pt modelId="{655EB471-453F-4D9A-895B-C2E9B3C31E3A}" type="pres">
      <dgm:prSet presAssocID="{75AE54E5-190B-4A1C-B2CE-35D7F236C9FC}" presName="compNode" presStyleCnt="0"/>
      <dgm:spPr/>
    </dgm:pt>
    <dgm:pt modelId="{527D9CFA-44B5-46FD-82E5-CEEF8F8BAB92}" type="pres">
      <dgm:prSet presAssocID="{75AE54E5-190B-4A1C-B2CE-35D7F236C9FC}" presName="bgRect" presStyleLbl="bgShp" presStyleIdx="2" presStyleCnt="3"/>
      <dgm:spPr/>
    </dgm:pt>
    <dgm:pt modelId="{7EF43FD2-A525-4343-BC29-A3418F7D6402}" type="pres">
      <dgm:prSet presAssocID="{75AE54E5-190B-4A1C-B2CE-35D7F236C9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arschuwing"/>
        </a:ext>
      </dgm:extLst>
    </dgm:pt>
    <dgm:pt modelId="{9CD4BD88-C307-4D6B-90C8-7896962AAC03}" type="pres">
      <dgm:prSet presAssocID="{75AE54E5-190B-4A1C-B2CE-35D7F236C9FC}" presName="spaceRect" presStyleCnt="0"/>
      <dgm:spPr/>
    </dgm:pt>
    <dgm:pt modelId="{F9AF8A6E-FBC3-46E8-A85D-06B81C106F3B}" type="pres">
      <dgm:prSet presAssocID="{75AE54E5-190B-4A1C-B2CE-35D7F236C9F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92AE021-3D4C-45A4-9003-531065A38D78}" srcId="{6BF4D145-E0C1-4A3D-B687-55CB41559765}" destId="{75AE54E5-190B-4A1C-B2CE-35D7F236C9FC}" srcOrd="2" destOrd="0" parTransId="{5D904792-0F3D-43A1-8F6F-AC7BD0B0DB45}" sibTransId="{73CFA25E-C627-4A95-B222-B5FEB00C34B4}"/>
    <dgm:cxn modelId="{9FEF3129-87CB-45CA-B85C-A2B3103A92DB}" type="presOf" srcId="{D4C50939-58E9-49AD-ACF8-66164BA7D7BB}" destId="{C40B46CA-338B-4666-824D-2CE0C23D8F2C}" srcOrd="0" destOrd="0" presId="urn:microsoft.com/office/officeart/2018/2/layout/IconVerticalSolidList"/>
    <dgm:cxn modelId="{87F66A8C-8835-4EE9-B848-A4C52CCEE560}" type="presOf" srcId="{75AE54E5-190B-4A1C-B2CE-35D7F236C9FC}" destId="{F9AF8A6E-FBC3-46E8-A85D-06B81C106F3B}" srcOrd="0" destOrd="0" presId="urn:microsoft.com/office/officeart/2018/2/layout/IconVerticalSolidList"/>
    <dgm:cxn modelId="{E1190BB3-8CF6-485A-96FA-EC66038EE188}" srcId="{6BF4D145-E0C1-4A3D-B687-55CB41559765}" destId="{D4C50939-58E9-49AD-ACF8-66164BA7D7BB}" srcOrd="0" destOrd="0" parTransId="{AE25C025-E86F-43E0-83DE-991BE4270E2C}" sibTransId="{EA0BB00B-B1E5-45EB-995C-685A57EEED3F}"/>
    <dgm:cxn modelId="{2E9445DD-488B-45C9-B0CC-B0DC1646D6E5}" type="presOf" srcId="{6BF4D145-E0C1-4A3D-B687-55CB41559765}" destId="{C64B0A68-1D3B-4AB1-AB6F-838050D5D0DC}" srcOrd="0" destOrd="0" presId="urn:microsoft.com/office/officeart/2018/2/layout/IconVerticalSolidList"/>
    <dgm:cxn modelId="{EF4147EE-B41F-4E4C-A601-8FD322F5CB33}" srcId="{6BF4D145-E0C1-4A3D-B687-55CB41559765}" destId="{55F21E0B-DC91-470A-8265-41FDEB26B8FE}" srcOrd="1" destOrd="0" parTransId="{BB22DF31-E1EB-49F1-BD14-CD75F01DF1A5}" sibTransId="{6D93ABEA-EB06-4426-8630-8AA74D9240AF}"/>
    <dgm:cxn modelId="{7A8AD0F4-FE82-478E-A110-CBB2E093CE3B}" type="presOf" srcId="{55F21E0B-DC91-470A-8265-41FDEB26B8FE}" destId="{7E78AAC5-DFBA-45AE-AA3E-4442B6BE03EF}" srcOrd="0" destOrd="0" presId="urn:microsoft.com/office/officeart/2018/2/layout/IconVerticalSolidList"/>
    <dgm:cxn modelId="{3BF9A62D-6841-47A0-B7B0-C60BE434CEC1}" type="presParOf" srcId="{C64B0A68-1D3B-4AB1-AB6F-838050D5D0DC}" destId="{7DB0F593-42D7-457D-8EEC-9C8A93146012}" srcOrd="0" destOrd="0" presId="urn:microsoft.com/office/officeart/2018/2/layout/IconVerticalSolidList"/>
    <dgm:cxn modelId="{84C50634-25E8-4DF0-85AF-7274151D6006}" type="presParOf" srcId="{7DB0F593-42D7-457D-8EEC-9C8A93146012}" destId="{A35E55A9-F460-4FA8-8A0E-80BB94D2982A}" srcOrd="0" destOrd="0" presId="urn:microsoft.com/office/officeart/2018/2/layout/IconVerticalSolidList"/>
    <dgm:cxn modelId="{F39E01A1-FF23-45DE-A4CE-CBFDEE056EC5}" type="presParOf" srcId="{7DB0F593-42D7-457D-8EEC-9C8A93146012}" destId="{4C77D55A-B355-47C4-BA4D-079B5497C7B7}" srcOrd="1" destOrd="0" presId="urn:microsoft.com/office/officeart/2018/2/layout/IconVerticalSolidList"/>
    <dgm:cxn modelId="{7CC52109-BAAB-4C7C-95D8-F7D43DF83A94}" type="presParOf" srcId="{7DB0F593-42D7-457D-8EEC-9C8A93146012}" destId="{3767CD0E-F7E8-4013-97C3-0BD57B614502}" srcOrd="2" destOrd="0" presId="urn:microsoft.com/office/officeart/2018/2/layout/IconVerticalSolidList"/>
    <dgm:cxn modelId="{AD1DDD88-1A04-412A-830C-258D6FC0BF98}" type="presParOf" srcId="{7DB0F593-42D7-457D-8EEC-9C8A93146012}" destId="{C40B46CA-338B-4666-824D-2CE0C23D8F2C}" srcOrd="3" destOrd="0" presId="urn:microsoft.com/office/officeart/2018/2/layout/IconVerticalSolidList"/>
    <dgm:cxn modelId="{CB92792F-E565-4E27-885A-975543BFDAC6}" type="presParOf" srcId="{C64B0A68-1D3B-4AB1-AB6F-838050D5D0DC}" destId="{5D11575A-5984-49A7-BB37-1EED25C33859}" srcOrd="1" destOrd="0" presId="urn:microsoft.com/office/officeart/2018/2/layout/IconVerticalSolidList"/>
    <dgm:cxn modelId="{B4CAA03F-7B2B-4940-8131-ADB680A3B065}" type="presParOf" srcId="{C64B0A68-1D3B-4AB1-AB6F-838050D5D0DC}" destId="{1FD8F6B4-474D-477A-B536-265EB68456E0}" srcOrd="2" destOrd="0" presId="urn:microsoft.com/office/officeart/2018/2/layout/IconVerticalSolidList"/>
    <dgm:cxn modelId="{856AF4E4-5622-4E46-9946-F5514BA38B39}" type="presParOf" srcId="{1FD8F6B4-474D-477A-B536-265EB68456E0}" destId="{828A9BD3-FBA1-47C4-BE10-D6D242AB5EF4}" srcOrd="0" destOrd="0" presId="urn:microsoft.com/office/officeart/2018/2/layout/IconVerticalSolidList"/>
    <dgm:cxn modelId="{53031F41-2AD4-4BF3-BDE7-1CCE6E1D9A6B}" type="presParOf" srcId="{1FD8F6B4-474D-477A-B536-265EB68456E0}" destId="{6072F6A2-08D2-4EE0-9A74-800A6502AB76}" srcOrd="1" destOrd="0" presId="urn:microsoft.com/office/officeart/2018/2/layout/IconVerticalSolidList"/>
    <dgm:cxn modelId="{B55D86D5-A52F-4B9B-8AC1-22267289BCC7}" type="presParOf" srcId="{1FD8F6B4-474D-477A-B536-265EB68456E0}" destId="{2C91CEFA-B7A7-49A1-A11F-E1B13FD988B8}" srcOrd="2" destOrd="0" presId="urn:microsoft.com/office/officeart/2018/2/layout/IconVerticalSolidList"/>
    <dgm:cxn modelId="{5B99675A-628E-4949-ABBD-CDE03D5CDF94}" type="presParOf" srcId="{1FD8F6B4-474D-477A-B536-265EB68456E0}" destId="{7E78AAC5-DFBA-45AE-AA3E-4442B6BE03EF}" srcOrd="3" destOrd="0" presId="urn:microsoft.com/office/officeart/2018/2/layout/IconVerticalSolidList"/>
    <dgm:cxn modelId="{1081A352-EE52-47F3-95B8-6D927DF07AAC}" type="presParOf" srcId="{C64B0A68-1D3B-4AB1-AB6F-838050D5D0DC}" destId="{CEB2DEBD-7539-4C31-B111-CA4D08F307A1}" srcOrd="3" destOrd="0" presId="urn:microsoft.com/office/officeart/2018/2/layout/IconVerticalSolidList"/>
    <dgm:cxn modelId="{593B923A-9FA4-4DCD-8FAF-C6D5ED0C2CAA}" type="presParOf" srcId="{C64B0A68-1D3B-4AB1-AB6F-838050D5D0DC}" destId="{655EB471-453F-4D9A-895B-C2E9B3C31E3A}" srcOrd="4" destOrd="0" presId="urn:microsoft.com/office/officeart/2018/2/layout/IconVerticalSolidList"/>
    <dgm:cxn modelId="{EAFE590E-88BA-411E-A423-C605C4D70DA4}" type="presParOf" srcId="{655EB471-453F-4D9A-895B-C2E9B3C31E3A}" destId="{527D9CFA-44B5-46FD-82E5-CEEF8F8BAB92}" srcOrd="0" destOrd="0" presId="urn:microsoft.com/office/officeart/2018/2/layout/IconVerticalSolidList"/>
    <dgm:cxn modelId="{C18FCEE4-054A-47B9-B483-51271CDED787}" type="presParOf" srcId="{655EB471-453F-4D9A-895B-C2E9B3C31E3A}" destId="{7EF43FD2-A525-4343-BC29-A3418F7D6402}" srcOrd="1" destOrd="0" presId="urn:microsoft.com/office/officeart/2018/2/layout/IconVerticalSolidList"/>
    <dgm:cxn modelId="{AB445078-5D22-4F0A-8019-A2B90E2F1CD5}" type="presParOf" srcId="{655EB471-453F-4D9A-895B-C2E9B3C31E3A}" destId="{9CD4BD88-C307-4D6B-90C8-7896962AAC03}" srcOrd="2" destOrd="0" presId="urn:microsoft.com/office/officeart/2018/2/layout/IconVerticalSolidList"/>
    <dgm:cxn modelId="{F2D8A043-6BE4-4D36-BA5F-8FE94D131249}" type="presParOf" srcId="{655EB471-453F-4D9A-895B-C2E9B3C31E3A}" destId="{F9AF8A6E-FBC3-46E8-A85D-06B81C106F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A1FC87-1157-43DC-9557-C17B953B5B0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06E1BF-8392-48C2-8B2F-13D96B6742F1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Natural Language Processing (NLP) voor het analyseren van beleidsdocumenten </a:t>
          </a:r>
          <a:endParaRPr lang="en-US"/>
        </a:p>
      </dgm:t>
    </dgm:pt>
    <dgm:pt modelId="{46501128-9B5D-4DDD-96DF-4719FF8B5BC7}" type="parTrans" cxnId="{DB0248DD-BD9D-43A0-9716-A543DAE31B6A}">
      <dgm:prSet/>
      <dgm:spPr/>
      <dgm:t>
        <a:bodyPr/>
        <a:lstStyle/>
        <a:p>
          <a:endParaRPr lang="en-US"/>
        </a:p>
      </dgm:t>
    </dgm:pt>
    <dgm:pt modelId="{03663726-40EA-44EE-820A-2A8651CB3C5A}" type="sibTrans" cxnId="{DB0248DD-BD9D-43A0-9716-A543DAE31B6A}">
      <dgm:prSet/>
      <dgm:spPr/>
      <dgm:t>
        <a:bodyPr/>
        <a:lstStyle/>
        <a:p>
          <a:endParaRPr lang="en-US"/>
        </a:p>
      </dgm:t>
    </dgm:pt>
    <dgm:pt modelId="{FED4E1DF-3258-40DE-B91D-894C235F3755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Machine Learning voor het koppelen van beleidsdoelen aan prestatie-indicatoren </a:t>
          </a:r>
          <a:endParaRPr lang="en-US"/>
        </a:p>
      </dgm:t>
    </dgm:pt>
    <dgm:pt modelId="{D3C776F7-7199-47DC-B012-518405BD7803}" type="parTrans" cxnId="{5FA8A5CD-FF77-472B-9FEB-D7E861273A62}">
      <dgm:prSet/>
      <dgm:spPr/>
      <dgm:t>
        <a:bodyPr/>
        <a:lstStyle/>
        <a:p>
          <a:endParaRPr lang="en-US"/>
        </a:p>
      </dgm:t>
    </dgm:pt>
    <dgm:pt modelId="{11362482-85D1-4F04-8826-43F8D03DC534}" type="sibTrans" cxnId="{5FA8A5CD-FF77-472B-9FEB-D7E861273A62}">
      <dgm:prSet/>
      <dgm:spPr/>
      <dgm:t>
        <a:bodyPr/>
        <a:lstStyle/>
        <a:p>
          <a:endParaRPr lang="en-US"/>
        </a:p>
      </dgm:t>
    </dgm:pt>
    <dgm:pt modelId="{B4D889A3-CE5E-415C-B016-C1C542336086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Semantische modellen voor het herkennen van beleidscontext </a:t>
          </a:r>
          <a:endParaRPr lang="en-US"/>
        </a:p>
      </dgm:t>
    </dgm:pt>
    <dgm:pt modelId="{D9E31652-B67C-4325-8A47-CBFEA13671D5}" type="parTrans" cxnId="{5C951FEB-7F3F-4581-B477-0569AE32489A}">
      <dgm:prSet/>
      <dgm:spPr/>
      <dgm:t>
        <a:bodyPr/>
        <a:lstStyle/>
        <a:p>
          <a:endParaRPr lang="en-US"/>
        </a:p>
      </dgm:t>
    </dgm:pt>
    <dgm:pt modelId="{0E63AF79-F6C7-47F5-88CF-3C4A083156C2}" type="sibTrans" cxnId="{5C951FEB-7F3F-4581-B477-0569AE32489A}">
      <dgm:prSet/>
      <dgm:spPr/>
      <dgm:t>
        <a:bodyPr/>
        <a:lstStyle/>
        <a:p>
          <a:endParaRPr lang="en-US"/>
        </a:p>
      </dgm:t>
    </dgm:pt>
    <dgm:pt modelId="{A4C69D98-2FCB-468F-8532-E7C8F8649132}" type="pres">
      <dgm:prSet presAssocID="{E0A1FC87-1157-43DC-9557-C17B953B5B05}" presName="root" presStyleCnt="0">
        <dgm:presLayoutVars>
          <dgm:dir/>
          <dgm:resizeHandles val="exact"/>
        </dgm:presLayoutVars>
      </dgm:prSet>
      <dgm:spPr/>
    </dgm:pt>
    <dgm:pt modelId="{36EE7FB0-D8E7-4B2F-B18A-11B6E1D0CCC2}" type="pres">
      <dgm:prSet presAssocID="{6906E1BF-8392-48C2-8B2F-13D96B6742F1}" presName="compNode" presStyleCnt="0"/>
      <dgm:spPr/>
    </dgm:pt>
    <dgm:pt modelId="{1C18BECB-5B50-4CAC-91FD-285813A5E996}" type="pres">
      <dgm:prSet presAssocID="{6906E1BF-8392-48C2-8B2F-13D96B6742F1}" presName="bgRect" presStyleLbl="bgShp" presStyleIdx="0" presStyleCnt="3"/>
      <dgm:spPr/>
    </dgm:pt>
    <dgm:pt modelId="{2210E341-C715-452F-B55B-3B105A27C15F}" type="pres">
      <dgm:prSet presAssocID="{6906E1BF-8392-48C2-8B2F-13D96B6742F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7C0ED79-9524-4F85-BAE6-9CF4ADD4A68D}" type="pres">
      <dgm:prSet presAssocID="{6906E1BF-8392-48C2-8B2F-13D96B6742F1}" presName="spaceRect" presStyleCnt="0"/>
      <dgm:spPr/>
    </dgm:pt>
    <dgm:pt modelId="{03513563-C34C-4054-BCF5-73754BAE359D}" type="pres">
      <dgm:prSet presAssocID="{6906E1BF-8392-48C2-8B2F-13D96B6742F1}" presName="parTx" presStyleLbl="revTx" presStyleIdx="0" presStyleCnt="3">
        <dgm:presLayoutVars>
          <dgm:chMax val="0"/>
          <dgm:chPref val="0"/>
        </dgm:presLayoutVars>
      </dgm:prSet>
      <dgm:spPr/>
    </dgm:pt>
    <dgm:pt modelId="{FDFE2983-344C-4A52-8BB8-4E4E5327B16B}" type="pres">
      <dgm:prSet presAssocID="{03663726-40EA-44EE-820A-2A8651CB3C5A}" presName="sibTrans" presStyleCnt="0"/>
      <dgm:spPr/>
    </dgm:pt>
    <dgm:pt modelId="{37DBDDD6-2251-4B95-8EC3-1664385AD017}" type="pres">
      <dgm:prSet presAssocID="{FED4E1DF-3258-40DE-B91D-894C235F3755}" presName="compNode" presStyleCnt="0"/>
      <dgm:spPr/>
    </dgm:pt>
    <dgm:pt modelId="{F43EBB6F-385B-448D-9E34-09621FF2EA56}" type="pres">
      <dgm:prSet presAssocID="{FED4E1DF-3258-40DE-B91D-894C235F3755}" presName="bgRect" presStyleLbl="bgShp" presStyleIdx="1" presStyleCnt="3"/>
      <dgm:spPr/>
    </dgm:pt>
    <dgm:pt modelId="{E0882EDD-EEF5-45D5-AD6D-1C72CB4B0425}" type="pres">
      <dgm:prSet presAssocID="{FED4E1DF-3258-40DE-B91D-894C235F375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t"/>
        </a:ext>
      </dgm:extLst>
    </dgm:pt>
    <dgm:pt modelId="{23CFE36C-0CD4-4604-9BAC-D2FAC92C47DB}" type="pres">
      <dgm:prSet presAssocID="{FED4E1DF-3258-40DE-B91D-894C235F3755}" presName="spaceRect" presStyleCnt="0"/>
      <dgm:spPr/>
    </dgm:pt>
    <dgm:pt modelId="{C77BD256-F6BE-416A-AD94-E4A041DF3710}" type="pres">
      <dgm:prSet presAssocID="{FED4E1DF-3258-40DE-B91D-894C235F3755}" presName="parTx" presStyleLbl="revTx" presStyleIdx="1" presStyleCnt="3">
        <dgm:presLayoutVars>
          <dgm:chMax val="0"/>
          <dgm:chPref val="0"/>
        </dgm:presLayoutVars>
      </dgm:prSet>
      <dgm:spPr/>
    </dgm:pt>
    <dgm:pt modelId="{E5A895E9-682D-4404-BB21-3159FEE0AE9B}" type="pres">
      <dgm:prSet presAssocID="{11362482-85D1-4F04-8826-43F8D03DC534}" presName="sibTrans" presStyleCnt="0"/>
      <dgm:spPr/>
    </dgm:pt>
    <dgm:pt modelId="{4F430254-FD4B-49A4-9033-37FAF6D74788}" type="pres">
      <dgm:prSet presAssocID="{B4D889A3-CE5E-415C-B016-C1C542336086}" presName="compNode" presStyleCnt="0"/>
      <dgm:spPr/>
    </dgm:pt>
    <dgm:pt modelId="{EEAEA49C-1A97-4C95-8A57-4058DC61F0EE}" type="pres">
      <dgm:prSet presAssocID="{B4D889A3-CE5E-415C-B016-C1C542336086}" presName="bgRect" presStyleLbl="bgShp" presStyleIdx="2" presStyleCnt="3"/>
      <dgm:spPr/>
    </dgm:pt>
    <dgm:pt modelId="{97B42D6E-04D6-49E6-8795-C006B0F9E2E5}" type="pres">
      <dgm:prSet presAssocID="{B4D889A3-CE5E-415C-B016-C1C54233608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5A46583E-9590-45D5-88F7-81F9C346D1D6}" type="pres">
      <dgm:prSet presAssocID="{B4D889A3-CE5E-415C-B016-C1C542336086}" presName="spaceRect" presStyleCnt="0"/>
      <dgm:spPr/>
    </dgm:pt>
    <dgm:pt modelId="{B694BA09-065E-4294-912B-D394BD689B07}" type="pres">
      <dgm:prSet presAssocID="{B4D889A3-CE5E-415C-B016-C1C54233608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FFBE013-FC1C-4FDA-B5B5-744117AF7456}" type="presOf" srcId="{B4D889A3-CE5E-415C-B016-C1C542336086}" destId="{B694BA09-065E-4294-912B-D394BD689B07}" srcOrd="0" destOrd="0" presId="urn:microsoft.com/office/officeart/2018/2/layout/IconVerticalSolidList"/>
    <dgm:cxn modelId="{98BDF2C0-9290-4DF3-9536-71326114DA93}" type="presOf" srcId="{6906E1BF-8392-48C2-8B2F-13D96B6742F1}" destId="{03513563-C34C-4054-BCF5-73754BAE359D}" srcOrd="0" destOrd="0" presId="urn:microsoft.com/office/officeart/2018/2/layout/IconVerticalSolidList"/>
    <dgm:cxn modelId="{3BFC2CC6-12C9-4AA4-8C88-7C50DA028B15}" type="presOf" srcId="{E0A1FC87-1157-43DC-9557-C17B953B5B05}" destId="{A4C69D98-2FCB-468F-8532-E7C8F8649132}" srcOrd="0" destOrd="0" presId="urn:microsoft.com/office/officeart/2018/2/layout/IconVerticalSolidList"/>
    <dgm:cxn modelId="{5FA8A5CD-FF77-472B-9FEB-D7E861273A62}" srcId="{E0A1FC87-1157-43DC-9557-C17B953B5B05}" destId="{FED4E1DF-3258-40DE-B91D-894C235F3755}" srcOrd="1" destOrd="0" parTransId="{D3C776F7-7199-47DC-B012-518405BD7803}" sibTransId="{11362482-85D1-4F04-8826-43F8D03DC534}"/>
    <dgm:cxn modelId="{DB0248DD-BD9D-43A0-9716-A543DAE31B6A}" srcId="{E0A1FC87-1157-43DC-9557-C17B953B5B05}" destId="{6906E1BF-8392-48C2-8B2F-13D96B6742F1}" srcOrd="0" destOrd="0" parTransId="{46501128-9B5D-4DDD-96DF-4719FF8B5BC7}" sibTransId="{03663726-40EA-44EE-820A-2A8651CB3C5A}"/>
    <dgm:cxn modelId="{ACAE9ADD-BEA5-41D4-9587-C9A25650CC79}" type="presOf" srcId="{FED4E1DF-3258-40DE-B91D-894C235F3755}" destId="{C77BD256-F6BE-416A-AD94-E4A041DF3710}" srcOrd="0" destOrd="0" presId="urn:microsoft.com/office/officeart/2018/2/layout/IconVerticalSolidList"/>
    <dgm:cxn modelId="{5C951FEB-7F3F-4581-B477-0569AE32489A}" srcId="{E0A1FC87-1157-43DC-9557-C17B953B5B05}" destId="{B4D889A3-CE5E-415C-B016-C1C542336086}" srcOrd="2" destOrd="0" parTransId="{D9E31652-B67C-4325-8A47-CBFEA13671D5}" sibTransId="{0E63AF79-F6C7-47F5-88CF-3C4A083156C2}"/>
    <dgm:cxn modelId="{71D6FA90-D85E-4FD5-8D83-CB32C4CC951B}" type="presParOf" srcId="{A4C69D98-2FCB-468F-8532-E7C8F8649132}" destId="{36EE7FB0-D8E7-4B2F-B18A-11B6E1D0CCC2}" srcOrd="0" destOrd="0" presId="urn:microsoft.com/office/officeart/2018/2/layout/IconVerticalSolidList"/>
    <dgm:cxn modelId="{C42F93C0-9F46-4032-B8DB-C3C20CA9862D}" type="presParOf" srcId="{36EE7FB0-D8E7-4B2F-B18A-11B6E1D0CCC2}" destId="{1C18BECB-5B50-4CAC-91FD-285813A5E996}" srcOrd="0" destOrd="0" presId="urn:microsoft.com/office/officeart/2018/2/layout/IconVerticalSolidList"/>
    <dgm:cxn modelId="{35BA2294-8B36-48A0-8182-DE4DCFD69907}" type="presParOf" srcId="{36EE7FB0-D8E7-4B2F-B18A-11B6E1D0CCC2}" destId="{2210E341-C715-452F-B55B-3B105A27C15F}" srcOrd="1" destOrd="0" presId="urn:microsoft.com/office/officeart/2018/2/layout/IconVerticalSolidList"/>
    <dgm:cxn modelId="{543D45F4-AEE6-4E35-8002-B2E4119A261F}" type="presParOf" srcId="{36EE7FB0-D8E7-4B2F-B18A-11B6E1D0CCC2}" destId="{37C0ED79-9524-4F85-BAE6-9CF4ADD4A68D}" srcOrd="2" destOrd="0" presId="urn:microsoft.com/office/officeart/2018/2/layout/IconVerticalSolidList"/>
    <dgm:cxn modelId="{8E57E8A8-9323-4E41-BCF8-567BA3AE2214}" type="presParOf" srcId="{36EE7FB0-D8E7-4B2F-B18A-11B6E1D0CCC2}" destId="{03513563-C34C-4054-BCF5-73754BAE359D}" srcOrd="3" destOrd="0" presId="urn:microsoft.com/office/officeart/2018/2/layout/IconVerticalSolidList"/>
    <dgm:cxn modelId="{EE908C98-802B-4CB9-8F53-D46434130D54}" type="presParOf" srcId="{A4C69D98-2FCB-468F-8532-E7C8F8649132}" destId="{FDFE2983-344C-4A52-8BB8-4E4E5327B16B}" srcOrd="1" destOrd="0" presId="urn:microsoft.com/office/officeart/2018/2/layout/IconVerticalSolidList"/>
    <dgm:cxn modelId="{17C863BE-001D-4341-943A-0D12A075028F}" type="presParOf" srcId="{A4C69D98-2FCB-468F-8532-E7C8F8649132}" destId="{37DBDDD6-2251-4B95-8EC3-1664385AD017}" srcOrd="2" destOrd="0" presId="urn:microsoft.com/office/officeart/2018/2/layout/IconVerticalSolidList"/>
    <dgm:cxn modelId="{0A56EC2B-6456-4BE6-88A8-AC5A7B36D2CC}" type="presParOf" srcId="{37DBDDD6-2251-4B95-8EC3-1664385AD017}" destId="{F43EBB6F-385B-448D-9E34-09621FF2EA56}" srcOrd="0" destOrd="0" presId="urn:microsoft.com/office/officeart/2018/2/layout/IconVerticalSolidList"/>
    <dgm:cxn modelId="{8A73E21C-3290-43C7-A650-2550AE8DD689}" type="presParOf" srcId="{37DBDDD6-2251-4B95-8EC3-1664385AD017}" destId="{E0882EDD-EEF5-45D5-AD6D-1C72CB4B0425}" srcOrd="1" destOrd="0" presId="urn:microsoft.com/office/officeart/2018/2/layout/IconVerticalSolidList"/>
    <dgm:cxn modelId="{B7501D6E-0440-4C5C-958F-FDAB33C91A14}" type="presParOf" srcId="{37DBDDD6-2251-4B95-8EC3-1664385AD017}" destId="{23CFE36C-0CD4-4604-9BAC-D2FAC92C47DB}" srcOrd="2" destOrd="0" presId="urn:microsoft.com/office/officeart/2018/2/layout/IconVerticalSolidList"/>
    <dgm:cxn modelId="{ECD15B51-8B6D-48C9-BC67-DEA4587508C3}" type="presParOf" srcId="{37DBDDD6-2251-4B95-8EC3-1664385AD017}" destId="{C77BD256-F6BE-416A-AD94-E4A041DF3710}" srcOrd="3" destOrd="0" presId="urn:microsoft.com/office/officeart/2018/2/layout/IconVerticalSolidList"/>
    <dgm:cxn modelId="{5EFCE3A7-BBB1-457C-AF61-AA429DC4327F}" type="presParOf" srcId="{A4C69D98-2FCB-468F-8532-E7C8F8649132}" destId="{E5A895E9-682D-4404-BB21-3159FEE0AE9B}" srcOrd="3" destOrd="0" presId="urn:microsoft.com/office/officeart/2018/2/layout/IconVerticalSolidList"/>
    <dgm:cxn modelId="{65B299D0-6FB8-4E33-AE34-4AEB530C12A0}" type="presParOf" srcId="{A4C69D98-2FCB-468F-8532-E7C8F8649132}" destId="{4F430254-FD4B-49A4-9033-37FAF6D74788}" srcOrd="4" destOrd="0" presId="urn:microsoft.com/office/officeart/2018/2/layout/IconVerticalSolidList"/>
    <dgm:cxn modelId="{4197F371-25C7-4760-90B4-32B7C24AF4F4}" type="presParOf" srcId="{4F430254-FD4B-49A4-9033-37FAF6D74788}" destId="{EEAEA49C-1A97-4C95-8A57-4058DC61F0EE}" srcOrd="0" destOrd="0" presId="urn:microsoft.com/office/officeart/2018/2/layout/IconVerticalSolidList"/>
    <dgm:cxn modelId="{E378C32F-192C-48E7-8FF8-8689DCD4BD5A}" type="presParOf" srcId="{4F430254-FD4B-49A4-9033-37FAF6D74788}" destId="{97B42D6E-04D6-49E6-8795-C006B0F9E2E5}" srcOrd="1" destOrd="0" presId="urn:microsoft.com/office/officeart/2018/2/layout/IconVerticalSolidList"/>
    <dgm:cxn modelId="{C76D60CC-35C2-49EF-B96A-FC4A220065FF}" type="presParOf" srcId="{4F430254-FD4B-49A4-9033-37FAF6D74788}" destId="{5A46583E-9590-45D5-88F7-81F9C346D1D6}" srcOrd="2" destOrd="0" presId="urn:microsoft.com/office/officeart/2018/2/layout/IconVerticalSolidList"/>
    <dgm:cxn modelId="{40E8E86D-2BC2-4098-ACFC-EF554A5C2CCE}" type="presParOf" srcId="{4F430254-FD4B-49A4-9033-37FAF6D74788}" destId="{B694BA09-065E-4294-912B-D394BD689B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8888F2-94C6-40B5-B9D0-F90F9774EF3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DB256D-DD5E-47F7-BFB7-79A29B4EB3A1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SBOR: AI helpt bij het prioriteren van onderhoud op basis van beleidswaarden </a:t>
          </a:r>
          <a:endParaRPr lang="en-US"/>
        </a:p>
      </dgm:t>
    </dgm:pt>
    <dgm:pt modelId="{19FDD716-D43A-4E88-AC37-EE2C78CBBA39}" type="parTrans" cxnId="{8ECD32BE-108F-4CD8-8D65-F7D8180E87D1}">
      <dgm:prSet/>
      <dgm:spPr/>
      <dgm:t>
        <a:bodyPr/>
        <a:lstStyle/>
        <a:p>
          <a:endParaRPr lang="en-US"/>
        </a:p>
      </dgm:t>
    </dgm:pt>
    <dgm:pt modelId="{2A0670FF-8D36-4263-A731-3645D36B2B58}" type="sibTrans" cxnId="{8ECD32BE-108F-4CD8-8D65-F7D8180E87D1}">
      <dgm:prSet/>
      <dgm:spPr/>
      <dgm:t>
        <a:bodyPr/>
        <a:lstStyle/>
        <a:p>
          <a:endParaRPr lang="en-US"/>
        </a:p>
      </dgm:t>
    </dgm:pt>
    <dgm:pt modelId="{23A8BF31-76ED-41FE-A9F1-CDC2284AACF5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CROW-standaarden: AI kan afwijkingen en optimalisaties voorstellen </a:t>
          </a:r>
          <a:endParaRPr lang="en-US"/>
        </a:p>
      </dgm:t>
    </dgm:pt>
    <dgm:pt modelId="{7569B310-548A-4F71-B21D-E6C04DC5FA66}" type="parTrans" cxnId="{8F052D90-DE28-4DD3-86DB-DA788FA1DA7D}">
      <dgm:prSet/>
      <dgm:spPr/>
      <dgm:t>
        <a:bodyPr/>
        <a:lstStyle/>
        <a:p>
          <a:endParaRPr lang="en-US"/>
        </a:p>
      </dgm:t>
    </dgm:pt>
    <dgm:pt modelId="{AC209AB7-6BD3-4CBC-8C62-0BA32C983FB5}" type="sibTrans" cxnId="{8F052D90-DE28-4DD3-86DB-DA788FA1DA7D}">
      <dgm:prSet/>
      <dgm:spPr/>
      <dgm:t>
        <a:bodyPr/>
        <a:lstStyle/>
        <a:p>
          <a:endParaRPr lang="en-US"/>
        </a:p>
      </dgm:t>
    </dgm:pt>
    <dgm:pt modelId="{39CA8374-8798-4C3E-8C6D-F145F771C39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iAMPro: AI ondersteunt bij het strategisch afwegen van investeringen </a:t>
          </a:r>
          <a:endParaRPr lang="en-US"/>
        </a:p>
      </dgm:t>
    </dgm:pt>
    <dgm:pt modelId="{453C1557-8E19-4DC5-B939-9AC112AB2036}" type="parTrans" cxnId="{A0EF7029-CDF9-4E03-B98C-2F5751124CA3}">
      <dgm:prSet/>
      <dgm:spPr/>
      <dgm:t>
        <a:bodyPr/>
        <a:lstStyle/>
        <a:p>
          <a:endParaRPr lang="en-US"/>
        </a:p>
      </dgm:t>
    </dgm:pt>
    <dgm:pt modelId="{C29A9A24-E74D-48B8-ACF7-B37BFB3B0893}" type="sibTrans" cxnId="{A0EF7029-CDF9-4E03-B98C-2F5751124CA3}">
      <dgm:prSet/>
      <dgm:spPr/>
      <dgm:t>
        <a:bodyPr/>
        <a:lstStyle/>
        <a:p>
          <a:endParaRPr lang="en-US"/>
        </a:p>
      </dgm:t>
    </dgm:pt>
    <dgm:pt modelId="{9ECEBBE2-2A41-4E07-919A-30443451C50A}" type="pres">
      <dgm:prSet presAssocID="{168888F2-94C6-40B5-B9D0-F90F9774EF36}" presName="root" presStyleCnt="0">
        <dgm:presLayoutVars>
          <dgm:dir/>
          <dgm:resizeHandles val="exact"/>
        </dgm:presLayoutVars>
      </dgm:prSet>
      <dgm:spPr/>
    </dgm:pt>
    <dgm:pt modelId="{1710DBD2-BF3E-4B06-8761-94D850165F84}" type="pres">
      <dgm:prSet presAssocID="{F9DB256D-DD5E-47F7-BFB7-79A29B4EB3A1}" presName="compNode" presStyleCnt="0"/>
      <dgm:spPr/>
    </dgm:pt>
    <dgm:pt modelId="{A7BC767E-B1EA-42B5-9470-3AB351FEF435}" type="pres">
      <dgm:prSet presAssocID="{F9DB256D-DD5E-47F7-BFB7-79A29B4EB3A1}" presName="bgRect" presStyleLbl="bgShp" presStyleIdx="0" presStyleCnt="3"/>
      <dgm:spPr/>
    </dgm:pt>
    <dgm:pt modelId="{DF394182-E8FF-4A4B-90A7-77FB990DE6C8}" type="pres">
      <dgm:prSet presAssocID="{F9DB256D-DD5E-47F7-BFB7-79A29B4EB3A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190C5E34-624A-4F53-BEE8-FBC1AC0C4516}" type="pres">
      <dgm:prSet presAssocID="{F9DB256D-DD5E-47F7-BFB7-79A29B4EB3A1}" presName="spaceRect" presStyleCnt="0"/>
      <dgm:spPr/>
    </dgm:pt>
    <dgm:pt modelId="{F4670CF1-FE7B-414C-AF7F-9075229E5083}" type="pres">
      <dgm:prSet presAssocID="{F9DB256D-DD5E-47F7-BFB7-79A29B4EB3A1}" presName="parTx" presStyleLbl="revTx" presStyleIdx="0" presStyleCnt="3">
        <dgm:presLayoutVars>
          <dgm:chMax val="0"/>
          <dgm:chPref val="0"/>
        </dgm:presLayoutVars>
      </dgm:prSet>
      <dgm:spPr/>
    </dgm:pt>
    <dgm:pt modelId="{2C49750A-279B-4810-8E67-215AE755C1B6}" type="pres">
      <dgm:prSet presAssocID="{2A0670FF-8D36-4263-A731-3645D36B2B58}" presName="sibTrans" presStyleCnt="0"/>
      <dgm:spPr/>
    </dgm:pt>
    <dgm:pt modelId="{5BC5C485-9DDF-4B31-B4AA-215FEE056169}" type="pres">
      <dgm:prSet presAssocID="{23A8BF31-76ED-41FE-A9F1-CDC2284AACF5}" presName="compNode" presStyleCnt="0"/>
      <dgm:spPr/>
    </dgm:pt>
    <dgm:pt modelId="{83A365CA-8474-4BC7-B023-A28FB65837C9}" type="pres">
      <dgm:prSet presAssocID="{23A8BF31-76ED-41FE-A9F1-CDC2284AACF5}" presName="bgRect" presStyleLbl="bgShp" presStyleIdx="1" presStyleCnt="3"/>
      <dgm:spPr/>
    </dgm:pt>
    <dgm:pt modelId="{6C1EF88E-07E4-4A07-86D1-A1FA6B0AE017}" type="pres">
      <dgm:prSet presAssocID="{23A8BF31-76ED-41FE-A9F1-CDC2284AACF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end"/>
        </a:ext>
      </dgm:extLst>
    </dgm:pt>
    <dgm:pt modelId="{FD51C9CA-CE07-46ED-A3C3-A92FCB9E0444}" type="pres">
      <dgm:prSet presAssocID="{23A8BF31-76ED-41FE-A9F1-CDC2284AACF5}" presName="spaceRect" presStyleCnt="0"/>
      <dgm:spPr/>
    </dgm:pt>
    <dgm:pt modelId="{58613C81-C859-4568-9B8E-2008B26C5F27}" type="pres">
      <dgm:prSet presAssocID="{23A8BF31-76ED-41FE-A9F1-CDC2284AACF5}" presName="parTx" presStyleLbl="revTx" presStyleIdx="1" presStyleCnt="3">
        <dgm:presLayoutVars>
          <dgm:chMax val="0"/>
          <dgm:chPref val="0"/>
        </dgm:presLayoutVars>
      </dgm:prSet>
      <dgm:spPr/>
    </dgm:pt>
    <dgm:pt modelId="{9BCA45E3-D466-4333-8529-22256330059B}" type="pres">
      <dgm:prSet presAssocID="{AC209AB7-6BD3-4CBC-8C62-0BA32C983FB5}" presName="sibTrans" presStyleCnt="0"/>
      <dgm:spPr/>
    </dgm:pt>
    <dgm:pt modelId="{A0AA41B9-574F-4869-BFCD-B3D5863FFDA2}" type="pres">
      <dgm:prSet presAssocID="{39CA8374-8798-4C3E-8C6D-F145F771C390}" presName="compNode" presStyleCnt="0"/>
      <dgm:spPr/>
    </dgm:pt>
    <dgm:pt modelId="{4E799DA8-1ADD-464A-A0D8-D8B3B1DC4F55}" type="pres">
      <dgm:prSet presAssocID="{39CA8374-8798-4C3E-8C6D-F145F771C390}" presName="bgRect" presStyleLbl="bgShp" presStyleIdx="2" presStyleCnt="3"/>
      <dgm:spPr/>
    </dgm:pt>
    <dgm:pt modelId="{94D42FFA-E527-44A8-A4C4-C5C4D010467C}" type="pres">
      <dgm:prSet presAssocID="{39CA8374-8798-4C3E-8C6D-F145F771C39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0E1F160-B415-48B9-972F-F056E8B13EDA}" type="pres">
      <dgm:prSet presAssocID="{39CA8374-8798-4C3E-8C6D-F145F771C390}" presName="spaceRect" presStyleCnt="0"/>
      <dgm:spPr/>
    </dgm:pt>
    <dgm:pt modelId="{1B21424E-A9A2-472A-B467-C38522993C61}" type="pres">
      <dgm:prSet presAssocID="{39CA8374-8798-4C3E-8C6D-F145F771C39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61E1B16-E8DA-4315-B95D-73E46C3545F2}" type="presOf" srcId="{F9DB256D-DD5E-47F7-BFB7-79A29B4EB3A1}" destId="{F4670CF1-FE7B-414C-AF7F-9075229E5083}" srcOrd="0" destOrd="0" presId="urn:microsoft.com/office/officeart/2018/2/layout/IconVerticalSolidList"/>
    <dgm:cxn modelId="{A0EF7029-CDF9-4E03-B98C-2F5751124CA3}" srcId="{168888F2-94C6-40B5-B9D0-F90F9774EF36}" destId="{39CA8374-8798-4C3E-8C6D-F145F771C390}" srcOrd="2" destOrd="0" parTransId="{453C1557-8E19-4DC5-B939-9AC112AB2036}" sibTransId="{C29A9A24-E74D-48B8-ACF7-B37BFB3B0893}"/>
    <dgm:cxn modelId="{EE7F0834-765C-4E0D-B9F5-F3621FCF0CA8}" type="presOf" srcId="{168888F2-94C6-40B5-B9D0-F90F9774EF36}" destId="{9ECEBBE2-2A41-4E07-919A-30443451C50A}" srcOrd="0" destOrd="0" presId="urn:microsoft.com/office/officeart/2018/2/layout/IconVerticalSolidList"/>
    <dgm:cxn modelId="{EE5F3D59-5C57-406C-829D-3F5BB8896C1C}" type="presOf" srcId="{23A8BF31-76ED-41FE-A9F1-CDC2284AACF5}" destId="{58613C81-C859-4568-9B8E-2008B26C5F27}" srcOrd="0" destOrd="0" presId="urn:microsoft.com/office/officeart/2018/2/layout/IconVerticalSolidList"/>
    <dgm:cxn modelId="{8F052D90-DE28-4DD3-86DB-DA788FA1DA7D}" srcId="{168888F2-94C6-40B5-B9D0-F90F9774EF36}" destId="{23A8BF31-76ED-41FE-A9F1-CDC2284AACF5}" srcOrd="1" destOrd="0" parTransId="{7569B310-548A-4F71-B21D-E6C04DC5FA66}" sibTransId="{AC209AB7-6BD3-4CBC-8C62-0BA32C983FB5}"/>
    <dgm:cxn modelId="{F0CEE6AC-46F8-4049-AB39-8A1C270EAA9E}" type="presOf" srcId="{39CA8374-8798-4C3E-8C6D-F145F771C390}" destId="{1B21424E-A9A2-472A-B467-C38522993C61}" srcOrd="0" destOrd="0" presId="urn:microsoft.com/office/officeart/2018/2/layout/IconVerticalSolidList"/>
    <dgm:cxn modelId="{8ECD32BE-108F-4CD8-8D65-F7D8180E87D1}" srcId="{168888F2-94C6-40B5-B9D0-F90F9774EF36}" destId="{F9DB256D-DD5E-47F7-BFB7-79A29B4EB3A1}" srcOrd="0" destOrd="0" parTransId="{19FDD716-D43A-4E88-AC37-EE2C78CBBA39}" sibTransId="{2A0670FF-8D36-4263-A731-3645D36B2B58}"/>
    <dgm:cxn modelId="{E0246354-5F2B-4F87-A13E-A14D3C4E22BC}" type="presParOf" srcId="{9ECEBBE2-2A41-4E07-919A-30443451C50A}" destId="{1710DBD2-BF3E-4B06-8761-94D850165F84}" srcOrd="0" destOrd="0" presId="urn:microsoft.com/office/officeart/2018/2/layout/IconVerticalSolidList"/>
    <dgm:cxn modelId="{18D1EE9F-E310-46DF-ABCB-7057AF14C05F}" type="presParOf" srcId="{1710DBD2-BF3E-4B06-8761-94D850165F84}" destId="{A7BC767E-B1EA-42B5-9470-3AB351FEF435}" srcOrd="0" destOrd="0" presId="urn:microsoft.com/office/officeart/2018/2/layout/IconVerticalSolidList"/>
    <dgm:cxn modelId="{B7470C16-F5CC-4080-91CF-D616ED0AF817}" type="presParOf" srcId="{1710DBD2-BF3E-4B06-8761-94D850165F84}" destId="{DF394182-E8FF-4A4B-90A7-77FB990DE6C8}" srcOrd="1" destOrd="0" presId="urn:microsoft.com/office/officeart/2018/2/layout/IconVerticalSolidList"/>
    <dgm:cxn modelId="{009C54CC-67EB-4C72-AE83-281E26CF98D1}" type="presParOf" srcId="{1710DBD2-BF3E-4B06-8761-94D850165F84}" destId="{190C5E34-624A-4F53-BEE8-FBC1AC0C4516}" srcOrd="2" destOrd="0" presId="urn:microsoft.com/office/officeart/2018/2/layout/IconVerticalSolidList"/>
    <dgm:cxn modelId="{DA7AEC33-2E83-4D73-B4CF-EC98DBAC374C}" type="presParOf" srcId="{1710DBD2-BF3E-4B06-8761-94D850165F84}" destId="{F4670CF1-FE7B-414C-AF7F-9075229E5083}" srcOrd="3" destOrd="0" presId="urn:microsoft.com/office/officeart/2018/2/layout/IconVerticalSolidList"/>
    <dgm:cxn modelId="{CCAB9C09-A457-46C4-BCDB-8E580DB23826}" type="presParOf" srcId="{9ECEBBE2-2A41-4E07-919A-30443451C50A}" destId="{2C49750A-279B-4810-8E67-215AE755C1B6}" srcOrd="1" destOrd="0" presId="urn:microsoft.com/office/officeart/2018/2/layout/IconVerticalSolidList"/>
    <dgm:cxn modelId="{8DE47B99-C95C-4B29-9235-05A7B1ABFF03}" type="presParOf" srcId="{9ECEBBE2-2A41-4E07-919A-30443451C50A}" destId="{5BC5C485-9DDF-4B31-B4AA-215FEE056169}" srcOrd="2" destOrd="0" presId="urn:microsoft.com/office/officeart/2018/2/layout/IconVerticalSolidList"/>
    <dgm:cxn modelId="{F3FD10EA-9B95-47D7-AEBB-D9AF9D97E44A}" type="presParOf" srcId="{5BC5C485-9DDF-4B31-B4AA-215FEE056169}" destId="{83A365CA-8474-4BC7-B023-A28FB65837C9}" srcOrd="0" destOrd="0" presId="urn:microsoft.com/office/officeart/2018/2/layout/IconVerticalSolidList"/>
    <dgm:cxn modelId="{EC60E6D3-D3A2-4DFB-A7E6-06B295973EA1}" type="presParOf" srcId="{5BC5C485-9DDF-4B31-B4AA-215FEE056169}" destId="{6C1EF88E-07E4-4A07-86D1-A1FA6B0AE017}" srcOrd="1" destOrd="0" presId="urn:microsoft.com/office/officeart/2018/2/layout/IconVerticalSolidList"/>
    <dgm:cxn modelId="{376188F5-1183-49D3-A83E-ABBF178C0DF0}" type="presParOf" srcId="{5BC5C485-9DDF-4B31-B4AA-215FEE056169}" destId="{FD51C9CA-CE07-46ED-A3C3-A92FCB9E0444}" srcOrd="2" destOrd="0" presId="urn:microsoft.com/office/officeart/2018/2/layout/IconVerticalSolidList"/>
    <dgm:cxn modelId="{7913AC18-35D1-40D1-9233-4B43C91E1F2B}" type="presParOf" srcId="{5BC5C485-9DDF-4B31-B4AA-215FEE056169}" destId="{58613C81-C859-4568-9B8E-2008B26C5F27}" srcOrd="3" destOrd="0" presId="urn:microsoft.com/office/officeart/2018/2/layout/IconVerticalSolidList"/>
    <dgm:cxn modelId="{3BF600B2-9048-4FC7-95AC-4D9999CAA914}" type="presParOf" srcId="{9ECEBBE2-2A41-4E07-919A-30443451C50A}" destId="{9BCA45E3-D466-4333-8529-22256330059B}" srcOrd="3" destOrd="0" presId="urn:microsoft.com/office/officeart/2018/2/layout/IconVerticalSolidList"/>
    <dgm:cxn modelId="{A420C254-ED03-4683-BD24-A47B795B7311}" type="presParOf" srcId="{9ECEBBE2-2A41-4E07-919A-30443451C50A}" destId="{A0AA41B9-574F-4869-BFCD-B3D5863FFDA2}" srcOrd="4" destOrd="0" presId="urn:microsoft.com/office/officeart/2018/2/layout/IconVerticalSolidList"/>
    <dgm:cxn modelId="{92A90D29-D585-46D3-9A34-0BD6583FC527}" type="presParOf" srcId="{A0AA41B9-574F-4869-BFCD-B3D5863FFDA2}" destId="{4E799DA8-1ADD-464A-A0D8-D8B3B1DC4F55}" srcOrd="0" destOrd="0" presId="urn:microsoft.com/office/officeart/2018/2/layout/IconVerticalSolidList"/>
    <dgm:cxn modelId="{12A1A11D-3264-4113-ACF8-F26B2951B1ED}" type="presParOf" srcId="{A0AA41B9-574F-4869-BFCD-B3D5863FFDA2}" destId="{94D42FFA-E527-44A8-A4C4-C5C4D010467C}" srcOrd="1" destOrd="0" presId="urn:microsoft.com/office/officeart/2018/2/layout/IconVerticalSolidList"/>
    <dgm:cxn modelId="{B4206AD7-7E05-44F0-A883-3C48A93A31AC}" type="presParOf" srcId="{A0AA41B9-574F-4869-BFCD-B3D5863FFDA2}" destId="{C0E1F160-B415-48B9-972F-F056E8B13EDA}" srcOrd="2" destOrd="0" presId="urn:microsoft.com/office/officeart/2018/2/layout/IconVerticalSolidList"/>
    <dgm:cxn modelId="{A1CA7F59-24C5-47C4-9A0E-362C160C3AD0}" type="presParOf" srcId="{A0AA41B9-574F-4869-BFCD-B3D5863FFDA2}" destId="{1B21424E-A9A2-472A-B467-C38522993C6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B4F458-4D07-409F-95AC-48D991B509D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E22B25-62E7-49E9-B193-BCC232F4C63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Belang van datakwaliteit en interoperabiliteit </a:t>
          </a:r>
          <a:endParaRPr lang="en-US"/>
        </a:p>
      </dgm:t>
    </dgm:pt>
    <dgm:pt modelId="{145C061D-14FD-41B1-AD76-9EB6A0C31FB0}" type="parTrans" cxnId="{B7A1232D-71DA-4FA4-BF49-7FE90CD0D701}">
      <dgm:prSet/>
      <dgm:spPr/>
      <dgm:t>
        <a:bodyPr/>
        <a:lstStyle/>
        <a:p>
          <a:endParaRPr lang="en-US"/>
        </a:p>
      </dgm:t>
    </dgm:pt>
    <dgm:pt modelId="{2558C381-ECDB-47CB-825A-A17D6F67E2E4}" type="sibTrans" cxnId="{B7A1232D-71DA-4FA4-BF49-7FE90CD0D701}">
      <dgm:prSet/>
      <dgm:spPr/>
      <dgm:t>
        <a:bodyPr/>
        <a:lstStyle/>
        <a:p>
          <a:endParaRPr lang="en-US"/>
        </a:p>
      </dgm:t>
    </dgm:pt>
    <dgm:pt modelId="{824064EC-64BD-451A-98C7-8853173976A2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Gebruik van open standaarden en linked data </a:t>
          </a:r>
          <a:endParaRPr lang="en-US"/>
        </a:p>
      </dgm:t>
    </dgm:pt>
    <dgm:pt modelId="{9B50C8A6-8B42-464F-B9EB-70182C9C2C24}" type="parTrans" cxnId="{7781F0E0-471B-4533-AD3F-FC01DDD1E146}">
      <dgm:prSet/>
      <dgm:spPr/>
      <dgm:t>
        <a:bodyPr/>
        <a:lstStyle/>
        <a:p>
          <a:endParaRPr lang="en-US"/>
        </a:p>
      </dgm:t>
    </dgm:pt>
    <dgm:pt modelId="{6EF79CC2-226A-4E3D-B8E9-03002F2D4724}" type="sibTrans" cxnId="{7781F0E0-471B-4533-AD3F-FC01DDD1E146}">
      <dgm:prSet/>
      <dgm:spPr/>
      <dgm:t>
        <a:bodyPr/>
        <a:lstStyle/>
        <a:p>
          <a:endParaRPr lang="en-US"/>
        </a:p>
      </dgm:t>
    </dgm:pt>
    <dgm:pt modelId="{E92AA7B1-9F7C-41DE-B499-6932B6E911F6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Samenwerking tussen domeinen (beheer, beleid, IT) </a:t>
          </a:r>
          <a:endParaRPr lang="en-US"/>
        </a:p>
      </dgm:t>
    </dgm:pt>
    <dgm:pt modelId="{9DD056DC-FDE6-4E52-AFB6-E512356CD82D}" type="parTrans" cxnId="{5E015138-642A-4249-A435-E53066089267}">
      <dgm:prSet/>
      <dgm:spPr/>
      <dgm:t>
        <a:bodyPr/>
        <a:lstStyle/>
        <a:p>
          <a:endParaRPr lang="en-US"/>
        </a:p>
      </dgm:t>
    </dgm:pt>
    <dgm:pt modelId="{13C0E383-D1F7-48D8-82E9-91B73A5FF60F}" type="sibTrans" cxnId="{5E015138-642A-4249-A435-E53066089267}">
      <dgm:prSet/>
      <dgm:spPr/>
      <dgm:t>
        <a:bodyPr/>
        <a:lstStyle/>
        <a:p>
          <a:endParaRPr lang="en-US"/>
        </a:p>
      </dgm:t>
    </dgm:pt>
    <dgm:pt modelId="{2542F3E4-83D2-4771-9E9F-DEA1AD2B44B5}" type="pres">
      <dgm:prSet presAssocID="{27B4F458-4D07-409F-95AC-48D991B509DB}" presName="root" presStyleCnt="0">
        <dgm:presLayoutVars>
          <dgm:dir/>
          <dgm:resizeHandles val="exact"/>
        </dgm:presLayoutVars>
      </dgm:prSet>
      <dgm:spPr/>
    </dgm:pt>
    <dgm:pt modelId="{1B1E230F-1E5D-4559-9F94-E30DF78C96D4}" type="pres">
      <dgm:prSet presAssocID="{95E22B25-62E7-49E9-B193-BCC232F4C634}" presName="compNode" presStyleCnt="0"/>
      <dgm:spPr/>
    </dgm:pt>
    <dgm:pt modelId="{9E18DBCF-22E4-4739-BC7F-15D26D01D47C}" type="pres">
      <dgm:prSet presAssocID="{95E22B25-62E7-49E9-B193-BCC232F4C634}" presName="bgRect" presStyleLbl="bgShp" presStyleIdx="0" presStyleCnt="3"/>
      <dgm:spPr/>
    </dgm:pt>
    <dgm:pt modelId="{8B6A32FA-C8DD-4F07-B23A-0CEC3455D3A4}" type="pres">
      <dgm:prSet presAssocID="{95E22B25-62E7-49E9-B193-BCC232F4C63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13E3EDB7-C473-49BA-A5FF-BAA44A4660D0}" type="pres">
      <dgm:prSet presAssocID="{95E22B25-62E7-49E9-B193-BCC232F4C634}" presName="spaceRect" presStyleCnt="0"/>
      <dgm:spPr/>
    </dgm:pt>
    <dgm:pt modelId="{ADA18CDF-B433-4433-BA3C-238C37C50B57}" type="pres">
      <dgm:prSet presAssocID="{95E22B25-62E7-49E9-B193-BCC232F4C634}" presName="parTx" presStyleLbl="revTx" presStyleIdx="0" presStyleCnt="3">
        <dgm:presLayoutVars>
          <dgm:chMax val="0"/>
          <dgm:chPref val="0"/>
        </dgm:presLayoutVars>
      </dgm:prSet>
      <dgm:spPr/>
    </dgm:pt>
    <dgm:pt modelId="{A3694C28-FDB7-4973-9E40-C6258FAC6B70}" type="pres">
      <dgm:prSet presAssocID="{2558C381-ECDB-47CB-825A-A17D6F67E2E4}" presName="sibTrans" presStyleCnt="0"/>
      <dgm:spPr/>
    </dgm:pt>
    <dgm:pt modelId="{925FC1EC-57EE-4616-B419-450551595105}" type="pres">
      <dgm:prSet presAssocID="{824064EC-64BD-451A-98C7-8853173976A2}" presName="compNode" presStyleCnt="0"/>
      <dgm:spPr/>
    </dgm:pt>
    <dgm:pt modelId="{E7B08107-9C13-4D2A-9537-67DCD2B71F9F}" type="pres">
      <dgm:prSet presAssocID="{824064EC-64BD-451A-98C7-8853173976A2}" presName="bgRect" presStyleLbl="bgShp" presStyleIdx="1" presStyleCnt="3"/>
      <dgm:spPr/>
    </dgm:pt>
    <dgm:pt modelId="{87059489-E151-4230-8F06-2007C522AF65}" type="pres">
      <dgm:prSet presAssocID="{824064EC-64BD-451A-98C7-8853173976A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olelijst"/>
        </a:ext>
      </dgm:extLst>
    </dgm:pt>
    <dgm:pt modelId="{3AE58516-20B5-49EA-A4B3-21D6913DD27D}" type="pres">
      <dgm:prSet presAssocID="{824064EC-64BD-451A-98C7-8853173976A2}" presName="spaceRect" presStyleCnt="0"/>
      <dgm:spPr/>
    </dgm:pt>
    <dgm:pt modelId="{EF240951-E9F5-48E4-B467-8B093DE6F6ED}" type="pres">
      <dgm:prSet presAssocID="{824064EC-64BD-451A-98C7-8853173976A2}" presName="parTx" presStyleLbl="revTx" presStyleIdx="1" presStyleCnt="3">
        <dgm:presLayoutVars>
          <dgm:chMax val="0"/>
          <dgm:chPref val="0"/>
        </dgm:presLayoutVars>
      </dgm:prSet>
      <dgm:spPr/>
    </dgm:pt>
    <dgm:pt modelId="{E20C2AA2-58EA-4873-8908-307EAEDCE887}" type="pres">
      <dgm:prSet presAssocID="{6EF79CC2-226A-4E3D-B8E9-03002F2D4724}" presName="sibTrans" presStyleCnt="0"/>
      <dgm:spPr/>
    </dgm:pt>
    <dgm:pt modelId="{61F528E8-4A5A-4A10-99BB-4F0376B1D959}" type="pres">
      <dgm:prSet presAssocID="{E92AA7B1-9F7C-41DE-B499-6932B6E911F6}" presName="compNode" presStyleCnt="0"/>
      <dgm:spPr/>
    </dgm:pt>
    <dgm:pt modelId="{651D292D-7587-4431-B30C-ABCD4F77EB69}" type="pres">
      <dgm:prSet presAssocID="{E92AA7B1-9F7C-41DE-B499-6932B6E911F6}" presName="bgRect" presStyleLbl="bgShp" presStyleIdx="2" presStyleCnt="3"/>
      <dgm:spPr/>
    </dgm:pt>
    <dgm:pt modelId="{4FCA4DD7-5B72-493E-943B-CB443F87752F}" type="pres">
      <dgm:prSet presAssocID="{E92AA7B1-9F7C-41DE-B499-6932B6E911F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druk"/>
        </a:ext>
      </dgm:extLst>
    </dgm:pt>
    <dgm:pt modelId="{0ED3E424-5075-4C8F-9B27-5A5FE2F758E3}" type="pres">
      <dgm:prSet presAssocID="{E92AA7B1-9F7C-41DE-B499-6932B6E911F6}" presName="spaceRect" presStyleCnt="0"/>
      <dgm:spPr/>
    </dgm:pt>
    <dgm:pt modelId="{8D1F04A4-80EA-4AA2-9981-9CFDA4B1F8BE}" type="pres">
      <dgm:prSet presAssocID="{E92AA7B1-9F7C-41DE-B499-6932B6E911F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7A1232D-71DA-4FA4-BF49-7FE90CD0D701}" srcId="{27B4F458-4D07-409F-95AC-48D991B509DB}" destId="{95E22B25-62E7-49E9-B193-BCC232F4C634}" srcOrd="0" destOrd="0" parTransId="{145C061D-14FD-41B1-AD76-9EB6A0C31FB0}" sibTransId="{2558C381-ECDB-47CB-825A-A17D6F67E2E4}"/>
    <dgm:cxn modelId="{5E015138-642A-4249-A435-E53066089267}" srcId="{27B4F458-4D07-409F-95AC-48D991B509DB}" destId="{E92AA7B1-9F7C-41DE-B499-6932B6E911F6}" srcOrd="2" destOrd="0" parTransId="{9DD056DC-FDE6-4E52-AFB6-E512356CD82D}" sibTransId="{13C0E383-D1F7-48D8-82E9-91B73A5FF60F}"/>
    <dgm:cxn modelId="{814D5B72-C7CD-4DE6-843E-B3B66EE82368}" type="presOf" srcId="{E92AA7B1-9F7C-41DE-B499-6932B6E911F6}" destId="{8D1F04A4-80EA-4AA2-9981-9CFDA4B1F8BE}" srcOrd="0" destOrd="0" presId="urn:microsoft.com/office/officeart/2018/2/layout/IconVerticalSolidList"/>
    <dgm:cxn modelId="{9F9CBED7-3674-41E6-95B0-80B90632E5A7}" type="presOf" srcId="{27B4F458-4D07-409F-95AC-48D991B509DB}" destId="{2542F3E4-83D2-4771-9E9F-DEA1AD2B44B5}" srcOrd="0" destOrd="0" presId="urn:microsoft.com/office/officeart/2018/2/layout/IconVerticalSolidList"/>
    <dgm:cxn modelId="{7781F0E0-471B-4533-AD3F-FC01DDD1E146}" srcId="{27B4F458-4D07-409F-95AC-48D991B509DB}" destId="{824064EC-64BD-451A-98C7-8853173976A2}" srcOrd="1" destOrd="0" parTransId="{9B50C8A6-8B42-464F-B9EB-70182C9C2C24}" sibTransId="{6EF79CC2-226A-4E3D-B8E9-03002F2D4724}"/>
    <dgm:cxn modelId="{3FD8E2EC-AB5D-4B95-8F3E-B1B097663A74}" type="presOf" srcId="{824064EC-64BD-451A-98C7-8853173976A2}" destId="{EF240951-E9F5-48E4-B467-8B093DE6F6ED}" srcOrd="0" destOrd="0" presId="urn:microsoft.com/office/officeart/2018/2/layout/IconVerticalSolidList"/>
    <dgm:cxn modelId="{3FAFDCFE-AF7E-4660-B2B6-22A6978CF33D}" type="presOf" srcId="{95E22B25-62E7-49E9-B193-BCC232F4C634}" destId="{ADA18CDF-B433-4433-BA3C-238C37C50B57}" srcOrd="0" destOrd="0" presId="urn:microsoft.com/office/officeart/2018/2/layout/IconVerticalSolidList"/>
    <dgm:cxn modelId="{6DE43552-CEDB-40BC-BB43-5D78659031B0}" type="presParOf" srcId="{2542F3E4-83D2-4771-9E9F-DEA1AD2B44B5}" destId="{1B1E230F-1E5D-4559-9F94-E30DF78C96D4}" srcOrd="0" destOrd="0" presId="urn:microsoft.com/office/officeart/2018/2/layout/IconVerticalSolidList"/>
    <dgm:cxn modelId="{5CC645C0-78AD-4A2C-9A03-FCB223CFB7E4}" type="presParOf" srcId="{1B1E230F-1E5D-4559-9F94-E30DF78C96D4}" destId="{9E18DBCF-22E4-4739-BC7F-15D26D01D47C}" srcOrd="0" destOrd="0" presId="urn:microsoft.com/office/officeart/2018/2/layout/IconVerticalSolidList"/>
    <dgm:cxn modelId="{226C1498-B748-47D4-A016-14E39691D2F1}" type="presParOf" srcId="{1B1E230F-1E5D-4559-9F94-E30DF78C96D4}" destId="{8B6A32FA-C8DD-4F07-B23A-0CEC3455D3A4}" srcOrd="1" destOrd="0" presId="urn:microsoft.com/office/officeart/2018/2/layout/IconVerticalSolidList"/>
    <dgm:cxn modelId="{C3D3F02A-6442-4C80-81E5-61C83F33EEC0}" type="presParOf" srcId="{1B1E230F-1E5D-4559-9F94-E30DF78C96D4}" destId="{13E3EDB7-C473-49BA-A5FF-BAA44A4660D0}" srcOrd="2" destOrd="0" presId="urn:microsoft.com/office/officeart/2018/2/layout/IconVerticalSolidList"/>
    <dgm:cxn modelId="{D46AB79B-54E8-4FCA-966E-ED922519A761}" type="presParOf" srcId="{1B1E230F-1E5D-4559-9F94-E30DF78C96D4}" destId="{ADA18CDF-B433-4433-BA3C-238C37C50B57}" srcOrd="3" destOrd="0" presId="urn:microsoft.com/office/officeart/2018/2/layout/IconVerticalSolidList"/>
    <dgm:cxn modelId="{14D9E78C-5BE1-4B03-AFC5-158B27727895}" type="presParOf" srcId="{2542F3E4-83D2-4771-9E9F-DEA1AD2B44B5}" destId="{A3694C28-FDB7-4973-9E40-C6258FAC6B70}" srcOrd="1" destOrd="0" presId="urn:microsoft.com/office/officeart/2018/2/layout/IconVerticalSolidList"/>
    <dgm:cxn modelId="{B9D622FC-F773-4B06-AC24-E05C9E638B53}" type="presParOf" srcId="{2542F3E4-83D2-4771-9E9F-DEA1AD2B44B5}" destId="{925FC1EC-57EE-4616-B419-450551595105}" srcOrd="2" destOrd="0" presId="urn:microsoft.com/office/officeart/2018/2/layout/IconVerticalSolidList"/>
    <dgm:cxn modelId="{58D7EF75-9AF3-433E-984A-5A276A55ECDF}" type="presParOf" srcId="{925FC1EC-57EE-4616-B419-450551595105}" destId="{E7B08107-9C13-4D2A-9537-67DCD2B71F9F}" srcOrd="0" destOrd="0" presId="urn:microsoft.com/office/officeart/2018/2/layout/IconVerticalSolidList"/>
    <dgm:cxn modelId="{D3DDF989-B4B3-409F-9949-5AFD282AD2B9}" type="presParOf" srcId="{925FC1EC-57EE-4616-B419-450551595105}" destId="{87059489-E151-4230-8F06-2007C522AF65}" srcOrd="1" destOrd="0" presId="urn:microsoft.com/office/officeart/2018/2/layout/IconVerticalSolidList"/>
    <dgm:cxn modelId="{17394304-ADC5-4A27-982E-099D68560069}" type="presParOf" srcId="{925FC1EC-57EE-4616-B419-450551595105}" destId="{3AE58516-20B5-49EA-A4B3-21D6913DD27D}" srcOrd="2" destOrd="0" presId="urn:microsoft.com/office/officeart/2018/2/layout/IconVerticalSolidList"/>
    <dgm:cxn modelId="{B6DE9792-1AAE-4ACA-98BB-39D5CE27E117}" type="presParOf" srcId="{925FC1EC-57EE-4616-B419-450551595105}" destId="{EF240951-E9F5-48E4-B467-8B093DE6F6ED}" srcOrd="3" destOrd="0" presId="urn:microsoft.com/office/officeart/2018/2/layout/IconVerticalSolidList"/>
    <dgm:cxn modelId="{857C1B30-8EF0-4FEF-8B2A-9414962D506F}" type="presParOf" srcId="{2542F3E4-83D2-4771-9E9F-DEA1AD2B44B5}" destId="{E20C2AA2-58EA-4873-8908-307EAEDCE887}" srcOrd="3" destOrd="0" presId="urn:microsoft.com/office/officeart/2018/2/layout/IconVerticalSolidList"/>
    <dgm:cxn modelId="{78DCF9D5-E543-4309-B616-4F8674D6C3F7}" type="presParOf" srcId="{2542F3E4-83D2-4771-9E9F-DEA1AD2B44B5}" destId="{61F528E8-4A5A-4A10-99BB-4F0376B1D959}" srcOrd="4" destOrd="0" presId="urn:microsoft.com/office/officeart/2018/2/layout/IconVerticalSolidList"/>
    <dgm:cxn modelId="{4E8FEF14-89C3-4DD0-8691-678E915ACB30}" type="presParOf" srcId="{61F528E8-4A5A-4A10-99BB-4F0376B1D959}" destId="{651D292D-7587-4431-B30C-ABCD4F77EB69}" srcOrd="0" destOrd="0" presId="urn:microsoft.com/office/officeart/2018/2/layout/IconVerticalSolidList"/>
    <dgm:cxn modelId="{CECCB117-E05E-43DE-9DCE-6D52EB866002}" type="presParOf" srcId="{61F528E8-4A5A-4A10-99BB-4F0376B1D959}" destId="{4FCA4DD7-5B72-493E-943B-CB443F87752F}" srcOrd="1" destOrd="0" presId="urn:microsoft.com/office/officeart/2018/2/layout/IconVerticalSolidList"/>
    <dgm:cxn modelId="{FC7247BC-B027-4C16-9D30-4AB2E5EAEF68}" type="presParOf" srcId="{61F528E8-4A5A-4A10-99BB-4F0376B1D959}" destId="{0ED3E424-5075-4C8F-9B27-5A5FE2F758E3}" srcOrd="2" destOrd="0" presId="urn:microsoft.com/office/officeart/2018/2/layout/IconVerticalSolidList"/>
    <dgm:cxn modelId="{1EA00A45-C41B-4CC3-9D71-F18274FF92CB}" type="presParOf" srcId="{61F528E8-4A5A-4A10-99BB-4F0376B1D959}" destId="{8D1F04A4-80EA-4AA2-9981-9CFDA4B1F8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062561-36E2-45D1-BA48-B45881F55CA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CE4344-D0C9-4F91-8FDF-D23A4DBEC81D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Gemeente Rotterdam: AI-model voor leefbaarheidsindicatoren </a:t>
          </a:r>
          <a:endParaRPr lang="en-US"/>
        </a:p>
      </dgm:t>
    </dgm:pt>
    <dgm:pt modelId="{9C6E0B30-0542-496E-A375-1AC607409FC9}" type="parTrans" cxnId="{B51476F2-F777-47C4-BD70-867F26E93848}">
      <dgm:prSet/>
      <dgm:spPr/>
      <dgm:t>
        <a:bodyPr/>
        <a:lstStyle/>
        <a:p>
          <a:endParaRPr lang="en-US"/>
        </a:p>
      </dgm:t>
    </dgm:pt>
    <dgm:pt modelId="{3847601F-5879-4B2C-9DAE-BD66F360318C}" type="sibTrans" cxnId="{B51476F2-F777-47C4-BD70-867F26E93848}">
      <dgm:prSet/>
      <dgm:spPr/>
      <dgm:t>
        <a:bodyPr/>
        <a:lstStyle/>
        <a:p>
          <a:endParaRPr lang="en-US"/>
        </a:p>
      </dgm:t>
    </dgm:pt>
    <dgm:pt modelId="{3A3E2B41-A935-4F60-8B66-3C5E5E43E8BB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Gemeente Leiden: Predictive maintenance op basis van beleidsdoelen </a:t>
          </a:r>
          <a:endParaRPr lang="en-US"/>
        </a:p>
      </dgm:t>
    </dgm:pt>
    <dgm:pt modelId="{2089E539-ACE2-4F32-AC6B-836E3A0938FF}" type="parTrans" cxnId="{F2721078-FB97-43ED-94A6-E1D7C4625BB3}">
      <dgm:prSet/>
      <dgm:spPr/>
      <dgm:t>
        <a:bodyPr/>
        <a:lstStyle/>
        <a:p>
          <a:endParaRPr lang="en-US"/>
        </a:p>
      </dgm:t>
    </dgm:pt>
    <dgm:pt modelId="{FA8C1205-9FFE-4F0A-987B-C90248A5F82A}" type="sibTrans" cxnId="{F2721078-FB97-43ED-94A6-E1D7C4625BB3}">
      <dgm:prSet/>
      <dgm:spPr/>
      <dgm:t>
        <a:bodyPr/>
        <a:lstStyle/>
        <a:p>
          <a:endParaRPr lang="en-US"/>
        </a:p>
      </dgm:t>
    </dgm:pt>
    <dgm:pt modelId="{CA269A6E-66AD-4647-AD21-C144F78FD83A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Lessons learned: transparantie, governance, menselijke interpretatie blijft cruciaal </a:t>
          </a:r>
          <a:endParaRPr lang="en-US"/>
        </a:p>
      </dgm:t>
    </dgm:pt>
    <dgm:pt modelId="{162C84FF-7251-44FC-AB36-E2010D7EFF17}" type="parTrans" cxnId="{31CD5E14-5D28-4656-B64E-260F0A0082CD}">
      <dgm:prSet/>
      <dgm:spPr/>
      <dgm:t>
        <a:bodyPr/>
        <a:lstStyle/>
        <a:p>
          <a:endParaRPr lang="en-US"/>
        </a:p>
      </dgm:t>
    </dgm:pt>
    <dgm:pt modelId="{F5B799C3-B807-4A55-9C67-6D4070E19E6D}" type="sibTrans" cxnId="{31CD5E14-5D28-4656-B64E-260F0A0082CD}">
      <dgm:prSet/>
      <dgm:spPr/>
      <dgm:t>
        <a:bodyPr/>
        <a:lstStyle/>
        <a:p>
          <a:endParaRPr lang="en-US"/>
        </a:p>
      </dgm:t>
    </dgm:pt>
    <dgm:pt modelId="{666308E1-96F3-4B9B-B871-F90EF0397C86}" type="pres">
      <dgm:prSet presAssocID="{2B062561-36E2-45D1-BA48-B45881F55CA6}" presName="root" presStyleCnt="0">
        <dgm:presLayoutVars>
          <dgm:dir/>
          <dgm:resizeHandles val="exact"/>
        </dgm:presLayoutVars>
      </dgm:prSet>
      <dgm:spPr/>
    </dgm:pt>
    <dgm:pt modelId="{0EFC157F-2202-4636-98EB-5CAE3AFA7F66}" type="pres">
      <dgm:prSet presAssocID="{10CE4344-D0C9-4F91-8FDF-D23A4DBEC81D}" presName="compNode" presStyleCnt="0"/>
      <dgm:spPr/>
    </dgm:pt>
    <dgm:pt modelId="{B69C4D9A-443A-41E2-80C2-6EC3F266731F}" type="pres">
      <dgm:prSet presAssocID="{10CE4344-D0C9-4F91-8FDF-D23A4DBEC81D}" presName="bgRect" presStyleLbl="bgShp" presStyleIdx="0" presStyleCnt="3"/>
      <dgm:spPr/>
    </dgm:pt>
    <dgm:pt modelId="{A2DDC5A7-D28C-465F-BABE-D4EC3114CA79}" type="pres">
      <dgm:prSet presAssocID="{10CE4344-D0C9-4F91-8FDF-D23A4DBEC81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D69EEC2C-0082-4B55-82DC-0E2846334B04}" type="pres">
      <dgm:prSet presAssocID="{10CE4344-D0C9-4F91-8FDF-D23A4DBEC81D}" presName="spaceRect" presStyleCnt="0"/>
      <dgm:spPr/>
    </dgm:pt>
    <dgm:pt modelId="{243249CC-FD63-44C4-AC2E-88F30C6B7B05}" type="pres">
      <dgm:prSet presAssocID="{10CE4344-D0C9-4F91-8FDF-D23A4DBEC81D}" presName="parTx" presStyleLbl="revTx" presStyleIdx="0" presStyleCnt="3">
        <dgm:presLayoutVars>
          <dgm:chMax val="0"/>
          <dgm:chPref val="0"/>
        </dgm:presLayoutVars>
      </dgm:prSet>
      <dgm:spPr/>
    </dgm:pt>
    <dgm:pt modelId="{7AE57BED-8240-46E1-895D-B399E3F886DF}" type="pres">
      <dgm:prSet presAssocID="{3847601F-5879-4B2C-9DAE-BD66F360318C}" presName="sibTrans" presStyleCnt="0"/>
      <dgm:spPr/>
    </dgm:pt>
    <dgm:pt modelId="{ED77DDE9-320B-4FF5-B75D-DD5E0C7D0008}" type="pres">
      <dgm:prSet presAssocID="{3A3E2B41-A935-4F60-8B66-3C5E5E43E8BB}" presName="compNode" presStyleCnt="0"/>
      <dgm:spPr/>
    </dgm:pt>
    <dgm:pt modelId="{E1AA1E3C-C4B4-47AE-904C-F1F083899647}" type="pres">
      <dgm:prSet presAssocID="{3A3E2B41-A935-4F60-8B66-3C5E5E43E8BB}" presName="bgRect" presStyleLbl="bgShp" presStyleIdx="1" presStyleCnt="3"/>
      <dgm:spPr/>
    </dgm:pt>
    <dgm:pt modelId="{A2A07747-C966-481B-97F3-2C07AC7E534A}" type="pres">
      <dgm:prSet presAssocID="{3A3E2B41-A935-4F60-8B66-3C5E5E43E8B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919A27FB-F863-4442-AE1D-A7B3BB58FB14}" type="pres">
      <dgm:prSet presAssocID="{3A3E2B41-A935-4F60-8B66-3C5E5E43E8BB}" presName="spaceRect" presStyleCnt="0"/>
      <dgm:spPr/>
    </dgm:pt>
    <dgm:pt modelId="{0814B4D3-7A20-47B0-9F97-A4FB478C8E37}" type="pres">
      <dgm:prSet presAssocID="{3A3E2B41-A935-4F60-8B66-3C5E5E43E8BB}" presName="parTx" presStyleLbl="revTx" presStyleIdx="1" presStyleCnt="3">
        <dgm:presLayoutVars>
          <dgm:chMax val="0"/>
          <dgm:chPref val="0"/>
        </dgm:presLayoutVars>
      </dgm:prSet>
      <dgm:spPr/>
    </dgm:pt>
    <dgm:pt modelId="{AF8628B0-7C7A-4FAE-89A7-ED109E24F60B}" type="pres">
      <dgm:prSet presAssocID="{FA8C1205-9FFE-4F0A-987B-C90248A5F82A}" presName="sibTrans" presStyleCnt="0"/>
      <dgm:spPr/>
    </dgm:pt>
    <dgm:pt modelId="{C58C8C4D-E09D-416E-ACF8-3C591A127EA4}" type="pres">
      <dgm:prSet presAssocID="{CA269A6E-66AD-4647-AD21-C144F78FD83A}" presName="compNode" presStyleCnt="0"/>
      <dgm:spPr/>
    </dgm:pt>
    <dgm:pt modelId="{72663B0C-85B0-4107-BD55-6B9C04B126BF}" type="pres">
      <dgm:prSet presAssocID="{CA269A6E-66AD-4647-AD21-C144F78FD83A}" presName="bgRect" presStyleLbl="bgShp" presStyleIdx="2" presStyleCnt="3"/>
      <dgm:spPr/>
    </dgm:pt>
    <dgm:pt modelId="{03253C38-3CF7-40DD-9390-8529070A81E6}" type="pres">
      <dgm:prSet presAssocID="{CA269A6E-66AD-4647-AD21-C144F78FD8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rgadering"/>
        </a:ext>
      </dgm:extLst>
    </dgm:pt>
    <dgm:pt modelId="{85EB43B3-FF72-4EAF-A678-DD6247583CE8}" type="pres">
      <dgm:prSet presAssocID="{CA269A6E-66AD-4647-AD21-C144F78FD83A}" presName="spaceRect" presStyleCnt="0"/>
      <dgm:spPr/>
    </dgm:pt>
    <dgm:pt modelId="{87E11253-E998-4FA0-AD9E-F1EB963736A1}" type="pres">
      <dgm:prSet presAssocID="{CA269A6E-66AD-4647-AD21-C144F78FD83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1401A02-A009-4559-A688-4689A45F99C1}" type="presOf" srcId="{10CE4344-D0C9-4F91-8FDF-D23A4DBEC81D}" destId="{243249CC-FD63-44C4-AC2E-88F30C6B7B05}" srcOrd="0" destOrd="0" presId="urn:microsoft.com/office/officeart/2018/2/layout/IconVerticalSolidList"/>
    <dgm:cxn modelId="{31CD5E14-5D28-4656-B64E-260F0A0082CD}" srcId="{2B062561-36E2-45D1-BA48-B45881F55CA6}" destId="{CA269A6E-66AD-4647-AD21-C144F78FD83A}" srcOrd="2" destOrd="0" parTransId="{162C84FF-7251-44FC-AB36-E2010D7EFF17}" sibTransId="{F5B799C3-B807-4A55-9C67-6D4070E19E6D}"/>
    <dgm:cxn modelId="{96AC5846-1578-469A-8A67-239DEDCE1BAD}" type="presOf" srcId="{3A3E2B41-A935-4F60-8B66-3C5E5E43E8BB}" destId="{0814B4D3-7A20-47B0-9F97-A4FB478C8E37}" srcOrd="0" destOrd="0" presId="urn:microsoft.com/office/officeart/2018/2/layout/IconVerticalSolidList"/>
    <dgm:cxn modelId="{F2721078-FB97-43ED-94A6-E1D7C4625BB3}" srcId="{2B062561-36E2-45D1-BA48-B45881F55CA6}" destId="{3A3E2B41-A935-4F60-8B66-3C5E5E43E8BB}" srcOrd="1" destOrd="0" parTransId="{2089E539-ACE2-4F32-AC6B-836E3A0938FF}" sibTransId="{FA8C1205-9FFE-4F0A-987B-C90248A5F82A}"/>
    <dgm:cxn modelId="{38317F9E-BA6C-43EE-931D-D93C1E272644}" type="presOf" srcId="{CA269A6E-66AD-4647-AD21-C144F78FD83A}" destId="{87E11253-E998-4FA0-AD9E-F1EB963736A1}" srcOrd="0" destOrd="0" presId="urn:microsoft.com/office/officeart/2018/2/layout/IconVerticalSolidList"/>
    <dgm:cxn modelId="{B39ED2D0-2F60-4444-A936-4683F3BF6114}" type="presOf" srcId="{2B062561-36E2-45D1-BA48-B45881F55CA6}" destId="{666308E1-96F3-4B9B-B871-F90EF0397C86}" srcOrd="0" destOrd="0" presId="urn:microsoft.com/office/officeart/2018/2/layout/IconVerticalSolidList"/>
    <dgm:cxn modelId="{B51476F2-F777-47C4-BD70-867F26E93848}" srcId="{2B062561-36E2-45D1-BA48-B45881F55CA6}" destId="{10CE4344-D0C9-4F91-8FDF-D23A4DBEC81D}" srcOrd="0" destOrd="0" parTransId="{9C6E0B30-0542-496E-A375-1AC607409FC9}" sibTransId="{3847601F-5879-4B2C-9DAE-BD66F360318C}"/>
    <dgm:cxn modelId="{03D952F4-CB37-475F-BEAE-E7FCEF8F4325}" type="presParOf" srcId="{666308E1-96F3-4B9B-B871-F90EF0397C86}" destId="{0EFC157F-2202-4636-98EB-5CAE3AFA7F66}" srcOrd="0" destOrd="0" presId="urn:microsoft.com/office/officeart/2018/2/layout/IconVerticalSolidList"/>
    <dgm:cxn modelId="{ABB4AB8D-5A0C-416E-918C-CA23AD3EFA74}" type="presParOf" srcId="{0EFC157F-2202-4636-98EB-5CAE3AFA7F66}" destId="{B69C4D9A-443A-41E2-80C2-6EC3F266731F}" srcOrd="0" destOrd="0" presId="urn:microsoft.com/office/officeart/2018/2/layout/IconVerticalSolidList"/>
    <dgm:cxn modelId="{CB70861E-17ED-4B20-9BA1-D09043CFCACF}" type="presParOf" srcId="{0EFC157F-2202-4636-98EB-5CAE3AFA7F66}" destId="{A2DDC5A7-D28C-465F-BABE-D4EC3114CA79}" srcOrd="1" destOrd="0" presId="urn:microsoft.com/office/officeart/2018/2/layout/IconVerticalSolidList"/>
    <dgm:cxn modelId="{4173942C-D246-4ACF-BA50-2687B1BDB3C6}" type="presParOf" srcId="{0EFC157F-2202-4636-98EB-5CAE3AFA7F66}" destId="{D69EEC2C-0082-4B55-82DC-0E2846334B04}" srcOrd="2" destOrd="0" presId="urn:microsoft.com/office/officeart/2018/2/layout/IconVerticalSolidList"/>
    <dgm:cxn modelId="{826679C4-61DA-428C-80A0-207EBCEC3CE8}" type="presParOf" srcId="{0EFC157F-2202-4636-98EB-5CAE3AFA7F66}" destId="{243249CC-FD63-44C4-AC2E-88F30C6B7B05}" srcOrd="3" destOrd="0" presId="urn:microsoft.com/office/officeart/2018/2/layout/IconVerticalSolidList"/>
    <dgm:cxn modelId="{096B6B58-658A-44DE-9A0F-62F74BBD6215}" type="presParOf" srcId="{666308E1-96F3-4B9B-B871-F90EF0397C86}" destId="{7AE57BED-8240-46E1-895D-B399E3F886DF}" srcOrd="1" destOrd="0" presId="urn:microsoft.com/office/officeart/2018/2/layout/IconVerticalSolidList"/>
    <dgm:cxn modelId="{ACF3499F-35C4-4587-A67C-1444D26A5D6D}" type="presParOf" srcId="{666308E1-96F3-4B9B-B871-F90EF0397C86}" destId="{ED77DDE9-320B-4FF5-B75D-DD5E0C7D0008}" srcOrd="2" destOrd="0" presId="urn:microsoft.com/office/officeart/2018/2/layout/IconVerticalSolidList"/>
    <dgm:cxn modelId="{88EB0FD3-0DED-4944-A4D2-6B66BCE4A135}" type="presParOf" srcId="{ED77DDE9-320B-4FF5-B75D-DD5E0C7D0008}" destId="{E1AA1E3C-C4B4-47AE-904C-F1F083899647}" srcOrd="0" destOrd="0" presId="urn:microsoft.com/office/officeart/2018/2/layout/IconVerticalSolidList"/>
    <dgm:cxn modelId="{EB3F12A0-44BD-4310-8285-AB106C8FBF61}" type="presParOf" srcId="{ED77DDE9-320B-4FF5-B75D-DD5E0C7D0008}" destId="{A2A07747-C966-481B-97F3-2C07AC7E534A}" srcOrd="1" destOrd="0" presId="urn:microsoft.com/office/officeart/2018/2/layout/IconVerticalSolidList"/>
    <dgm:cxn modelId="{C24787B0-E504-48B2-AEBC-3A4998EA5C07}" type="presParOf" srcId="{ED77DDE9-320B-4FF5-B75D-DD5E0C7D0008}" destId="{919A27FB-F863-4442-AE1D-A7B3BB58FB14}" srcOrd="2" destOrd="0" presId="urn:microsoft.com/office/officeart/2018/2/layout/IconVerticalSolidList"/>
    <dgm:cxn modelId="{38AA7F72-49E8-44EF-BB58-C92B8748F72E}" type="presParOf" srcId="{ED77DDE9-320B-4FF5-B75D-DD5E0C7D0008}" destId="{0814B4D3-7A20-47B0-9F97-A4FB478C8E37}" srcOrd="3" destOrd="0" presId="urn:microsoft.com/office/officeart/2018/2/layout/IconVerticalSolidList"/>
    <dgm:cxn modelId="{FB123C97-2D9A-4882-BF4B-D9FAA9E5C721}" type="presParOf" srcId="{666308E1-96F3-4B9B-B871-F90EF0397C86}" destId="{AF8628B0-7C7A-4FAE-89A7-ED109E24F60B}" srcOrd="3" destOrd="0" presId="urn:microsoft.com/office/officeart/2018/2/layout/IconVerticalSolidList"/>
    <dgm:cxn modelId="{CD40C0FB-1B1F-4994-AE23-AAB924BD4C00}" type="presParOf" srcId="{666308E1-96F3-4B9B-B871-F90EF0397C86}" destId="{C58C8C4D-E09D-416E-ACF8-3C591A127EA4}" srcOrd="4" destOrd="0" presId="urn:microsoft.com/office/officeart/2018/2/layout/IconVerticalSolidList"/>
    <dgm:cxn modelId="{2A81145F-A370-460D-893D-0D46F6CDEBEB}" type="presParOf" srcId="{C58C8C4D-E09D-416E-ACF8-3C591A127EA4}" destId="{72663B0C-85B0-4107-BD55-6B9C04B126BF}" srcOrd="0" destOrd="0" presId="urn:microsoft.com/office/officeart/2018/2/layout/IconVerticalSolidList"/>
    <dgm:cxn modelId="{B01DDF1B-932F-4ABC-AC6B-0943E8AC5B58}" type="presParOf" srcId="{C58C8C4D-E09D-416E-ACF8-3C591A127EA4}" destId="{03253C38-3CF7-40DD-9390-8529070A81E6}" srcOrd="1" destOrd="0" presId="urn:microsoft.com/office/officeart/2018/2/layout/IconVerticalSolidList"/>
    <dgm:cxn modelId="{6A8AAD0C-F2F2-4D00-8ED3-F349AB0B2819}" type="presParOf" srcId="{C58C8C4D-E09D-416E-ACF8-3C591A127EA4}" destId="{85EB43B3-FF72-4EAF-A678-DD6247583CE8}" srcOrd="2" destOrd="0" presId="urn:microsoft.com/office/officeart/2018/2/layout/IconVerticalSolidList"/>
    <dgm:cxn modelId="{3C826312-1ED8-40FA-929C-7BAEACA68F76}" type="presParOf" srcId="{C58C8C4D-E09D-416E-ACF8-3C591A127EA4}" destId="{87E11253-E998-4FA0-AD9E-F1EB963736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5B5A20-46F1-448F-A7F6-3036AACB38AB}" type="doc">
      <dgm:prSet loTypeId="urn:microsoft.com/office/officeart/2005/8/layout/gear1" loCatId="relationship" qsTypeId="urn:microsoft.com/office/officeart/2005/8/quickstyle/simple1" qsCatId="simple" csTypeId="urn:microsoft.com/office/officeart/2005/8/colors/accent3_2" csCatId="accent3" phldr="1"/>
      <dgm:spPr/>
    </dgm:pt>
    <dgm:pt modelId="{AE15CA3D-C57E-48E2-A1A4-408153BFE904}">
      <dgm:prSet phldrT="[Tekst]"/>
      <dgm:spPr/>
      <dgm:t>
        <a:bodyPr/>
        <a:lstStyle/>
        <a:p>
          <a:r>
            <a:rPr lang="nl-NL" dirty="0"/>
            <a:t>Gebruik</a:t>
          </a:r>
        </a:p>
      </dgm:t>
    </dgm:pt>
    <dgm:pt modelId="{4166C71A-C71B-4447-890D-43D7077A3D8E}" type="parTrans" cxnId="{32105B97-0CBE-4F48-B600-81C32B078968}">
      <dgm:prSet/>
      <dgm:spPr/>
      <dgm:t>
        <a:bodyPr/>
        <a:lstStyle/>
        <a:p>
          <a:endParaRPr lang="nl-NL"/>
        </a:p>
      </dgm:t>
    </dgm:pt>
    <dgm:pt modelId="{2441BC17-073E-45BF-AC2C-9AA5261C7834}" type="sibTrans" cxnId="{32105B97-0CBE-4F48-B600-81C32B078968}">
      <dgm:prSet/>
      <dgm:spPr/>
      <dgm:t>
        <a:bodyPr/>
        <a:lstStyle/>
        <a:p>
          <a:endParaRPr lang="nl-NL"/>
        </a:p>
      </dgm:t>
    </dgm:pt>
    <dgm:pt modelId="{51F36808-84D9-4DC8-A512-77DA0E4A268D}">
      <dgm:prSet phldrT="[Tekst]"/>
      <dgm:spPr/>
      <dgm:t>
        <a:bodyPr/>
        <a:lstStyle/>
        <a:p>
          <a:r>
            <a:rPr lang="nl-NL"/>
            <a:t>Onderhoud</a:t>
          </a:r>
        </a:p>
      </dgm:t>
    </dgm:pt>
    <dgm:pt modelId="{FF392548-048B-4325-87AB-02E6E3010EB0}" type="parTrans" cxnId="{B52E0595-7A0A-4412-B9F5-49E8DC963800}">
      <dgm:prSet/>
      <dgm:spPr/>
      <dgm:t>
        <a:bodyPr/>
        <a:lstStyle/>
        <a:p>
          <a:endParaRPr lang="nl-NL"/>
        </a:p>
      </dgm:t>
    </dgm:pt>
    <dgm:pt modelId="{CFE3DEDD-8292-4401-9B23-2262FECB7C7C}" type="sibTrans" cxnId="{B52E0595-7A0A-4412-B9F5-49E8DC963800}">
      <dgm:prSet/>
      <dgm:spPr/>
      <dgm:t>
        <a:bodyPr/>
        <a:lstStyle/>
        <a:p>
          <a:endParaRPr lang="nl-NL"/>
        </a:p>
      </dgm:t>
    </dgm:pt>
    <dgm:pt modelId="{6C72632D-A512-4798-8512-180F2AA0EF3E}">
      <dgm:prSet phldrT="[Tekst]"/>
      <dgm:spPr/>
      <dgm:t>
        <a:bodyPr/>
        <a:lstStyle/>
        <a:p>
          <a:r>
            <a:rPr lang="nl-NL" dirty="0"/>
            <a:t>Inrichting</a:t>
          </a:r>
        </a:p>
      </dgm:t>
    </dgm:pt>
    <dgm:pt modelId="{408689C5-937A-4F17-B500-20BCCDA6E43A}" type="parTrans" cxnId="{683D6AD2-7523-482C-BA86-31A2B44D5D90}">
      <dgm:prSet/>
      <dgm:spPr/>
      <dgm:t>
        <a:bodyPr/>
        <a:lstStyle/>
        <a:p>
          <a:endParaRPr lang="nl-NL"/>
        </a:p>
      </dgm:t>
    </dgm:pt>
    <dgm:pt modelId="{BA38B072-0A07-42CA-B383-9D9B9AD62AF8}" type="sibTrans" cxnId="{683D6AD2-7523-482C-BA86-31A2B44D5D90}">
      <dgm:prSet/>
      <dgm:spPr/>
      <dgm:t>
        <a:bodyPr/>
        <a:lstStyle/>
        <a:p>
          <a:endParaRPr lang="nl-NL"/>
        </a:p>
      </dgm:t>
    </dgm:pt>
    <dgm:pt modelId="{D03AD08A-F97F-4354-8800-76C57B7150E1}" type="pres">
      <dgm:prSet presAssocID="{325B5A20-46F1-448F-A7F6-3036AACB38A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807FD3-487C-416B-A3B4-079E3A97B495}" type="pres">
      <dgm:prSet presAssocID="{AE15CA3D-C57E-48E2-A1A4-408153BFE904}" presName="gear1" presStyleLbl="node1" presStyleIdx="0" presStyleCnt="3">
        <dgm:presLayoutVars>
          <dgm:chMax val="1"/>
          <dgm:bulletEnabled val="1"/>
        </dgm:presLayoutVars>
      </dgm:prSet>
      <dgm:spPr/>
    </dgm:pt>
    <dgm:pt modelId="{16F7DAB5-67E6-4B21-8184-4D9AFE45923C}" type="pres">
      <dgm:prSet presAssocID="{AE15CA3D-C57E-48E2-A1A4-408153BFE904}" presName="gear1srcNode" presStyleLbl="node1" presStyleIdx="0" presStyleCnt="3"/>
      <dgm:spPr/>
    </dgm:pt>
    <dgm:pt modelId="{43C8F2F2-042D-4386-A944-1601C13864C9}" type="pres">
      <dgm:prSet presAssocID="{AE15CA3D-C57E-48E2-A1A4-408153BFE904}" presName="gear1dstNode" presStyleLbl="node1" presStyleIdx="0" presStyleCnt="3"/>
      <dgm:spPr/>
    </dgm:pt>
    <dgm:pt modelId="{C9C50316-1E18-4008-BBCC-5D5CC4A26E77}" type="pres">
      <dgm:prSet presAssocID="{51F36808-84D9-4DC8-A512-77DA0E4A268D}" presName="gear2" presStyleLbl="node1" presStyleIdx="1" presStyleCnt="3">
        <dgm:presLayoutVars>
          <dgm:chMax val="1"/>
          <dgm:bulletEnabled val="1"/>
        </dgm:presLayoutVars>
      </dgm:prSet>
      <dgm:spPr/>
    </dgm:pt>
    <dgm:pt modelId="{73CE638E-547A-4017-BA96-9DE1AB15F3A8}" type="pres">
      <dgm:prSet presAssocID="{51F36808-84D9-4DC8-A512-77DA0E4A268D}" presName="gear2srcNode" presStyleLbl="node1" presStyleIdx="1" presStyleCnt="3"/>
      <dgm:spPr/>
    </dgm:pt>
    <dgm:pt modelId="{C3252CCC-7D01-4596-BC7A-B1A46D0DA03C}" type="pres">
      <dgm:prSet presAssocID="{51F36808-84D9-4DC8-A512-77DA0E4A268D}" presName="gear2dstNode" presStyleLbl="node1" presStyleIdx="1" presStyleCnt="3"/>
      <dgm:spPr/>
    </dgm:pt>
    <dgm:pt modelId="{58CB7331-4A2C-471B-BAFF-4E177C97C09A}" type="pres">
      <dgm:prSet presAssocID="{6C72632D-A512-4798-8512-180F2AA0EF3E}" presName="gear3" presStyleLbl="node1" presStyleIdx="2" presStyleCnt="3"/>
      <dgm:spPr/>
    </dgm:pt>
    <dgm:pt modelId="{0D79236D-F482-4B08-9690-0A722671D372}" type="pres">
      <dgm:prSet presAssocID="{6C72632D-A512-4798-8512-180F2AA0EF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A1C29F1-E214-4E04-BF02-A57B110F8739}" type="pres">
      <dgm:prSet presAssocID="{6C72632D-A512-4798-8512-180F2AA0EF3E}" presName="gear3srcNode" presStyleLbl="node1" presStyleIdx="2" presStyleCnt="3"/>
      <dgm:spPr/>
    </dgm:pt>
    <dgm:pt modelId="{68E4BFFF-1E6A-4968-B6ED-E89A2BD4EFC3}" type="pres">
      <dgm:prSet presAssocID="{6C72632D-A512-4798-8512-180F2AA0EF3E}" presName="gear3dstNode" presStyleLbl="node1" presStyleIdx="2" presStyleCnt="3"/>
      <dgm:spPr/>
    </dgm:pt>
    <dgm:pt modelId="{B040FABF-15E8-44B2-A7D0-4BF9BC1F1E0E}" type="pres">
      <dgm:prSet presAssocID="{2441BC17-073E-45BF-AC2C-9AA5261C7834}" presName="connector1" presStyleLbl="sibTrans2D1" presStyleIdx="0" presStyleCnt="3"/>
      <dgm:spPr/>
    </dgm:pt>
    <dgm:pt modelId="{40B32B69-7DBD-4F8E-867A-B35F42118FBB}" type="pres">
      <dgm:prSet presAssocID="{CFE3DEDD-8292-4401-9B23-2262FECB7C7C}" presName="connector2" presStyleLbl="sibTrans2D1" presStyleIdx="1" presStyleCnt="3"/>
      <dgm:spPr/>
    </dgm:pt>
    <dgm:pt modelId="{A5024732-CCED-47A5-9370-C092E1011DD2}" type="pres">
      <dgm:prSet presAssocID="{BA38B072-0A07-42CA-B383-9D9B9AD62AF8}" presName="connector3" presStyleLbl="sibTrans2D1" presStyleIdx="2" presStyleCnt="3"/>
      <dgm:spPr/>
    </dgm:pt>
  </dgm:ptLst>
  <dgm:cxnLst>
    <dgm:cxn modelId="{F2B71519-22D0-45EA-BBFE-20F2C77BAEA3}" type="presOf" srcId="{CFE3DEDD-8292-4401-9B23-2262FECB7C7C}" destId="{40B32B69-7DBD-4F8E-867A-B35F42118FBB}" srcOrd="0" destOrd="0" presId="urn:microsoft.com/office/officeart/2005/8/layout/gear1"/>
    <dgm:cxn modelId="{C41C6A1A-7A1D-445D-B22E-808E7EA527F8}" type="presOf" srcId="{51F36808-84D9-4DC8-A512-77DA0E4A268D}" destId="{73CE638E-547A-4017-BA96-9DE1AB15F3A8}" srcOrd="1" destOrd="0" presId="urn:microsoft.com/office/officeart/2005/8/layout/gear1"/>
    <dgm:cxn modelId="{471E8927-920C-4332-8768-3A30ADC62D6C}" type="presOf" srcId="{6C72632D-A512-4798-8512-180F2AA0EF3E}" destId="{0D79236D-F482-4B08-9690-0A722671D372}" srcOrd="1" destOrd="0" presId="urn:microsoft.com/office/officeart/2005/8/layout/gear1"/>
    <dgm:cxn modelId="{4C17CE4B-CE4E-4BD0-B3F4-A583E4FD0A56}" type="presOf" srcId="{6C72632D-A512-4798-8512-180F2AA0EF3E}" destId="{68E4BFFF-1E6A-4968-B6ED-E89A2BD4EFC3}" srcOrd="3" destOrd="0" presId="urn:microsoft.com/office/officeart/2005/8/layout/gear1"/>
    <dgm:cxn modelId="{F56BAB7B-537D-4587-8E94-9FE0834A8F75}" type="presOf" srcId="{6C72632D-A512-4798-8512-180F2AA0EF3E}" destId="{58CB7331-4A2C-471B-BAFF-4E177C97C09A}" srcOrd="0" destOrd="0" presId="urn:microsoft.com/office/officeart/2005/8/layout/gear1"/>
    <dgm:cxn modelId="{EBC74385-7B43-4514-8C31-7B26DFBB5069}" type="presOf" srcId="{51F36808-84D9-4DC8-A512-77DA0E4A268D}" destId="{C3252CCC-7D01-4596-BC7A-B1A46D0DA03C}" srcOrd="2" destOrd="0" presId="urn:microsoft.com/office/officeart/2005/8/layout/gear1"/>
    <dgm:cxn modelId="{B52E0595-7A0A-4412-B9F5-49E8DC963800}" srcId="{325B5A20-46F1-448F-A7F6-3036AACB38AB}" destId="{51F36808-84D9-4DC8-A512-77DA0E4A268D}" srcOrd="1" destOrd="0" parTransId="{FF392548-048B-4325-87AB-02E6E3010EB0}" sibTransId="{CFE3DEDD-8292-4401-9B23-2262FECB7C7C}"/>
    <dgm:cxn modelId="{32105B97-0CBE-4F48-B600-81C32B078968}" srcId="{325B5A20-46F1-448F-A7F6-3036AACB38AB}" destId="{AE15CA3D-C57E-48E2-A1A4-408153BFE904}" srcOrd="0" destOrd="0" parTransId="{4166C71A-C71B-4447-890D-43D7077A3D8E}" sibTransId="{2441BC17-073E-45BF-AC2C-9AA5261C7834}"/>
    <dgm:cxn modelId="{949DC6AA-B982-4630-83C4-362797A9EB82}" type="presOf" srcId="{51F36808-84D9-4DC8-A512-77DA0E4A268D}" destId="{C9C50316-1E18-4008-BBCC-5D5CC4A26E77}" srcOrd="0" destOrd="0" presId="urn:microsoft.com/office/officeart/2005/8/layout/gear1"/>
    <dgm:cxn modelId="{2928CEAB-C739-4753-ACD3-2CDA92896E47}" type="presOf" srcId="{BA38B072-0A07-42CA-B383-9D9B9AD62AF8}" destId="{A5024732-CCED-47A5-9370-C092E1011DD2}" srcOrd="0" destOrd="0" presId="urn:microsoft.com/office/officeart/2005/8/layout/gear1"/>
    <dgm:cxn modelId="{BCD062B7-EF06-4163-A587-D6256321C8F4}" type="presOf" srcId="{AE15CA3D-C57E-48E2-A1A4-408153BFE904}" destId="{9D807FD3-487C-416B-A3B4-079E3A97B495}" srcOrd="0" destOrd="0" presId="urn:microsoft.com/office/officeart/2005/8/layout/gear1"/>
    <dgm:cxn modelId="{42A96DB7-5E15-4437-9F53-2F6EDF095C2A}" type="presOf" srcId="{AE15CA3D-C57E-48E2-A1A4-408153BFE904}" destId="{43C8F2F2-042D-4386-A944-1601C13864C9}" srcOrd="2" destOrd="0" presId="urn:microsoft.com/office/officeart/2005/8/layout/gear1"/>
    <dgm:cxn modelId="{1FF3ECC0-38B9-4492-94A8-F21EE0AA197C}" type="presOf" srcId="{AE15CA3D-C57E-48E2-A1A4-408153BFE904}" destId="{16F7DAB5-67E6-4B21-8184-4D9AFE45923C}" srcOrd="1" destOrd="0" presId="urn:microsoft.com/office/officeart/2005/8/layout/gear1"/>
    <dgm:cxn modelId="{BF22FDC9-7AC6-479B-9868-115AED33D529}" type="presOf" srcId="{6C72632D-A512-4798-8512-180F2AA0EF3E}" destId="{CA1C29F1-E214-4E04-BF02-A57B110F8739}" srcOrd="2" destOrd="0" presId="urn:microsoft.com/office/officeart/2005/8/layout/gear1"/>
    <dgm:cxn modelId="{7C34ECCC-FA3B-42BB-A1A4-6C69B492AD64}" type="presOf" srcId="{325B5A20-46F1-448F-A7F6-3036AACB38AB}" destId="{D03AD08A-F97F-4354-8800-76C57B7150E1}" srcOrd="0" destOrd="0" presId="urn:microsoft.com/office/officeart/2005/8/layout/gear1"/>
    <dgm:cxn modelId="{683D6AD2-7523-482C-BA86-31A2B44D5D90}" srcId="{325B5A20-46F1-448F-A7F6-3036AACB38AB}" destId="{6C72632D-A512-4798-8512-180F2AA0EF3E}" srcOrd="2" destOrd="0" parTransId="{408689C5-937A-4F17-B500-20BCCDA6E43A}" sibTransId="{BA38B072-0A07-42CA-B383-9D9B9AD62AF8}"/>
    <dgm:cxn modelId="{0A8A18DA-A2B2-4483-99FE-31D946950EC5}" type="presOf" srcId="{2441BC17-073E-45BF-AC2C-9AA5261C7834}" destId="{B040FABF-15E8-44B2-A7D0-4BF9BC1F1E0E}" srcOrd="0" destOrd="0" presId="urn:microsoft.com/office/officeart/2005/8/layout/gear1"/>
    <dgm:cxn modelId="{28227C75-8C1D-492E-A648-66A4106633B7}" type="presParOf" srcId="{D03AD08A-F97F-4354-8800-76C57B7150E1}" destId="{9D807FD3-487C-416B-A3B4-079E3A97B495}" srcOrd="0" destOrd="0" presId="urn:microsoft.com/office/officeart/2005/8/layout/gear1"/>
    <dgm:cxn modelId="{A1DAB298-98EE-4961-A098-29EA64F9165C}" type="presParOf" srcId="{D03AD08A-F97F-4354-8800-76C57B7150E1}" destId="{16F7DAB5-67E6-4B21-8184-4D9AFE45923C}" srcOrd="1" destOrd="0" presId="urn:microsoft.com/office/officeart/2005/8/layout/gear1"/>
    <dgm:cxn modelId="{BE24A37C-5286-477F-8859-0E98A85C7941}" type="presParOf" srcId="{D03AD08A-F97F-4354-8800-76C57B7150E1}" destId="{43C8F2F2-042D-4386-A944-1601C13864C9}" srcOrd="2" destOrd="0" presId="urn:microsoft.com/office/officeart/2005/8/layout/gear1"/>
    <dgm:cxn modelId="{6E3A99B6-D380-4017-9603-62C861B73D19}" type="presParOf" srcId="{D03AD08A-F97F-4354-8800-76C57B7150E1}" destId="{C9C50316-1E18-4008-BBCC-5D5CC4A26E77}" srcOrd="3" destOrd="0" presId="urn:microsoft.com/office/officeart/2005/8/layout/gear1"/>
    <dgm:cxn modelId="{3C99C36B-3E3B-4E19-90C4-F004AD7F07AE}" type="presParOf" srcId="{D03AD08A-F97F-4354-8800-76C57B7150E1}" destId="{73CE638E-547A-4017-BA96-9DE1AB15F3A8}" srcOrd="4" destOrd="0" presId="urn:microsoft.com/office/officeart/2005/8/layout/gear1"/>
    <dgm:cxn modelId="{CCF83A57-B0F7-4D74-A8BD-6A906C3D6129}" type="presParOf" srcId="{D03AD08A-F97F-4354-8800-76C57B7150E1}" destId="{C3252CCC-7D01-4596-BC7A-B1A46D0DA03C}" srcOrd="5" destOrd="0" presId="urn:microsoft.com/office/officeart/2005/8/layout/gear1"/>
    <dgm:cxn modelId="{C1CC3F69-2EA0-4D1A-A4DD-62795A40B8E7}" type="presParOf" srcId="{D03AD08A-F97F-4354-8800-76C57B7150E1}" destId="{58CB7331-4A2C-471B-BAFF-4E177C97C09A}" srcOrd="6" destOrd="0" presId="urn:microsoft.com/office/officeart/2005/8/layout/gear1"/>
    <dgm:cxn modelId="{ED8082B0-220C-457E-BB5D-A7BCB36E2DB5}" type="presParOf" srcId="{D03AD08A-F97F-4354-8800-76C57B7150E1}" destId="{0D79236D-F482-4B08-9690-0A722671D372}" srcOrd="7" destOrd="0" presId="urn:microsoft.com/office/officeart/2005/8/layout/gear1"/>
    <dgm:cxn modelId="{8039EE23-7851-4440-AE71-71AE12AF76F4}" type="presParOf" srcId="{D03AD08A-F97F-4354-8800-76C57B7150E1}" destId="{CA1C29F1-E214-4E04-BF02-A57B110F8739}" srcOrd="8" destOrd="0" presId="urn:microsoft.com/office/officeart/2005/8/layout/gear1"/>
    <dgm:cxn modelId="{6EDFA326-172B-4904-9424-9FA09AA4F0F1}" type="presParOf" srcId="{D03AD08A-F97F-4354-8800-76C57B7150E1}" destId="{68E4BFFF-1E6A-4968-B6ED-E89A2BD4EFC3}" srcOrd="9" destOrd="0" presId="urn:microsoft.com/office/officeart/2005/8/layout/gear1"/>
    <dgm:cxn modelId="{BACE431F-4F95-4C8B-87A1-A6F0A7A9D90F}" type="presParOf" srcId="{D03AD08A-F97F-4354-8800-76C57B7150E1}" destId="{B040FABF-15E8-44B2-A7D0-4BF9BC1F1E0E}" srcOrd="10" destOrd="0" presId="urn:microsoft.com/office/officeart/2005/8/layout/gear1"/>
    <dgm:cxn modelId="{35BB6782-743E-4DA9-A12E-D3EE04A0A455}" type="presParOf" srcId="{D03AD08A-F97F-4354-8800-76C57B7150E1}" destId="{40B32B69-7DBD-4F8E-867A-B35F42118FBB}" srcOrd="11" destOrd="0" presId="urn:microsoft.com/office/officeart/2005/8/layout/gear1"/>
    <dgm:cxn modelId="{ED59D036-2ABD-4B5C-B1F5-505F79AD1947}" type="presParOf" srcId="{D03AD08A-F97F-4354-8800-76C57B7150E1}" destId="{A5024732-CCED-47A5-9370-C092E1011D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72D77E-F0F4-4887-8393-013A3D929D2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6F78E5-1076-4CA1-A05D-9AF626F79F45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Samenvatting van inzichten </a:t>
          </a:r>
          <a:endParaRPr lang="en-US"/>
        </a:p>
      </dgm:t>
    </dgm:pt>
    <dgm:pt modelId="{022F3600-3F62-459A-97E1-71098FD3F863}" type="parTrans" cxnId="{035B3F94-F68C-4AB6-949B-9B91EEE489C2}">
      <dgm:prSet/>
      <dgm:spPr/>
      <dgm:t>
        <a:bodyPr/>
        <a:lstStyle/>
        <a:p>
          <a:endParaRPr lang="en-US"/>
        </a:p>
      </dgm:t>
    </dgm:pt>
    <dgm:pt modelId="{B169AC81-082A-4984-B6A4-95B2648B8FA5}" type="sibTrans" cxnId="{035B3F94-F68C-4AB6-949B-9B91EEE489C2}">
      <dgm:prSet/>
      <dgm:spPr/>
      <dgm:t>
        <a:bodyPr/>
        <a:lstStyle/>
        <a:p>
          <a:endParaRPr lang="en-US"/>
        </a:p>
      </dgm:t>
    </dgm:pt>
    <dgm:pt modelId="{C1A6F394-AE34-4E16-B078-4B778400D1C9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Mogelijke vervolgstappen: pilot, werkgroep, kennisdeling </a:t>
          </a:r>
          <a:endParaRPr lang="en-US"/>
        </a:p>
      </dgm:t>
    </dgm:pt>
    <dgm:pt modelId="{DDCB4686-014D-4575-97B3-58DE48FC59B7}" type="parTrans" cxnId="{97136F42-3B71-4420-A6B1-E2E99FD570FF}">
      <dgm:prSet/>
      <dgm:spPr/>
      <dgm:t>
        <a:bodyPr/>
        <a:lstStyle/>
        <a:p>
          <a:endParaRPr lang="en-US"/>
        </a:p>
      </dgm:t>
    </dgm:pt>
    <dgm:pt modelId="{DE1DFCC4-8440-484D-9A04-CF4883E385DF}" type="sibTrans" cxnId="{97136F42-3B71-4420-A6B1-E2E99FD570FF}">
      <dgm:prSet/>
      <dgm:spPr/>
      <dgm:t>
        <a:bodyPr/>
        <a:lstStyle/>
        <a:p>
          <a:endParaRPr lang="en-US"/>
        </a:p>
      </dgm:t>
    </dgm:pt>
    <dgm:pt modelId="{2FAF9C66-AA4F-462C-A707-3965B93E3BC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Uitnodiging tot samenwerking </a:t>
          </a:r>
          <a:endParaRPr lang="en-US"/>
        </a:p>
      </dgm:t>
    </dgm:pt>
    <dgm:pt modelId="{83E897F5-5B8C-43BF-9271-082ADAC0A078}" type="parTrans" cxnId="{7939577C-C019-4D08-B597-1646A8F34E13}">
      <dgm:prSet/>
      <dgm:spPr/>
      <dgm:t>
        <a:bodyPr/>
        <a:lstStyle/>
        <a:p>
          <a:endParaRPr lang="en-US"/>
        </a:p>
      </dgm:t>
    </dgm:pt>
    <dgm:pt modelId="{F861EB09-7A28-42E4-B9E4-D6B930D86BC5}" type="sibTrans" cxnId="{7939577C-C019-4D08-B597-1646A8F34E13}">
      <dgm:prSet/>
      <dgm:spPr/>
      <dgm:t>
        <a:bodyPr/>
        <a:lstStyle/>
        <a:p>
          <a:endParaRPr lang="en-US"/>
        </a:p>
      </dgm:t>
    </dgm:pt>
    <dgm:pt modelId="{47488DDE-7B49-4BD7-9E99-CD4E7FD85D48}" type="pres">
      <dgm:prSet presAssocID="{C972D77E-F0F4-4887-8393-013A3D929D20}" presName="root" presStyleCnt="0">
        <dgm:presLayoutVars>
          <dgm:dir/>
          <dgm:resizeHandles val="exact"/>
        </dgm:presLayoutVars>
      </dgm:prSet>
      <dgm:spPr/>
    </dgm:pt>
    <dgm:pt modelId="{625C1DDA-0853-42B2-B784-30F2DD3ED1D5}" type="pres">
      <dgm:prSet presAssocID="{7B6F78E5-1076-4CA1-A05D-9AF626F79F45}" presName="compNode" presStyleCnt="0"/>
      <dgm:spPr/>
    </dgm:pt>
    <dgm:pt modelId="{5A1D9532-648E-4CB3-8998-425CFBFA2035}" type="pres">
      <dgm:prSet presAssocID="{7B6F78E5-1076-4CA1-A05D-9AF626F79F45}" presName="bgRect" presStyleLbl="bgShp" presStyleIdx="0" presStyleCnt="3"/>
      <dgm:spPr/>
    </dgm:pt>
    <dgm:pt modelId="{55C0C612-52CA-4876-9F34-F719CCB9053E}" type="pres">
      <dgm:prSet presAssocID="{7B6F78E5-1076-4CA1-A05D-9AF626F79F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oeilamp"/>
        </a:ext>
      </dgm:extLst>
    </dgm:pt>
    <dgm:pt modelId="{E2EE50ED-A4CD-418D-A9A8-CC86A99EA1D8}" type="pres">
      <dgm:prSet presAssocID="{7B6F78E5-1076-4CA1-A05D-9AF626F79F45}" presName="spaceRect" presStyleCnt="0"/>
      <dgm:spPr/>
    </dgm:pt>
    <dgm:pt modelId="{5F161D44-F78F-438F-BF35-242FE8E1E157}" type="pres">
      <dgm:prSet presAssocID="{7B6F78E5-1076-4CA1-A05D-9AF626F79F45}" presName="parTx" presStyleLbl="revTx" presStyleIdx="0" presStyleCnt="3">
        <dgm:presLayoutVars>
          <dgm:chMax val="0"/>
          <dgm:chPref val="0"/>
        </dgm:presLayoutVars>
      </dgm:prSet>
      <dgm:spPr/>
    </dgm:pt>
    <dgm:pt modelId="{607B2225-F4EB-4285-9810-4852B7DA45E6}" type="pres">
      <dgm:prSet presAssocID="{B169AC81-082A-4984-B6A4-95B2648B8FA5}" presName="sibTrans" presStyleCnt="0"/>
      <dgm:spPr/>
    </dgm:pt>
    <dgm:pt modelId="{2396F275-C2AC-4B0D-8692-4043AD60D1DB}" type="pres">
      <dgm:prSet presAssocID="{C1A6F394-AE34-4E16-B078-4B778400D1C9}" presName="compNode" presStyleCnt="0"/>
      <dgm:spPr/>
    </dgm:pt>
    <dgm:pt modelId="{3419727B-0CF3-46F0-AECB-42D86CEE406E}" type="pres">
      <dgm:prSet presAssocID="{C1A6F394-AE34-4E16-B078-4B778400D1C9}" presName="bgRect" presStyleLbl="bgShp" presStyleIdx="1" presStyleCnt="3"/>
      <dgm:spPr/>
    </dgm:pt>
    <dgm:pt modelId="{417FBB0E-08F2-46F0-8FD5-8B24A0637E21}" type="pres">
      <dgm:prSet presAssocID="{C1A6F394-AE34-4E16-B078-4B778400D1C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t Air Balloon"/>
        </a:ext>
      </dgm:extLst>
    </dgm:pt>
    <dgm:pt modelId="{FE0952C9-2D15-49D0-916B-8AFDB2EDF4F1}" type="pres">
      <dgm:prSet presAssocID="{C1A6F394-AE34-4E16-B078-4B778400D1C9}" presName="spaceRect" presStyleCnt="0"/>
      <dgm:spPr/>
    </dgm:pt>
    <dgm:pt modelId="{A6967962-CFA4-41D7-BFBE-249CF8E36C52}" type="pres">
      <dgm:prSet presAssocID="{C1A6F394-AE34-4E16-B078-4B778400D1C9}" presName="parTx" presStyleLbl="revTx" presStyleIdx="1" presStyleCnt="3">
        <dgm:presLayoutVars>
          <dgm:chMax val="0"/>
          <dgm:chPref val="0"/>
        </dgm:presLayoutVars>
      </dgm:prSet>
      <dgm:spPr/>
    </dgm:pt>
    <dgm:pt modelId="{585F3CD4-EB87-48E2-B476-F320E7FCFAE8}" type="pres">
      <dgm:prSet presAssocID="{DE1DFCC4-8440-484D-9A04-CF4883E385DF}" presName="sibTrans" presStyleCnt="0"/>
      <dgm:spPr/>
    </dgm:pt>
    <dgm:pt modelId="{E81AD95D-FC62-4F66-8796-D3F92825D26A}" type="pres">
      <dgm:prSet presAssocID="{2FAF9C66-AA4F-462C-A707-3965B93E3BC0}" presName="compNode" presStyleCnt="0"/>
      <dgm:spPr/>
    </dgm:pt>
    <dgm:pt modelId="{E5C23099-CA66-4C49-AA84-8F0A9EFD5B0B}" type="pres">
      <dgm:prSet presAssocID="{2FAF9C66-AA4F-462C-A707-3965B93E3BC0}" presName="bgRect" presStyleLbl="bgShp" presStyleIdx="2" presStyleCnt="3"/>
      <dgm:spPr/>
    </dgm:pt>
    <dgm:pt modelId="{205F9206-45BF-4BB4-A473-C8E17E1786E0}" type="pres">
      <dgm:prSet presAssocID="{2FAF9C66-AA4F-462C-A707-3965B93E3BC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druk"/>
        </a:ext>
      </dgm:extLst>
    </dgm:pt>
    <dgm:pt modelId="{98E9D854-5BF6-4B35-8E91-2B362A77BD81}" type="pres">
      <dgm:prSet presAssocID="{2FAF9C66-AA4F-462C-A707-3965B93E3BC0}" presName="spaceRect" presStyleCnt="0"/>
      <dgm:spPr/>
    </dgm:pt>
    <dgm:pt modelId="{635BD634-9670-4DDD-AB4E-1DA42143324F}" type="pres">
      <dgm:prSet presAssocID="{2FAF9C66-AA4F-462C-A707-3965B93E3BC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DD04010-1FDE-46BB-BF9E-9E9C94578DD3}" type="presOf" srcId="{7B6F78E5-1076-4CA1-A05D-9AF626F79F45}" destId="{5F161D44-F78F-438F-BF35-242FE8E1E157}" srcOrd="0" destOrd="0" presId="urn:microsoft.com/office/officeart/2018/2/layout/IconVerticalSolidList"/>
    <dgm:cxn modelId="{374A6C11-66C4-456E-A4E2-3B1F7F8E5FA0}" type="presOf" srcId="{2FAF9C66-AA4F-462C-A707-3965B93E3BC0}" destId="{635BD634-9670-4DDD-AB4E-1DA42143324F}" srcOrd="0" destOrd="0" presId="urn:microsoft.com/office/officeart/2018/2/layout/IconVerticalSolidList"/>
    <dgm:cxn modelId="{97136F42-3B71-4420-A6B1-E2E99FD570FF}" srcId="{C972D77E-F0F4-4887-8393-013A3D929D20}" destId="{C1A6F394-AE34-4E16-B078-4B778400D1C9}" srcOrd="1" destOrd="0" parTransId="{DDCB4686-014D-4575-97B3-58DE48FC59B7}" sibTransId="{DE1DFCC4-8440-484D-9A04-CF4883E385DF}"/>
    <dgm:cxn modelId="{D5157349-BD0D-4C92-83C1-C3B4C4292729}" type="presOf" srcId="{C1A6F394-AE34-4E16-B078-4B778400D1C9}" destId="{A6967962-CFA4-41D7-BFBE-249CF8E36C52}" srcOrd="0" destOrd="0" presId="urn:microsoft.com/office/officeart/2018/2/layout/IconVerticalSolidList"/>
    <dgm:cxn modelId="{7939577C-C019-4D08-B597-1646A8F34E13}" srcId="{C972D77E-F0F4-4887-8393-013A3D929D20}" destId="{2FAF9C66-AA4F-462C-A707-3965B93E3BC0}" srcOrd="2" destOrd="0" parTransId="{83E897F5-5B8C-43BF-9271-082ADAC0A078}" sibTransId="{F861EB09-7A28-42E4-B9E4-D6B930D86BC5}"/>
    <dgm:cxn modelId="{D0AD6992-49B8-4461-9CCD-5890CE678EDA}" type="presOf" srcId="{C972D77E-F0F4-4887-8393-013A3D929D20}" destId="{47488DDE-7B49-4BD7-9E99-CD4E7FD85D48}" srcOrd="0" destOrd="0" presId="urn:microsoft.com/office/officeart/2018/2/layout/IconVerticalSolidList"/>
    <dgm:cxn modelId="{035B3F94-F68C-4AB6-949B-9B91EEE489C2}" srcId="{C972D77E-F0F4-4887-8393-013A3D929D20}" destId="{7B6F78E5-1076-4CA1-A05D-9AF626F79F45}" srcOrd="0" destOrd="0" parTransId="{022F3600-3F62-459A-97E1-71098FD3F863}" sibTransId="{B169AC81-082A-4984-B6A4-95B2648B8FA5}"/>
    <dgm:cxn modelId="{B86BEE1A-8A29-433E-99F4-394E8BCF595B}" type="presParOf" srcId="{47488DDE-7B49-4BD7-9E99-CD4E7FD85D48}" destId="{625C1DDA-0853-42B2-B784-30F2DD3ED1D5}" srcOrd="0" destOrd="0" presId="urn:microsoft.com/office/officeart/2018/2/layout/IconVerticalSolidList"/>
    <dgm:cxn modelId="{52FFF089-9AB1-4731-907B-D47E2D9F83D4}" type="presParOf" srcId="{625C1DDA-0853-42B2-B784-30F2DD3ED1D5}" destId="{5A1D9532-648E-4CB3-8998-425CFBFA2035}" srcOrd="0" destOrd="0" presId="urn:microsoft.com/office/officeart/2018/2/layout/IconVerticalSolidList"/>
    <dgm:cxn modelId="{7AAD3D1B-CFA2-40CA-9339-81A96CCDB4B3}" type="presParOf" srcId="{625C1DDA-0853-42B2-B784-30F2DD3ED1D5}" destId="{55C0C612-52CA-4876-9F34-F719CCB9053E}" srcOrd="1" destOrd="0" presId="urn:microsoft.com/office/officeart/2018/2/layout/IconVerticalSolidList"/>
    <dgm:cxn modelId="{0D98B18C-C9DC-424C-A7AB-C4E67917358E}" type="presParOf" srcId="{625C1DDA-0853-42B2-B784-30F2DD3ED1D5}" destId="{E2EE50ED-A4CD-418D-A9A8-CC86A99EA1D8}" srcOrd="2" destOrd="0" presId="urn:microsoft.com/office/officeart/2018/2/layout/IconVerticalSolidList"/>
    <dgm:cxn modelId="{BD97ECA0-A0BC-4627-8F40-383B86735D9B}" type="presParOf" srcId="{625C1DDA-0853-42B2-B784-30F2DD3ED1D5}" destId="{5F161D44-F78F-438F-BF35-242FE8E1E157}" srcOrd="3" destOrd="0" presId="urn:microsoft.com/office/officeart/2018/2/layout/IconVerticalSolidList"/>
    <dgm:cxn modelId="{44D4FBC2-6D2A-4919-9F54-C25F147853CB}" type="presParOf" srcId="{47488DDE-7B49-4BD7-9E99-CD4E7FD85D48}" destId="{607B2225-F4EB-4285-9810-4852B7DA45E6}" srcOrd="1" destOrd="0" presId="urn:microsoft.com/office/officeart/2018/2/layout/IconVerticalSolidList"/>
    <dgm:cxn modelId="{F6825629-1797-4F99-9286-D4BFC496EE02}" type="presParOf" srcId="{47488DDE-7B49-4BD7-9E99-CD4E7FD85D48}" destId="{2396F275-C2AC-4B0D-8692-4043AD60D1DB}" srcOrd="2" destOrd="0" presId="urn:microsoft.com/office/officeart/2018/2/layout/IconVerticalSolidList"/>
    <dgm:cxn modelId="{30A87035-9B11-4147-8FFD-59E1BA40CE20}" type="presParOf" srcId="{2396F275-C2AC-4B0D-8692-4043AD60D1DB}" destId="{3419727B-0CF3-46F0-AECB-42D86CEE406E}" srcOrd="0" destOrd="0" presId="urn:microsoft.com/office/officeart/2018/2/layout/IconVerticalSolidList"/>
    <dgm:cxn modelId="{CF7E7CCA-85EE-4859-943A-4FA6EB79C65B}" type="presParOf" srcId="{2396F275-C2AC-4B0D-8692-4043AD60D1DB}" destId="{417FBB0E-08F2-46F0-8FD5-8B24A0637E21}" srcOrd="1" destOrd="0" presId="urn:microsoft.com/office/officeart/2018/2/layout/IconVerticalSolidList"/>
    <dgm:cxn modelId="{BA915A3F-AC28-4742-9FAD-435D28504CD8}" type="presParOf" srcId="{2396F275-C2AC-4B0D-8692-4043AD60D1DB}" destId="{FE0952C9-2D15-49D0-916B-8AFDB2EDF4F1}" srcOrd="2" destOrd="0" presId="urn:microsoft.com/office/officeart/2018/2/layout/IconVerticalSolidList"/>
    <dgm:cxn modelId="{F4E6B53A-7133-4430-B769-785069D525B4}" type="presParOf" srcId="{2396F275-C2AC-4B0D-8692-4043AD60D1DB}" destId="{A6967962-CFA4-41D7-BFBE-249CF8E36C52}" srcOrd="3" destOrd="0" presId="urn:microsoft.com/office/officeart/2018/2/layout/IconVerticalSolidList"/>
    <dgm:cxn modelId="{673FFD4E-4E37-42C1-A69C-9A577B79EFBC}" type="presParOf" srcId="{47488DDE-7B49-4BD7-9E99-CD4E7FD85D48}" destId="{585F3CD4-EB87-48E2-B476-F320E7FCFAE8}" srcOrd="3" destOrd="0" presId="urn:microsoft.com/office/officeart/2018/2/layout/IconVerticalSolidList"/>
    <dgm:cxn modelId="{D1DB44C2-FF03-4570-B7E8-856DB125EFB4}" type="presParOf" srcId="{47488DDE-7B49-4BD7-9E99-CD4E7FD85D48}" destId="{E81AD95D-FC62-4F66-8796-D3F92825D26A}" srcOrd="4" destOrd="0" presId="urn:microsoft.com/office/officeart/2018/2/layout/IconVerticalSolidList"/>
    <dgm:cxn modelId="{9FD8A070-261C-4B07-A39A-3416079C3B1B}" type="presParOf" srcId="{E81AD95D-FC62-4F66-8796-D3F92825D26A}" destId="{E5C23099-CA66-4C49-AA84-8F0A9EFD5B0B}" srcOrd="0" destOrd="0" presId="urn:microsoft.com/office/officeart/2018/2/layout/IconVerticalSolidList"/>
    <dgm:cxn modelId="{2C2DCD2F-6513-477B-BB92-9F82F997E40B}" type="presParOf" srcId="{E81AD95D-FC62-4F66-8796-D3F92825D26A}" destId="{205F9206-45BF-4BB4-A473-C8E17E1786E0}" srcOrd="1" destOrd="0" presId="urn:microsoft.com/office/officeart/2018/2/layout/IconVerticalSolidList"/>
    <dgm:cxn modelId="{2B4114F8-A8B8-4785-A95D-381E69D7FA6E}" type="presParOf" srcId="{E81AD95D-FC62-4F66-8796-D3F92825D26A}" destId="{98E9D854-5BF6-4B35-8E91-2B362A77BD81}" srcOrd="2" destOrd="0" presId="urn:microsoft.com/office/officeart/2018/2/layout/IconVerticalSolidList"/>
    <dgm:cxn modelId="{EB4546D2-0AC9-4230-84D5-834CD4D77E1D}" type="presParOf" srcId="{E81AD95D-FC62-4F66-8796-D3F92825D26A}" destId="{635BD634-9670-4DDD-AB4E-1DA4214332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DF54B-21A8-4BD0-AD89-660DC593F41D}">
      <dsp:nvSpPr>
        <dsp:cNvPr id="0" name=""/>
        <dsp:cNvSpPr/>
      </dsp:nvSpPr>
      <dsp:spPr>
        <a:xfrm>
          <a:off x="0" y="659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AA8CF-25DB-44E3-A8DA-DA0C913B5592}">
      <dsp:nvSpPr>
        <dsp:cNvPr id="0" name=""/>
        <dsp:cNvSpPr/>
      </dsp:nvSpPr>
      <dsp:spPr>
        <a:xfrm>
          <a:off x="466658" y="347760"/>
          <a:ext cx="848470" cy="8484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68182-871E-4983-AA73-2C97EBADFCCF}">
      <dsp:nvSpPr>
        <dsp:cNvPr id="0" name=""/>
        <dsp:cNvSpPr/>
      </dsp:nvSpPr>
      <dsp:spPr>
        <a:xfrm>
          <a:off x="1781787" y="659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Complexiteit van beleidsdoelen in de openbare ruimte </a:t>
          </a:r>
          <a:endParaRPr lang="en-US" sz="2000" kern="1200"/>
        </a:p>
      </dsp:txBody>
      <dsp:txXfrm>
        <a:off x="1781787" y="659"/>
        <a:ext cx="3906225" cy="1542673"/>
      </dsp:txXfrm>
    </dsp:sp>
    <dsp:sp modelId="{933C48A2-F44A-4023-875E-D620EEDD0273}">
      <dsp:nvSpPr>
        <dsp:cNvPr id="0" name=""/>
        <dsp:cNvSpPr/>
      </dsp:nvSpPr>
      <dsp:spPr>
        <a:xfrm>
          <a:off x="0" y="1929000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9E4C8-4117-4D9F-8F4F-35E3A9953020}">
      <dsp:nvSpPr>
        <dsp:cNvPr id="0" name=""/>
        <dsp:cNvSpPr/>
      </dsp:nvSpPr>
      <dsp:spPr>
        <a:xfrm>
          <a:off x="466658" y="2276102"/>
          <a:ext cx="848470" cy="8484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00E4A-8BE0-44FE-B21E-51CCD702750F}">
      <dsp:nvSpPr>
        <dsp:cNvPr id="0" name=""/>
        <dsp:cNvSpPr/>
      </dsp:nvSpPr>
      <dsp:spPr>
        <a:xfrm>
          <a:off x="1781787" y="1929000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Toenemende beschikbaarheid van data (sensoren, inspecties, meldingen) </a:t>
          </a:r>
          <a:endParaRPr lang="en-US" sz="2000" kern="1200"/>
        </a:p>
      </dsp:txBody>
      <dsp:txXfrm>
        <a:off x="1781787" y="1929000"/>
        <a:ext cx="3906225" cy="1542673"/>
      </dsp:txXfrm>
    </dsp:sp>
    <dsp:sp modelId="{A53E3994-225B-45D2-866B-116B1E97C017}">
      <dsp:nvSpPr>
        <dsp:cNvPr id="0" name=""/>
        <dsp:cNvSpPr/>
      </dsp:nvSpPr>
      <dsp:spPr>
        <a:xfrm>
          <a:off x="0" y="3857342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73208-BC91-4CB5-8759-4FD328E36450}">
      <dsp:nvSpPr>
        <dsp:cNvPr id="0" name=""/>
        <dsp:cNvSpPr/>
      </dsp:nvSpPr>
      <dsp:spPr>
        <a:xfrm>
          <a:off x="466658" y="4204443"/>
          <a:ext cx="848470" cy="8484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3539A-90AB-4C51-BEA4-E94E946E76A9}">
      <dsp:nvSpPr>
        <dsp:cNvPr id="0" name=""/>
        <dsp:cNvSpPr/>
      </dsp:nvSpPr>
      <dsp:spPr>
        <a:xfrm>
          <a:off x="1781787" y="3857342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AI als hulpmiddel voor patroonherkenning, voorspelling en besluitvorming </a:t>
          </a:r>
          <a:endParaRPr lang="en-US" sz="2000" kern="1200"/>
        </a:p>
      </dsp:txBody>
      <dsp:txXfrm>
        <a:off x="1781787" y="3857342"/>
        <a:ext cx="3906225" cy="1542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E55A9-F460-4FA8-8A0E-80BB94D2982A}">
      <dsp:nvSpPr>
        <dsp:cNvPr id="0" name=""/>
        <dsp:cNvSpPr/>
      </dsp:nvSpPr>
      <dsp:spPr>
        <a:xfrm>
          <a:off x="0" y="659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7D55A-B355-47C4-BA4D-079B5497C7B7}">
      <dsp:nvSpPr>
        <dsp:cNvPr id="0" name=""/>
        <dsp:cNvSpPr/>
      </dsp:nvSpPr>
      <dsp:spPr>
        <a:xfrm>
          <a:off x="466658" y="347760"/>
          <a:ext cx="848470" cy="8484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B46CA-338B-4666-824D-2CE0C23D8F2C}">
      <dsp:nvSpPr>
        <dsp:cNvPr id="0" name=""/>
        <dsp:cNvSpPr/>
      </dsp:nvSpPr>
      <dsp:spPr>
        <a:xfrm>
          <a:off x="1781787" y="659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Beleidsdoelen zijn vaak abstract (veiligheid, duurzaamheid, leefbaarheid) </a:t>
          </a:r>
          <a:endParaRPr lang="en-US" sz="2100" kern="1200"/>
        </a:p>
      </dsp:txBody>
      <dsp:txXfrm>
        <a:off x="1781787" y="659"/>
        <a:ext cx="3906225" cy="1542673"/>
      </dsp:txXfrm>
    </dsp:sp>
    <dsp:sp modelId="{828A9BD3-FBA1-47C4-BE10-D6D242AB5EF4}">
      <dsp:nvSpPr>
        <dsp:cNvPr id="0" name=""/>
        <dsp:cNvSpPr/>
      </dsp:nvSpPr>
      <dsp:spPr>
        <a:xfrm>
          <a:off x="0" y="1929000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2F6A2-08D2-4EE0-9A74-800A6502AB76}">
      <dsp:nvSpPr>
        <dsp:cNvPr id="0" name=""/>
        <dsp:cNvSpPr/>
      </dsp:nvSpPr>
      <dsp:spPr>
        <a:xfrm>
          <a:off x="466658" y="2276102"/>
          <a:ext cx="848470" cy="8484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8AAC5-DFBA-45AE-AA3E-4442B6BE03EF}">
      <dsp:nvSpPr>
        <dsp:cNvPr id="0" name=""/>
        <dsp:cNvSpPr/>
      </dsp:nvSpPr>
      <dsp:spPr>
        <a:xfrm>
          <a:off x="1781787" y="1929000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Vertaling naar meetbare indicatoren vereist interpretatie </a:t>
          </a:r>
          <a:endParaRPr lang="en-US" sz="2100" kern="1200"/>
        </a:p>
      </dsp:txBody>
      <dsp:txXfrm>
        <a:off x="1781787" y="1929000"/>
        <a:ext cx="3906225" cy="1542673"/>
      </dsp:txXfrm>
    </dsp:sp>
    <dsp:sp modelId="{527D9CFA-44B5-46FD-82E5-CEEF8F8BAB92}">
      <dsp:nvSpPr>
        <dsp:cNvPr id="0" name=""/>
        <dsp:cNvSpPr/>
      </dsp:nvSpPr>
      <dsp:spPr>
        <a:xfrm>
          <a:off x="0" y="3857342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43FD2-A525-4343-BC29-A3418F7D6402}">
      <dsp:nvSpPr>
        <dsp:cNvPr id="0" name=""/>
        <dsp:cNvSpPr/>
      </dsp:nvSpPr>
      <dsp:spPr>
        <a:xfrm>
          <a:off x="466658" y="4204443"/>
          <a:ext cx="848470" cy="8484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F8A6E-FBC3-46E8-A85D-06B81C106F3B}">
      <dsp:nvSpPr>
        <dsp:cNvPr id="0" name=""/>
        <dsp:cNvSpPr/>
      </dsp:nvSpPr>
      <dsp:spPr>
        <a:xfrm>
          <a:off x="1781787" y="3857342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Risico op subjectiviteit en inconsistentie </a:t>
          </a:r>
          <a:endParaRPr lang="en-US" sz="2100" kern="1200"/>
        </a:p>
      </dsp:txBody>
      <dsp:txXfrm>
        <a:off x="1781787" y="3857342"/>
        <a:ext cx="3906225" cy="1542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8BECB-5B50-4CAC-91FD-285813A5E996}">
      <dsp:nvSpPr>
        <dsp:cNvPr id="0" name=""/>
        <dsp:cNvSpPr/>
      </dsp:nvSpPr>
      <dsp:spPr>
        <a:xfrm>
          <a:off x="0" y="659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0E341-C715-452F-B55B-3B105A27C15F}">
      <dsp:nvSpPr>
        <dsp:cNvPr id="0" name=""/>
        <dsp:cNvSpPr/>
      </dsp:nvSpPr>
      <dsp:spPr>
        <a:xfrm>
          <a:off x="466658" y="347760"/>
          <a:ext cx="848470" cy="8484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13563-C34C-4054-BCF5-73754BAE359D}">
      <dsp:nvSpPr>
        <dsp:cNvPr id="0" name=""/>
        <dsp:cNvSpPr/>
      </dsp:nvSpPr>
      <dsp:spPr>
        <a:xfrm>
          <a:off x="1781787" y="659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Natural Language Processing (NLP) voor het analyseren van beleidsdocumenten </a:t>
          </a:r>
          <a:endParaRPr lang="en-US" sz="2100" kern="1200"/>
        </a:p>
      </dsp:txBody>
      <dsp:txXfrm>
        <a:off x="1781787" y="659"/>
        <a:ext cx="3906225" cy="1542673"/>
      </dsp:txXfrm>
    </dsp:sp>
    <dsp:sp modelId="{F43EBB6F-385B-448D-9E34-09621FF2EA56}">
      <dsp:nvSpPr>
        <dsp:cNvPr id="0" name=""/>
        <dsp:cNvSpPr/>
      </dsp:nvSpPr>
      <dsp:spPr>
        <a:xfrm>
          <a:off x="0" y="1929000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82EDD-EEF5-45D5-AD6D-1C72CB4B0425}">
      <dsp:nvSpPr>
        <dsp:cNvPr id="0" name=""/>
        <dsp:cNvSpPr/>
      </dsp:nvSpPr>
      <dsp:spPr>
        <a:xfrm>
          <a:off x="466658" y="2276102"/>
          <a:ext cx="848470" cy="8484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BD256-F6BE-416A-AD94-E4A041DF3710}">
      <dsp:nvSpPr>
        <dsp:cNvPr id="0" name=""/>
        <dsp:cNvSpPr/>
      </dsp:nvSpPr>
      <dsp:spPr>
        <a:xfrm>
          <a:off x="1781787" y="1929000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Machine Learning voor het koppelen van beleidsdoelen aan prestatie-indicatoren </a:t>
          </a:r>
          <a:endParaRPr lang="en-US" sz="2100" kern="1200"/>
        </a:p>
      </dsp:txBody>
      <dsp:txXfrm>
        <a:off x="1781787" y="1929000"/>
        <a:ext cx="3906225" cy="1542673"/>
      </dsp:txXfrm>
    </dsp:sp>
    <dsp:sp modelId="{EEAEA49C-1A97-4C95-8A57-4058DC61F0EE}">
      <dsp:nvSpPr>
        <dsp:cNvPr id="0" name=""/>
        <dsp:cNvSpPr/>
      </dsp:nvSpPr>
      <dsp:spPr>
        <a:xfrm>
          <a:off x="0" y="3857342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42D6E-04D6-49E6-8795-C006B0F9E2E5}">
      <dsp:nvSpPr>
        <dsp:cNvPr id="0" name=""/>
        <dsp:cNvSpPr/>
      </dsp:nvSpPr>
      <dsp:spPr>
        <a:xfrm>
          <a:off x="466658" y="4204443"/>
          <a:ext cx="848470" cy="8484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4BA09-065E-4294-912B-D394BD689B07}">
      <dsp:nvSpPr>
        <dsp:cNvPr id="0" name=""/>
        <dsp:cNvSpPr/>
      </dsp:nvSpPr>
      <dsp:spPr>
        <a:xfrm>
          <a:off x="1781787" y="3857342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Semantische modellen voor het herkennen van beleidscontext </a:t>
          </a:r>
          <a:endParaRPr lang="en-US" sz="2100" kern="1200"/>
        </a:p>
      </dsp:txBody>
      <dsp:txXfrm>
        <a:off x="1781787" y="3857342"/>
        <a:ext cx="3906225" cy="1542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C767E-B1EA-42B5-9470-3AB351FEF435}">
      <dsp:nvSpPr>
        <dsp:cNvPr id="0" name=""/>
        <dsp:cNvSpPr/>
      </dsp:nvSpPr>
      <dsp:spPr>
        <a:xfrm>
          <a:off x="0" y="659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94182-E8FF-4A4B-90A7-77FB990DE6C8}">
      <dsp:nvSpPr>
        <dsp:cNvPr id="0" name=""/>
        <dsp:cNvSpPr/>
      </dsp:nvSpPr>
      <dsp:spPr>
        <a:xfrm>
          <a:off x="466658" y="347760"/>
          <a:ext cx="848470" cy="8484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70CF1-FE7B-414C-AF7F-9075229E5083}">
      <dsp:nvSpPr>
        <dsp:cNvPr id="0" name=""/>
        <dsp:cNvSpPr/>
      </dsp:nvSpPr>
      <dsp:spPr>
        <a:xfrm>
          <a:off x="1781787" y="659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SBOR: AI helpt bij het prioriteren van onderhoud op basis van beleidswaarden </a:t>
          </a:r>
          <a:endParaRPr lang="en-US" sz="2100" kern="1200"/>
        </a:p>
      </dsp:txBody>
      <dsp:txXfrm>
        <a:off x="1781787" y="659"/>
        <a:ext cx="3906225" cy="1542673"/>
      </dsp:txXfrm>
    </dsp:sp>
    <dsp:sp modelId="{83A365CA-8474-4BC7-B023-A28FB65837C9}">
      <dsp:nvSpPr>
        <dsp:cNvPr id="0" name=""/>
        <dsp:cNvSpPr/>
      </dsp:nvSpPr>
      <dsp:spPr>
        <a:xfrm>
          <a:off x="0" y="1929000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EF88E-07E4-4A07-86D1-A1FA6B0AE017}">
      <dsp:nvSpPr>
        <dsp:cNvPr id="0" name=""/>
        <dsp:cNvSpPr/>
      </dsp:nvSpPr>
      <dsp:spPr>
        <a:xfrm>
          <a:off x="466658" y="2276102"/>
          <a:ext cx="848470" cy="8484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13C81-C859-4568-9B8E-2008B26C5F27}">
      <dsp:nvSpPr>
        <dsp:cNvPr id="0" name=""/>
        <dsp:cNvSpPr/>
      </dsp:nvSpPr>
      <dsp:spPr>
        <a:xfrm>
          <a:off x="1781787" y="1929000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CROW-standaarden: AI kan afwijkingen en optimalisaties voorstellen </a:t>
          </a:r>
          <a:endParaRPr lang="en-US" sz="2100" kern="1200"/>
        </a:p>
      </dsp:txBody>
      <dsp:txXfrm>
        <a:off x="1781787" y="1929000"/>
        <a:ext cx="3906225" cy="1542673"/>
      </dsp:txXfrm>
    </dsp:sp>
    <dsp:sp modelId="{4E799DA8-1ADD-464A-A0D8-D8B3B1DC4F55}">
      <dsp:nvSpPr>
        <dsp:cNvPr id="0" name=""/>
        <dsp:cNvSpPr/>
      </dsp:nvSpPr>
      <dsp:spPr>
        <a:xfrm>
          <a:off x="0" y="3857342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42FFA-E527-44A8-A4C4-C5C4D010467C}">
      <dsp:nvSpPr>
        <dsp:cNvPr id="0" name=""/>
        <dsp:cNvSpPr/>
      </dsp:nvSpPr>
      <dsp:spPr>
        <a:xfrm>
          <a:off x="466658" y="4204443"/>
          <a:ext cx="848470" cy="8484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1424E-A9A2-472A-B467-C38522993C61}">
      <dsp:nvSpPr>
        <dsp:cNvPr id="0" name=""/>
        <dsp:cNvSpPr/>
      </dsp:nvSpPr>
      <dsp:spPr>
        <a:xfrm>
          <a:off x="1781787" y="3857342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iAMPro: AI ondersteunt bij het strategisch afwegen van investeringen </a:t>
          </a:r>
          <a:endParaRPr lang="en-US" sz="2100" kern="1200"/>
        </a:p>
      </dsp:txBody>
      <dsp:txXfrm>
        <a:off x="1781787" y="3857342"/>
        <a:ext cx="3906225" cy="15426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8DBCF-22E4-4739-BC7F-15D26D01D47C}">
      <dsp:nvSpPr>
        <dsp:cNvPr id="0" name=""/>
        <dsp:cNvSpPr/>
      </dsp:nvSpPr>
      <dsp:spPr>
        <a:xfrm>
          <a:off x="0" y="659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A32FA-C8DD-4F07-B23A-0CEC3455D3A4}">
      <dsp:nvSpPr>
        <dsp:cNvPr id="0" name=""/>
        <dsp:cNvSpPr/>
      </dsp:nvSpPr>
      <dsp:spPr>
        <a:xfrm>
          <a:off x="466658" y="347760"/>
          <a:ext cx="848470" cy="8484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18CDF-B433-4433-BA3C-238C37C50B57}">
      <dsp:nvSpPr>
        <dsp:cNvPr id="0" name=""/>
        <dsp:cNvSpPr/>
      </dsp:nvSpPr>
      <dsp:spPr>
        <a:xfrm>
          <a:off x="1781787" y="659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Belang van datakwaliteit en interoperabiliteit </a:t>
          </a:r>
          <a:endParaRPr lang="en-US" sz="2500" kern="1200"/>
        </a:p>
      </dsp:txBody>
      <dsp:txXfrm>
        <a:off x="1781787" y="659"/>
        <a:ext cx="3906225" cy="1542673"/>
      </dsp:txXfrm>
    </dsp:sp>
    <dsp:sp modelId="{E7B08107-9C13-4D2A-9537-67DCD2B71F9F}">
      <dsp:nvSpPr>
        <dsp:cNvPr id="0" name=""/>
        <dsp:cNvSpPr/>
      </dsp:nvSpPr>
      <dsp:spPr>
        <a:xfrm>
          <a:off x="0" y="1929000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59489-E151-4230-8F06-2007C522AF65}">
      <dsp:nvSpPr>
        <dsp:cNvPr id="0" name=""/>
        <dsp:cNvSpPr/>
      </dsp:nvSpPr>
      <dsp:spPr>
        <a:xfrm>
          <a:off x="466658" y="2276102"/>
          <a:ext cx="848470" cy="8484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40951-E9F5-48E4-B467-8B093DE6F6ED}">
      <dsp:nvSpPr>
        <dsp:cNvPr id="0" name=""/>
        <dsp:cNvSpPr/>
      </dsp:nvSpPr>
      <dsp:spPr>
        <a:xfrm>
          <a:off x="1781787" y="1929000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Gebruik van open standaarden en linked data </a:t>
          </a:r>
          <a:endParaRPr lang="en-US" sz="2500" kern="1200"/>
        </a:p>
      </dsp:txBody>
      <dsp:txXfrm>
        <a:off x="1781787" y="1929000"/>
        <a:ext cx="3906225" cy="1542673"/>
      </dsp:txXfrm>
    </dsp:sp>
    <dsp:sp modelId="{651D292D-7587-4431-B30C-ABCD4F77EB69}">
      <dsp:nvSpPr>
        <dsp:cNvPr id="0" name=""/>
        <dsp:cNvSpPr/>
      </dsp:nvSpPr>
      <dsp:spPr>
        <a:xfrm>
          <a:off x="0" y="3857342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A4DD7-5B72-493E-943B-CB443F87752F}">
      <dsp:nvSpPr>
        <dsp:cNvPr id="0" name=""/>
        <dsp:cNvSpPr/>
      </dsp:nvSpPr>
      <dsp:spPr>
        <a:xfrm>
          <a:off x="466658" y="4204443"/>
          <a:ext cx="848470" cy="8484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F04A4-80EA-4AA2-9981-9CFDA4B1F8BE}">
      <dsp:nvSpPr>
        <dsp:cNvPr id="0" name=""/>
        <dsp:cNvSpPr/>
      </dsp:nvSpPr>
      <dsp:spPr>
        <a:xfrm>
          <a:off x="1781787" y="3857342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Samenwerking tussen domeinen (beheer, beleid, IT) </a:t>
          </a:r>
          <a:endParaRPr lang="en-US" sz="2500" kern="1200"/>
        </a:p>
      </dsp:txBody>
      <dsp:txXfrm>
        <a:off x="1781787" y="3857342"/>
        <a:ext cx="3906225" cy="15426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C4D9A-443A-41E2-80C2-6EC3F266731F}">
      <dsp:nvSpPr>
        <dsp:cNvPr id="0" name=""/>
        <dsp:cNvSpPr/>
      </dsp:nvSpPr>
      <dsp:spPr>
        <a:xfrm>
          <a:off x="0" y="659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DC5A7-D28C-465F-BABE-D4EC3114CA79}">
      <dsp:nvSpPr>
        <dsp:cNvPr id="0" name=""/>
        <dsp:cNvSpPr/>
      </dsp:nvSpPr>
      <dsp:spPr>
        <a:xfrm>
          <a:off x="466658" y="347760"/>
          <a:ext cx="848470" cy="8484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249CC-FD63-44C4-AC2E-88F30C6B7B05}">
      <dsp:nvSpPr>
        <dsp:cNvPr id="0" name=""/>
        <dsp:cNvSpPr/>
      </dsp:nvSpPr>
      <dsp:spPr>
        <a:xfrm>
          <a:off x="1781787" y="659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Gemeente Rotterdam: AI-model voor leefbaarheidsindicatoren </a:t>
          </a:r>
          <a:endParaRPr lang="en-US" sz="2000" kern="1200"/>
        </a:p>
      </dsp:txBody>
      <dsp:txXfrm>
        <a:off x="1781787" y="659"/>
        <a:ext cx="3906225" cy="1542673"/>
      </dsp:txXfrm>
    </dsp:sp>
    <dsp:sp modelId="{E1AA1E3C-C4B4-47AE-904C-F1F083899647}">
      <dsp:nvSpPr>
        <dsp:cNvPr id="0" name=""/>
        <dsp:cNvSpPr/>
      </dsp:nvSpPr>
      <dsp:spPr>
        <a:xfrm>
          <a:off x="0" y="1929000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07747-C966-481B-97F3-2C07AC7E534A}">
      <dsp:nvSpPr>
        <dsp:cNvPr id="0" name=""/>
        <dsp:cNvSpPr/>
      </dsp:nvSpPr>
      <dsp:spPr>
        <a:xfrm>
          <a:off x="466658" y="2276102"/>
          <a:ext cx="848470" cy="8484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4B4D3-7A20-47B0-9F97-A4FB478C8E37}">
      <dsp:nvSpPr>
        <dsp:cNvPr id="0" name=""/>
        <dsp:cNvSpPr/>
      </dsp:nvSpPr>
      <dsp:spPr>
        <a:xfrm>
          <a:off x="1781787" y="1929000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Gemeente Leiden: Predictive maintenance op basis van beleidsdoelen </a:t>
          </a:r>
          <a:endParaRPr lang="en-US" sz="2000" kern="1200"/>
        </a:p>
      </dsp:txBody>
      <dsp:txXfrm>
        <a:off x="1781787" y="1929000"/>
        <a:ext cx="3906225" cy="1542673"/>
      </dsp:txXfrm>
    </dsp:sp>
    <dsp:sp modelId="{72663B0C-85B0-4107-BD55-6B9C04B126BF}">
      <dsp:nvSpPr>
        <dsp:cNvPr id="0" name=""/>
        <dsp:cNvSpPr/>
      </dsp:nvSpPr>
      <dsp:spPr>
        <a:xfrm>
          <a:off x="0" y="3857342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C38-3CF7-40DD-9390-8529070A81E6}">
      <dsp:nvSpPr>
        <dsp:cNvPr id="0" name=""/>
        <dsp:cNvSpPr/>
      </dsp:nvSpPr>
      <dsp:spPr>
        <a:xfrm>
          <a:off x="466658" y="4204443"/>
          <a:ext cx="848470" cy="8484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11253-E998-4FA0-AD9E-F1EB963736A1}">
      <dsp:nvSpPr>
        <dsp:cNvPr id="0" name=""/>
        <dsp:cNvSpPr/>
      </dsp:nvSpPr>
      <dsp:spPr>
        <a:xfrm>
          <a:off x="1781787" y="3857342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Lessons learned: transparantie, governance, menselijke interpretatie blijft cruciaal </a:t>
          </a:r>
          <a:endParaRPr lang="en-US" sz="2000" kern="1200"/>
        </a:p>
      </dsp:txBody>
      <dsp:txXfrm>
        <a:off x="1781787" y="3857342"/>
        <a:ext cx="3906225" cy="15426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07FD3-487C-416B-A3B4-079E3A97B495}">
      <dsp:nvSpPr>
        <dsp:cNvPr id="0" name=""/>
        <dsp:cNvSpPr/>
      </dsp:nvSpPr>
      <dsp:spPr>
        <a:xfrm>
          <a:off x="2573972" y="2430303"/>
          <a:ext cx="2970371" cy="2970371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Gebruik</a:t>
          </a:r>
        </a:p>
      </dsp:txBody>
      <dsp:txXfrm>
        <a:off x="3171149" y="3126098"/>
        <a:ext cx="1776017" cy="1526832"/>
      </dsp:txXfrm>
    </dsp:sp>
    <dsp:sp modelId="{C9C50316-1E18-4008-BBCC-5D5CC4A26E77}">
      <dsp:nvSpPr>
        <dsp:cNvPr id="0" name=""/>
        <dsp:cNvSpPr/>
      </dsp:nvSpPr>
      <dsp:spPr>
        <a:xfrm>
          <a:off x="845756" y="1728216"/>
          <a:ext cx="2160270" cy="216027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Onderhoud</a:t>
          </a:r>
        </a:p>
      </dsp:txBody>
      <dsp:txXfrm>
        <a:off x="1389610" y="2275357"/>
        <a:ext cx="1072562" cy="1065988"/>
      </dsp:txXfrm>
    </dsp:sp>
    <dsp:sp modelId="{58CB7331-4A2C-471B-BAFF-4E177C97C09A}">
      <dsp:nvSpPr>
        <dsp:cNvPr id="0" name=""/>
        <dsp:cNvSpPr/>
      </dsp:nvSpPr>
      <dsp:spPr>
        <a:xfrm rot="20700000">
          <a:off x="2055728" y="237850"/>
          <a:ext cx="2116623" cy="2116623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Inrichting</a:t>
          </a:r>
        </a:p>
      </dsp:txBody>
      <dsp:txXfrm rot="-20700000">
        <a:off x="2519966" y="702087"/>
        <a:ext cx="1188148" cy="1188148"/>
      </dsp:txXfrm>
    </dsp:sp>
    <dsp:sp modelId="{B040FABF-15E8-44B2-A7D0-4BF9BC1F1E0E}">
      <dsp:nvSpPr>
        <dsp:cNvPr id="0" name=""/>
        <dsp:cNvSpPr/>
      </dsp:nvSpPr>
      <dsp:spPr>
        <a:xfrm>
          <a:off x="2359040" y="1974378"/>
          <a:ext cx="3802075" cy="3802075"/>
        </a:xfrm>
        <a:prstGeom prst="circularArrow">
          <a:avLst>
            <a:gd name="adj1" fmla="val 4688"/>
            <a:gd name="adj2" fmla="val 299029"/>
            <a:gd name="adj3" fmla="val 2539024"/>
            <a:gd name="adj4" fmla="val 15812885"/>
            <a:gd name="adj5" fmla="val 546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32B69-7DBD-4F8E-867A-B35F42118FBB}">
      <dsp:nvSpPr>
        <dsp:cNvPr id="0" name=""/>
        <dsp:cNvSpPr/>
      </dsp:nvSpPr>
      <dsp:spPr>
        <a:xfrm>
          <a:off x="463177" y="1245052"/>
          <a:ext cx="2762445" cy="276244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24732-CCED-47A5-9370-C092E1011DD2}">
      <dsp:nvSpPr>
        <dsp:cNvPr id="0" name=""/>
        <dsp:cNvSpPr/>
      </dsp:nvSpPr>
      <dsp:spPr>
        <a:xfrm>
          <a:off x="1566131" y="-230947"/>
          <a:ext cx="2978472" cy="297847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D9532-648E-4CB3-8998-425CFBFA2035}">
      <dsp:nvSpPr>
        <dsp:cNvPr id="0" name=""/>
        <dsp:cNvSpPr/>
      </dsp:nvSpPr>
      <dsp:spPr>
        <a:xfrm>
          <a:off x="0" y="659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0C612-52CA-4876-9F34-F719CCB9053E}">
      <dsp:nvSpPr>
        <dsp:cNvPr id="0" name=""/>
        <dsp:cNvSpPr/>
      </dsp:nvSpPr>
      <dsp:spPr>
        <a:xfrm>
          <a:off x="466658" y="347760"/>
          <a:ext cx="848470" cy="8484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61D44-F78F-438F-BF35-242FE8E1E157}">
      <dsp:nvSpPr>
        <dsp:cNvPr id="0" name=""/>
        <dsp:cNvSpPr/>
      </dsp:nvSpPr>
      <dsp:spPr>
        <a:xfrm>
          <a:off x="1781787" y="659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Samenvatting van inzichten </a:t>
          </a:r>
          <a:endParaRPr lang="en-US" sz="2500" kern="1200"/>
        </a:p>
      </dsp:txBody>
      <dsp:txXfrm>
        <a:off x="1781787" y="659"/>
        <a:ext cx="3906225" cy="1542673"/>
      </dsp:txXfrm>
    </dsp:sp>
    <dsp:sp modelId="{3419727B-0CF3-46F0-AECB-42D86CEE406E}">
      <dsp:nvSpPr>
        <dsp:cNvPr id="0" name=""/>
        <dsp:cNvSpPr/>
      </dsp:nvSpPr>
      <dsp:spPr>
        <a:xfrm>
          <a:off x="0" y="1929000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FBB0E-08F2-46F0-8FD5-8B24A0637E21}">
      <dsp:nvSpPr>
        <dsp:cNvPr id="0" name=""/>
        <dsp:cNvSpPr/>
      </dsp:nvSpPr>
      <dsp:spPr>
        <a:xfrm>
          <a:off x="466658" y="2276102"/>
          <a:ext cx="848470" cy="8484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67962-CFA4-41D7-BFBE-249CF8E36C52}">
      <dsp:nvSpPr>
        <dsp:cNvPr id="0" name=""/>
        <dsp:cNvSpPr/>
      </dsp:nvSpPr>
      <dsp:spPr>
        <a:xfrm>
          <a:off x="1781787" y="1929000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Mogelijke vervolgstappen: pilot, werkgroep, kennisdeling </a:t>
          </a:r>
          <a:endParaRPr lang="en-US" sz="2500" kern="1200"/>
        </a:p>
      </dsp:txBody>
      <dsp:txXfrm>
        <a:off x="1781787" y="1929000"/>
        <a:ext cx="3906225" cy="1542673"/>
      </dsp:txXfrm>
    </dsp:sp>
    <dsp:sp modelId="{E5C23099-CA66-4C49-AA84-8F0A9EFD5B0B}">
      <dsp:nvSpPr>
        <dsp:cNvPr id="0" name=""/>
        <dsp:cNvSpPr/>
      </dsp:nvSpPr>
      <dsp:spPr>
        <a:xfrm>
          <a:off x="0" y="3857342"/>
          <a:ext cx="568801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F9206-45BF-4BB4-A473-C8E17E1786E0}">
      <dsp:nvSpPr>
        <dsp:cNvPr id="0" name=""/>
        <dsp:cNvSpPr/>
      </dsp:nvSpPr>
      <dsp:spPr>
        <a:xfrm>
          <a:off x="466658" y="4204443"/>
          <a:ext cx="848470" cy="8484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BD634-9670-4DDD-AB4E-1DA42143324F}">
      <dsp:nvSpPr>
        <dsp:cNvPr id="0" name=""/>
        <dsp:cNvSpPr/>
      </dsp:nvSpPr>
      <dsp:spPr>
        <a:xfrm>
          <a:off x="1781787" y="3857342"/>
          <a:ext cx="390622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Uitnodiging tot samenwerking </a:t>
          </a:r>
          <a:endParaRPr lang="en-US" sz="2500" kern="1200"/>
        </a:p>
      </dsp:txBody>
      <dsp:txXfrm>
        <a:off x="1781787" y="3857342"/>
        <a:ext cx="3906225" cy="1542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3CC37-9260-4975-92A4-CA562D2797E0}" type="datetimeFigureOut">
              <a:rPr lang="nl-NL" smtClean="0"/>
              <a:t>6-11-2025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70585-C2FD-4EB4-9922-6A4F9B46E3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09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pilot.microsoft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ng.h5mag.com/pilot_breda/vng_reisversla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Titel: Data- en </a:t>
            </a:r>
            <a:r>
              <a:rPr kumimoji="0" lang="nl-NL" altLang="nl-NL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Informatiegedreven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Werken met AI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Voor het Vertalen van Beleid naar Waarden en Normen in de Openbare Ruimte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70585-C2FD-4EB4-9922-6A4F9B46E3F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51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Frank deelt hoe AI kan helpen om snel inzicht te krijgen in wat het college belangrijk vindt en hoe dit vertaald kan worden naar assetmanagement.</a:t>
            </a:r>
          </a:p>
          <a:p>
            <a:endParaRPr lang="nl-NL" dirty="0"/>
          </a:p>
          <a:p>
            <a:r>
              <a:rPr lang="nl-NL" b="1" dirty="0"/>
              <a:t>🤖 </a:t>
            </a:r>
            <a:r>
              <a:rPr lang="nl-NL" b="1" dirty="0" err="1"/>
              <a:t>Artificial</a:t>
            </a:r>
            <a:r>
              <a:rPr lang="nl-NL" b="1" dirty="0"/>
              <a:t> Intelligence: Wat mag je ermee?</a:t>
            </a:r>
          </a:p>
          <a:p>
            <a:r>
              <a:rPr lang="nl-NL" b="1" dirty="0" err="1"/>
              <a:t>Copilot</a:t>
            </a:r>
            <a:r>
              <a:rPr lang="nl-NL" b="1" dirty="0"/>
              <a:t> Chat in Microsoft 365</a:t>
            </a:r>
            <a:br>
              <a:rPr lang="nl-NL" dirty="0"/>
            </a:br>
            <a:r>
              <a:rPr lang="nl-NL" dirty="0"/>
              <a:t>Voorkeurstool binnen onze organisatie, veilig en privacy-</a:t>
            </a:r>
            <a:r>
              <a:rPr lang="nl-NL" dirty="0" err="1"/>
              <a:t>proof</a:t>
            </a:r>
            <a:r>
              <a:rPr lang="nl-NL" dirty="0"/>
              <a:t>. Te gebruiken via </a:t>
            </a:r>
            <a:r>
              <a:rPr lang="nl-NL" dirty="0">
                <a:hlinkClick r:id="rId3"/>
              </a:rPr>
              <a:t>copilot.microsoft.com</a:t>
            </a:r>
            <a:r>
              <a:rPr lang="nl-NL" dirty="0"/>
              <a:t> of de Microsoft Store.</a:t>
            </a:r>
          </a:p>
          <a:p>
            <a:r>
              <a:rPr lang="nl-NL" b="1" dirty="0"/>
              <a:t>Wat mag je doen?</a:t>
            </a:r>
            <a:br>
              <a:rPr lang="nl-NL" dirty="0"/>
            </a:br>
            <a:r>
              <a:rPr lang="nl-NL" dirty="0"/>
              <a:t>Teksten herschrijven, ideeën verzamelen, samenvatten. Jij blijft verantwoordelijk voor het eindresultaat.</a:t>
            </a:r>
          </a:p>
          <a:p>
            <a:r>
              <a:rPr lang="nl-NL" b="1" dirty="0"/>
              <a:t>Waarom richtlijnen?</a:t>
            </a:r>
            <a:br>
              <a:rPr lang="nl-NL" dirty="0"/>
            </a:br>
            <a:r>
              <a:rPr lang="nl-NL" dirty="0"/>
              <a:t>AI is steeds zichtbaarder in onze werkprocessen. Richtlijnen helpen je AI veilig, slim en betrouwbaar te gebruiken.</a:t>
            </a:r>
          </a:p>
          <a:p>
            <a:r>
              <a:rPr lang="nl-NL" b="1" dirty="0" err="1"/>
              <a:t>Enzo</a:t>
            </a:r>
            <a:r>
              <a:rPr lang="nl-NL" b="1" dirty="0"/>
              <a:t>-groep: </a:t>
            </a:r>
            <a:r>
              <a:rPr lang="nl-NL" b="1" dirty="0" err="1"/>
              <a:t>Artificial</a:t>
            </a:r>
            <a:r>
              <a:rPr lang="nl-NL" b="1" dirty="0"/>
              <a:t> Intelligence</a:t>
            </a:r>
            <a:br>
              <a:rPr lang="nl-NL" dirty="0"/>
            </a:br>
            <a:r>
              <a:rPr lang="nl-NL" dirty="0"/>
              <a:t>Voor vragen, kennisdeling en toegang tot de richtlijnen: </a:t>
            </a:r>
            <a:r>
              <a:rPr lang="nl-NL" i="1" dirty="0"/>
              <a:t>AI en </a:t>
            </a:r>
            <a:r>
              <a:rPr lang="nl-NL" i="1" dirty="0" err="1"/>
              <a:t>Copilot</a:t>
            </a:r>
            <a:r>
              <a:rPr lang="nl-NL" i="1" dirty="0"/>
              <a:t> – richtlijnen voor gebruik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70585-C2FD-4EB4-9922-6A4F9B46E3F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8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70585-C2FD-4EB4-9922-6A4F9B46E3F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058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en </a:t>
            </a:r>
            <a:r>
              <a:rPr lang="nl-N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Copilot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richtlijnen voor gebruik in Zoetermeer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Generatieve AI helpt ons slimmer te werken en onze dienstverlening te versterken. Wij stellen 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Copilot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beschikbaar als voorkeursoplossing.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Copilot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geïntegreerd in Microsoft 365 en sluit aan op de beveiligings- en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privacykaders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wij binnen de gemeente hanteren. </a:t>
            </a:r>
          </a:p>
          <a:p>
            <a:endParaRPr lang="nl-NL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hebben wij geregeld in </a:t>
            </a:r>
            <a:r>
              <a:rPr lang="nl-N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Copilot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  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Copilot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beschermt onze data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Copilot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voldoet aan Europese wet- en regelgeving (waaronder de AVG). Onze data is versleuteld en valt onder internationale beveiligingsstandaarden. Medewerkers hoeven hier zelf niets voor te regelen. </a:t>
            </a:r>
          </a:p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Onze data blijven van ons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Data in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Copilot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wordt niet gebruikt om modellen te trainen. Wij bepalen hoe en waarvoor onze data wordt gebruikt en opgeslagen.</a:t>
            </a:r>
          </a:p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Onze regels gelden in </a:t>
            </a:r>
            <a:r>
              <a:rPr lang="nl-N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Copilot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Copilot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volgt onze rechtenstructuur, labels, bewaartermijnen en auditmogelijkheden.  </a:t>
            </a:r>
          </a:p>
          <a:p>
            <a:r>
              <a:rPr lang="nl-N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Copilot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biedt aanvullende bescherming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Copilot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helpt met het beveiligen tegen schadelijke content en promptaanvallen en biedt garanties en ondersteuning bij risico’s rond auteursrechten.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Richtlijnen voor gebruik van generatieve AI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je nu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Copilot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een andere generatieve AI-toepassing inzet, onderstaande richtlijnen gelden altijd: </a:t>
            </a:r>
          </a:p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Geen gevoelige informatie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Deel geen persoonsgegevens of vertrouwelijke bedrijfsinformatie met AI-tools.  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op: </a:t>
            </a:r>
            <a:r>
              <a:rPr lang="nl-N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Hoewel </a:t>
            </a:r>
            <a:r>
              <a:rPr lang="nl-NL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Copilot</a:t>
            </a:r>
            <a:r>
              <a:rPr lang="nl-N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veilig binnen onze kaders werkt, wees altijd terughoudend met gevoelige informatie – zeker bij gebruik van AI buiten </a:t>
            </a:r>
            <a:r>
              <a:rPr lang="nl-NL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Copilot</a:t>
            </a:r>
            <a:r>
              <a:rPr lang="nl-N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Geen professioneel advies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is geen jurist, arts of financieel adviseur. Gebruik AI-uitvoer niet als professioneel advies.  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Hulpmiddel, geen eindproduct 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ondersteunt ons werk, maar de eindverantwoordelijkheid ligt altijd bij onszelf. Controleer en bewerk uitvoer voordat je deze gebruikt of deelt.  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Taal en inspiratie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Gebruik AI voor structureren, samenvatten en verbeteren van teksten, maar blijf kritisch.  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op auteursrechten 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houdt geen rekening met auteursrechten. Publiceer uitvoer daarom niet zonder controle.  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Geen zoekmachine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klinkt overtuigend, maar informatie kan onjuist of verouderd zijn. Controleer feiten altijd via betrouwbare bronnen.  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Gezond verstand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Blijf kritisch nadenken en gebruik AI zorgvuldig.  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Externe communicatie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alleen na controle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AI-uitvoer mag nooit direct extern gedeeld worden; er is altijd een inhoudelijke beoordeling en eindredactie nodig.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70585-C2FD-4EB4-9922-6A4F9B46E3F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12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70585-C2FD-4EB4-9922-6A4F9B46E3F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998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VNG Reisverslag - Pilot Breda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70585-C2FD-4EB4-9922-6A4F9B46E3F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7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F8FE-8F94-BE50-5205-58264AEC3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A3CB3-F2D7-7EB9-5D89-8489BBB39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9343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C9CE1E5-B036-38B7-F932-51E58F1F9D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258000"/>
            <a:ext cx="3376885" cy="360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EFD534-F748-442D-9D51-707C5D5CB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vrije</a:t>
            </a:r>
            <a:r>
              <a:rPr lang="en-GB" dirty="0"/>
              <a:t> </a:t>
            </a:r>
            <a:r>
              <a:rPr lang="en-GB" dirty="0" err="1"/>
              <a:t>tijd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C3B44-8836-46DE-80D9-17ED8C876F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r>
              <a:rPr lang="en-GB" dirty="0"/>
              <a:t> </a:t>
            </a:r>
            <a:r>
              <a:rPr lang="en-GB" dirty="0" err="1"/>
              <a:t>vrije</a:t>
            </a:r>
            <a:r>
              <a:rPr lang="en-GB" dirty="0"/>
              <a:t> </a:t>
            </a:r>
            <a:r>
              <a:rPr lang="en-GB" dirty="0" err="1"/>
              <a:t>tijd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68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BB044-4974-C17B-6CD7-04951D89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2E216-62B4-E3CF-7795-22EDF3C88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F0D51-17D7-D14F-4685-B748C49F3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34D9B-6D1C-24BB-1B3E-D074B07B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11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8BF6-94D6-293A-5F91-F982E06F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FA726-F90C-6575-4300-62F332301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E14FB-1C02-FFBB-A657-889501E04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E3B23B-DE17-6C28-C5AB-AA55FF926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57FF84-4CA3-EFD1-7C0B-7054524B5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68DF0-2129-77D4-D1D1-078CDDED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54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E9CE-F176-0CD8-984E-9DA41F704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25B6184-E2E4-7CD2-387C-8489A7F260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599" y="3258000"/>
            <a:ext cx="3376885" cy="360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8C57D-7F87-8C2F-5D75-7359965A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663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2C0D094C-A35A-22B5-FAD1-3059B528DB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258000"/>
            <a:ext cx="3376885" cy="360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C2FE-F780-6BDA-BA9C-84654686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479E65C-6F3A-0F5E-7869-01BC54B9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96088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00EEB755-4D9D-4E8A-2A01-6DECFA0660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258000"/>
            <a:ext cx="3376885" cy="360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C2FE-F780-6BDA-BA9C-84654686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080E3C9-F306-E77E-75CD-8D7651C3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37516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51AEA96B-66BE-939D-79B5-6D27AF0AAD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258000"/>
            <a:ext cx="3376885" cy="360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C2FE-F780-6BDA-BA9C-84654686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C91816-FFFD-09A9-BC0C-D7A44E82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1428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F03D9ED-ED72-9EF3-DD15-992844FFD2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258000"/>
            <a:ext cx="3376885" cy="360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C2FE-F780-6BDA-BA9C-84654686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3602C71-7F42-80E2-383A-A7C05C15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46559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C2FE-F780-6BDA-BA9C-84654686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A4E277-C225-0FE4-DAC9-77CDAA54B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pic>
        <p:nvPicPr>
          <p:cNvPr id="5" name="Picture 4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C3E70EB6-85FF-9878-8A7E-F50F3FA3FA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258000"/>
            <a:ext cx="337688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32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437C8E25-528A-B2B9-2946-22093DEFC0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258000"/>
            <a:ext cx="3376885" cy="360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C2FE-F780-6BDA-BA9C-84654686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834F66-413C-DE7D-5EC9-4FD50836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6089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F8FE-8F94-BE50-5205-58264AEC3B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Titel</a:t>
            </a:r>
            <a:r>
              <a:rPr lang="en-GB" dirty="0"/>
              <a:t> Zoetermeer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A3CB3-F2D7-7EB9-5D89-8489BBB39E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Subtitel</a:t>
            </a:r>
            <a:r>
              <a:rPr lang="en-GB" dirty="0"/>
              <a:t> Zoetermeer</a:t>
            </a:r>
            <a:endParaRPr lang="en-NL" dirty="0"/>
          </a:p>
        </p:txBody>
      </p:sp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123055FD-16B4-2287-6C48-DA5AC147FD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258000"/>
            <a:ext cx="3376885" cy="3600000"/>
          </a:xfrm>
          <a:prstGeom prst="rect">
            <a:avLst/>
          </a:prstGeom>
        </p:spPr>
      </p:pic>
      <p:pic>
        <p:nvPicPr>
          <p:cNvPr id="5" name="Afbeelding 4" descr="Afbeelding met Lettertype, Graphics, wit, symbool&#10;&#10;Automatisch gegenereerde beschrijving">
            <a:extLst>
              <a:ext uri="{FF2B5EF4-FFF2-40B4-BE49-F238E27FC236}">
                <a16:creationId xmlns:a16="http://schemas.microsoft.com/office/drawing/2014/main" id="{0F23E0CB-F5F7-B02C-1D22-CF2CA0E7BF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0" y="360000"/>
            <a:ext cx="1800000" cy="6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4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E0C1970D-69AA-2D68-BF55-DC50E9EE8D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258000"/>
            <a:ext cx="3376885" cy="360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C2FE-F780-6BDA-BA9C-84654686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FC6AE90-501B-EAD7-FEA4-FD76BCF0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64626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CB4DA69-87A3-B734-2349-B56819FE65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685800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04073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5;p15">
            <a:extLst>
              <a:ext uri="{FF2B5EF4-FFF2-40B4-BE49-F238E27FC236}">
                <a16:creationId xmlns:a16="http://schemas.microsoft.com/office/drawing/2014/main" id="{5DCD8951-0DF0-F67C-7EFD-A31B2B629D6B}"/>
              </a:ext>
            </a:extLst>
          </p:cNvPr>
          <p:cNvSpPr/>
          <p:nvPr/>
        </p:nvSpPr>
        <p:spPr>
          <a:xfrm>
            <a:off x="-1" y="0"/>
            <a:ext cx="504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 b="0" i="0" u="none" strike="noStrike" cap="none">
              <a:solidFill>
                <a:srgbClr val="3944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792E2-E24F-CCD3-0A1C-9CFF05CD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73E8-28A7-CCA6-C380-54021DAE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0" y="720000"/>
            <a:ext cx="5688013" cy="5400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255BB-7FC3-C500-31A5-3CD06F31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51D0C-1BE0-CC94-F600-8DCDAD69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731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2706">
          <p15:clr>
            <a:srgbClr val="FBAE40"/>
          </p15:clr>
        </p15:guide>
        <p15:guide id="6" pos="363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626DF3-BAB6-F6CC-661F-C59DD93EC0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3286" y="-1"/>
            <a:ext cx="7138714" cy="685799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8" name="Google Shape;45;p15">
            <a:extLst>
              <a:ext uri="{FF2B5EF4-FFF2-40B4-BE49-F238E27FC236}">
                <a16:creationId xmlns:a16="http://schemas.microsoft.com/office/drawing/2014/main" id="{5DCD8951-0DF0-F67C-7EFD-A31B2B629D6B}"/>
              </a:ext>
            </a:extLst>
          </p:cNvPr>
          <p:cNvSpPr/>
          <p:nvPr/>
        </p:nvSpPr>
        <p:spPr>
          <a:xfrm>
            <a:off x="-1" y="0"/>
            <a:ext cx="504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 b="0" i="0" u="none" strike="noStrike" cap="none">
              <a:solidFill>
                <a:srgbClr val="3944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792E2-E24F-CCD3-0A1C-9CFF05CD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255BB-7FC3-C500-31A5-3CD06F31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51D0C-1BE0-CC94-F600-8DCDAD69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995C930C-2E1B-7425-2032-15424DA13D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258000"/>
            <a:ext cx="3376885" cy="3600000"/>
          </a:xfrm>
          <a:prstGeom prst="rect">
            <a:avLst/>
          </a:prstGeom>
        </p:spPr>
      </p:pic>
      <p:pic>
        <p:nvPicPr>
          <p:cNvPr id="11" name="Picture 10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9AEB11A5-A3DA-A813-7764-FD3DBC44E3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3410400"/>
            <a:ext cx="337688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94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2706">
          <p15:clr>
            <a:srgbClr val="FBAE40"/>
          </p15:clr>
        </p15:guide>
        <p15:guide id="6" pos="363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5;p15">
            <a:extLst>
              <a:ext uri="{FF2B5EF4-FFF2-40B4-BE49-F238E27FC236}">
                <a16:creationId xmlns:a16="http://schemas.microsoft.com/office/drawing/2014/main" id="{5DCD8951-0DF0-F67C-7EFD-A31B2B629D6B}"/>
              </a:ext>
            </a:extLst>
          </p:cNvPr>
          <p:cNvSpPr/>
          <p:nvPr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 b="0" i="0" u="none" strike="noStrike" cap="none">
              <a:solidFill>
                <a:srgbClr val="3944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792E2-E24F-CCD3-0A1C-9CFF05CD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73E8-28A7-CCA6-C380-54021DAE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0" y="720000"/>
            <a:ext cx="5688013" cy="5400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255BB-7FC3-C500-31A5-3CD06F31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51D0C-1BE0-CC94-F600-8DCDAD69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915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2706">
          <p15:clr>
            <a:srgbClr val="FBAE40"/>
          </p15:clr>
        </p15:guide>
        <p15:guide id="6" pos="363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5;p15">
            <a:extLst>
              <a:ext uri="{FF2B5EF4-FFF2-40B4-BE49-F238E27FC236}">
                <a16:creationId xmlns:a16="http://schemas.microsoft.com/office/drawing/2014/main" id="{5DCD8951-0DF0-F67C-7EFD-A31B2B629D6B}"/>
              </a:ext>
            </a:extLst>
          </p:cNvPr>
          <p:cNvSpPr/>
          <p:nvPr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 b="0" i="0" u="none" strike="noStrike" cap="none">
              <a:solidFill>
                <a:srgbClr val="3944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792E2-E24F-CCD3-0A1C-9CFF05CD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255BB-7FC3-C500-31A5-3CD06F31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51D0C-1BE0-CC94-F600-8DCDAD69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9323225-D19F-586D-5998-EA8543B1C7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7152000" cy="685799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06900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2706">
          <p15:clr>
            <a:srgbClr val="FBAE40"/>
          </p15:clr>
        </p15:guide>
        <p15:guide id="6" pos="363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5;p15">
            <a:extLst>
              <a:ext uri="{FF2B5EF4-FFF2-40B4-BE49-F238E27FC236}">
                <a16:creationId xmlns:a16="http://schemas.microsoft.com/office/drawing/2014/main" id="{5DCD8951-0DF0-F67C-7EFD-A31B2B629D6B}"/>
              </a:ext>
            </a:extLst>
          </p:cNvPr>
          <p:cNvSpPr/>
          <p:nvPr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 b="0" i="0" u="none" strike="noStrike" cap="none">
              <a:solidFill>
                <a:srgbClr val="3944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792E2-E24F-CCD3-0A1C-9CFF05CD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73E8-28A7-CCA6-C380-54021DAE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0" y="720000"/>
            <a:ext cx="5688013" cy="5400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255BB-7FC3-C500-31A5-3CD06F31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51D0C-1BE0-CC94-F600-8DCDAD69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895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2706">
          <p15:clr>
            <a:srgbClr val="FBAE40"/>
          </p15:clr>
        </p15:guide>
        <p15:guide id="6" pos="36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5;p15">
            <a:extLst>
              <a:ext uri="{FF2B5EF4-FFF2-40B4-BE49-F238E27FC236}">
                <a16:creationId xmlns:a16="http://schemas.microsoft.com/office/drawing/2014/main" id="{5DCD8951-0DF0-F67C-7EFD-A31B2B629D6B}"/>
              </a:ext>
            </a:extLst>
          </p:cNvPr>
          <p:cNvSpPr/>
          <p:nvPr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 b="0" i="0" u="none" strike="noStrike" cap="none">
              <a:solidFill>
                <a:srgbClr val="3944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792E2-E24F-CCD3-0A1C-9CFF05CD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255BB-7FC3-C500-31A5-3CD06F31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51D0C-1BE0-CC94-F600-8DCDAD69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0EA0E66B-AE30-708F-F640-3525EFE48D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3286" y="0"/>
            <a:ext cx="7138714" cy="685799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28329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2706">
          <p15:clr>
            <a:srgbClr val="FBAE40"/>
          </p15:clr>
        </p15:guide>
        <p15:guide id="6" pos="36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5;p15">
            <a:extLst>
              <a:ext uri="{FF2B5EF4-FFF2-40B4-BE49-F238E27FC236}">
                <a16:creationId xmlns:a16="http://schemas.microsoft.com/office/drawing/2014/main" id="{5DCD8951-0DF0-F67C-7EFD-A31B2B629D6B}"/>
              </a:ext>
            </a:extLst>
          </p:cNvPr>
          <p:cNvSpPr/>
          <p:nvPr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 b="0" i="0" u="none" strike="noStrike" cap="none">
              <a:solidFill>
                <a:srgbClr val="3944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792E2-E24F-CCD3-0A1C-9CFF05CD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73E8-28A7-CCA6-C380-54021DAE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0" y="720000"/>
            <a:ext cx="5688013" cy="5400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255BB-7FC3-C500-31A5-3CD06F31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51D0C-1BE0-CC94-F600-8DCDAD69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220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2706">
          <p15:clr>
            <a:srgbClr val="FBAE40"/>
          </p15:clr>
        </p15:guide>
        <p15:guide id="6" pos="36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5;p15">
            <a:extLst>
              <a:ext uri="{FF2B5EF4-FFF2-40B4-BE49-F238E27FC236}">
                <a16:creationId xmlns:a16="http://schemas.microsoft.com/office/drawing/2014/main" id="{5DCD8951-0DF0-F67C-7EFD-A31B2B629D6B}"/>
              </a:ext>
            </a:extLst>
          </p:cNvPr>
          <p:cNvSpPr/>
          <p:nvPr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 b="0" i="0" u="none" strike="noStrike" cap="none">
              <a:solidFill>
                <a:srgbClr val="3944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792E2-E24F-CCD3-0A1C-9CFF05CD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255BB-7FC3-C500-31A5-3CD06F31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51D0C-1BE0-CC94-F600-8DCDAD69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ADC3B4AB-B201-540B-9C13-D39DDF5EF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3286" y="0"/>
            <a:ext cx="7138714" cy="685799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26036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2706">
          <p15:clr>
            <a:srgbClr val="FBAE40"/>
          </p15:clr>
        </p15:guide>
        <p15:guide id="6" pos="36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logo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BA70F9A9-CAB7-7858-6D77-2E1BA2380A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685800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A3CB3-F2D7-7EB9-5D89-8489BBB39E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Subtitel</a:t>
            </a:r>
            <a:r>
              <a:rPr lang="en-GB" dirty="0"/>
              <a:t> Zoetermeer</a:t>
            </a:r>
            <a:endParaRPr lang="en-NL" dirty="0"/>
          </a:p>
        </p:txBody>
      </p:sp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123055FD-16B4-2287-6C48-DA5AC147FD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258000"/>
            <a:ext cx="3376885" cy="360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12F8FE-8F94-BE50-5205-58264AEC3B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dirty="0" err="1"/>
              <a:t>Titel</a:t>
            </a:r>
            <a:r>
              <a:rPr lang="en-GB" dirty="0"/>
              <a:t> Zoetermeer</a:t>
            </a:r>
            <a:endParaRPr lang="en-NL" dirty="0"/>
          </a:p>
        </p:txBody>
      </p:sp>
      <p:pic>
        <p:nvPicPr>
          <p:cNvPr id="8" name="Afbeelding 7" descr="Afbeelding met Lettertype, Graphics, wit, symbool&#10;&#10;Automatisch gegenereerde beschrijving">
            <a:extLst>
              <a:ext uri="{FF2B5EF4-FFF2-40B4-BE49-F238E27FC236}">
                <a16:creationId xmlns:a16="http://schemas.microsoft.com/office/drawing/2014/main" id="{F0578B4E-7C63-4A68-B3FA-BAF257F49B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0" y="360000"/>
            <a:ext cx="1800000" cy="6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52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5;p15">
            <a:extLst>
              <a:ext uri="{FF2B5EF4-FFF2-40B4-BE49-F238E27FC236}">
                <a16:creationId xmlns:a16="http://schemas.microsoft.com/office/drawing/2014/main" id="{5DCD8951-0DF0-F67C-7EFD-A31B2B629D6B}"/>
              </a:ext>
            </a:extLst>
          </p:cNvPr>
          <p:cNvSpPr/>
          <p:nvPr/>
        </p:nvSpPr>
        <p:spPr>
          <a:xfrm>
            <a:off x="-18032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 b="0" i="0" u="none" strike="noStrike" cap="none">
              <a:solidFill>
                <a:srgbClr val="3944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792E2-E24F-CCD3-0A1C-9CFF05CD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73E8-28A7-CCA6-C380-54021DAE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0" y="720000"/>
            <a:ext cx="5688013" cy="5400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255BB-7FC3-C500-31A5-3CD06F31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51D0C-1BE0-CC94-F600-8DCDAD69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502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2706">
          <p15:clr>
            <a:srgbClr val="FBAE40"/>
          </p15:clr>
        </p15:guide>
        <p15:guide id="6" pos="363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5;p15">
            <a:extLst>
              <a:ext uri="{FF2B5EF4-FFF2-40B4-BE49-F238E27FC236}">
                <a16:creationId xmlns:a16="http://schemas.microsoft.com/office/drawing/2014/main" id="{5DCD8951-0DF0-F67C-7EFD-A31B2B629D6B}"/>
              </a:ext>
            </a:extLst>
          </p:cNvPr>
          <p:cNvSpPr/>
          <p:nvPr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 b="0" i="0" u="none" strike="noStrike" cap="none">
              <a:solidFill>
                <a:srgbClr val="3944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792E2-E24F-CCD3-0A1C-9CFF05CD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255BB-7FC3-C500-31A5-3CD06F31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51D0C-1BE0-CC94-F600-8DCDAD69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99975186-B71E-9C7F-BDEA-1266107162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3286" y="-1"/>
            <a:ext cx="7138714" cy="685799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91375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2706">
          <p15:clr>
            <a:srgbClr val="FBAE40"/>
          </p15:clr>
        </p15:guide>
        <p15:guide id="6" pos="363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5;p15">
            <a:extLst>
              <a:ext uri="{FF2B5EF4-FFF2-40B4-BE49-F238E27FC236}">
                <a16:creationId xmlns:a16="http://schemas.microsoft.com/office/drawing/2014/main" id="{5DCD8951-0DF0-F67C-7EFD-A31B2B629D6B}"/>
              </a:ext>
            </a:extLst>
          </p:cNvPr>
          <p:cNvSpPr/>
          <p:nvPr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 b="0" i="0" u="none" strike="noStrike" cap="none">
              <a:solidFill>
                <a:srgbClr val="3944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792E2-E24F-CCD3-0A1C-9CFF05CD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73E8-28A7-CCA6-C380-54021DAE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0" y="720000"/>
            <a:ext cx="5688013" cy="5400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255BB-7FC3-C500-31A5-3CD06F31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51D0C-1BE0-CC94-F600-8DCDAD69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78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2706">
          <p15:clr>
            <a:srgbClr val="FBAE40"/>
          </p15:clr>
        </p15:guide>
        <p15:guide id="6" pos="36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5;p15">
            <a:extLst>
              <a:ext uri="{FF2B5EF4-FFF2-40B4-BE49-F238E27FC236}">
                <a16:creationId xmlns:a16="http://schemas.microsoft.com/office/drawing/2014/main" id="{5DCD8951-0DF0-F67C-7EFD-A31B2B629D6B}"/>
              </a:ext>
            </a:extLst>
          </p:cNvPr>
          <p:cNvSpPr/>
          <p:nvPr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 b="0" i="0" u="none" strike="noStrike" cap="none">
              <a:solidFill>
                <a:srgbClr val="3944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792E2-E24F-CCD3-0A1C-9CFF05CD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255BB-7FC3-C500-31A5-3CD06F31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51D0C-1BE0-CC94-F600-8DCDAD69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45955F19-ED41-47D1-089D-2E14C5A381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3286" y="1"/>
            <a:ext cx="7138714" cy="685799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5085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2706">
          <p15:clr>
            <a:srgbClr val="FBAE40"/>
          </p15:clr>
        </p15:guide>
        <p15:guide id="6" pos="363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5;p15">
            <a:extLst>
              <a:ext uri="{FF2B5EF4-FFF2-40B4-BE49-F238E27FC236}">
                <a16:creationId xmlns:a16="http://schemas.microsoft.com/office/drawing/2014/main" id="{5DCD8951-0DF0-F67C-7EFD-A31B2B629D6B}"/>
              </a:ext>
            </a:extLst>
          </p:cNvPr>
          <p:cNvSpPr/>
          <p:nvPr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 b="0" i="0" u="none" strike="noStrike" cap="none">
              <a:solidFill>
                <a:srgbClr val="3944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792E2-E24F-CCD3-0A1C-9CFF05CD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73E8-28A7-CCA6-C380-54021DAE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0" y="720000"/>
            <a:ext cx="5688013" cy="5400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255BB-7FC3-C500-31A5-3CD06F31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51D0C-1BE0-CC94-F600-8DCDAD69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845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2706">
          <p15:clr>
            <a:srgbClr val="FBAE40"/>
          </p15:clr>
        </p15:guide>
        <p15:guide id="6" pos="363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5;p15">
            <a:extLst>
              <a:ext uri="{FF2B5EF4-FFF2-40B4-BE49-F238E27FC236}">
                <a16:creationId xmlns:a16="http://schemas.microsoft.com/office/drawing/2014/main" id="{5DCD8951-0DF0-F67C-7EFD-A31B2B629D6B}"/>
              </a:ext>
            </a:extLst>
          </p:cNvPr>
          <p:cNvSpPr/>
          <p:nvPr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 b="0" i="0" u="none" strike="noStrike" cap="none">
              <a:solidFill>
                <a:srgbClr val="3944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792E2-E24F-CCD3-0A1C-9CFF05CD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255BB-7FC3-C500-31A5-3CD06F31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51D0C-1BE0-CC94-F600-8DCDAD69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501F037-A4DC-08BF-CA60-7E6E9BE5D6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3286" y="1"/>
            <a:ext cx="7138714" cy="685799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9644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2706">
          <p15:clr>
            <a:srgbClr val="FBAE40"/>
          </p15:clr>
        </p15:guide>
        <p15:guide id="6" pos="363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9D5-F9C6-A89D-1F57-F72362CD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759FF-CBFA-261E-8087-6009A55CD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616E8-AF49-257C-9AE2-D52657C0A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CCE21-DBA5-7BF4-7845-37349207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27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logo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BA70F9A9-CAB7-7858-6D77-2E1BA2380A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685800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A3CB3-F2D7-7EB9-5D89-8489BBB39E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Subtitel</a:t>
            </a:r>
            <a:r>
              <a:rPr lang="en-GB" dirty="0"/>
              <a:t> Zoetermeer</a:t>
            </a:r>
            <a:endParaRPr lang="en-NL" dirty="0"/>
          </a:p>
        </p:txBody>
      </p:sp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123055FD-16B4-2287-6C48-DA5AC147FD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258000"/>
            <a:ext cx="3376885" cy="360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12F8FE-8F94-BE50-5205-58264AEC3B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dirty="0" err="1"/>
              <a:t>Titel</a:t>
            </a:r>
            <a:r>
              <a:rPr lang="en-GB" dirty="0"/>
              <a:t> Zoetermeer</a:t>
            </a:r>
            <a:endParaRPr lang="en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0578B4E-7C63-4A68-B3FA-BAF257F49B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000" y="360000"/>
            <a:ext cx="1800000" cy="60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08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9A6A-23C1-A98F-89A7-5225A21B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27DB9-576B-73FD-1BC8-C8C66B27A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51849-3D3F-5EA3-7329-F7349A7B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9A1F-37BD-4AB4-A51F-0991800CD438}" type="datetimeFigureOut">
              <a:rPr lang="nl-NL" smtClean="0"/>
              <a:t>6-11-2025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B600A-7098-0ED9-25A3-F9DD97E2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DC7C4-D5C3-AD1E-1F3B-0771FCC7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57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D534-F748-442D-9D51-707C5D5C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1C601B9-191E-FEBB-5BD2-FD02A872D0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599" y="3258000"/>
            <a:ext cx="3376885" cy="360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C3B44-8836-46DE-80D9-17ED8C876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9875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D534-F748-442D-9D51-707C5D5CB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wonen</a:t>
            </a:r>
            <a:endParaRPr lang="en-NL" dirty="0"/>
          </a:p>
        </p:txBody>
      </p:sp>
      <p:pic>
        <p:nvPicPr>
          <p:cNvPr id="4" name="Picture 3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0D47240B-447D-9C57-B455-A8911B4A05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258000"/>
            <a:ext cx="3376885" cy="360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C3B44-8836-46DE-80D9-17ED8C876F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r>
              <a:rPr lang="en-GB" dirty="0"/>
              <a:t> </a:t>
            </a:r>
            <a:r>
              <a:rPr lang="en-GB" dirty="0" err="1"/>
              <a:t>wonen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14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50280D2-092F-0DCD-6276-BEF270340D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258000"/>
            <a:ext cx="3376885" cy="360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EFD534-F748-442D-9D51-707C5D5CB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ondernemen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C3B44-8836-46DE-80D9-17ED8C876F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r>
              <a:rPr lang="en-GB" dirty="0"/>
              <a:t> </a:t>
            </a:r>
            <a:r>
              <a:rPr lang="en-GB" dirty="0" err="1"/>
              <a:t>ondernemen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22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92D411A2-F832-ED45-37A5-5EFBB1CC7A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258000"/>
            <a:ext cx="3376885" cy="360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EFD534-F748-442D-9D51-707C5D5CB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natuur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C3B44-8836-46DE-80D9-17ED8C876F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r>
              <a:rPr lang="en-GB" dirty="0"/>
              <a:t> </a:t>
            </a:r>
            <a:r>
              <a:rPr lang="en-GB" dirty="0" err="1"/>
              <a:t>natuur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19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1B425-6D16-D316-2521-088B399B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87B36-6235-F95E-019D-9C84C906A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663B0-EB48-5F02-4F1A-C114507E2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C09A1F-37BD-4AB4-A51F-0991800CD438}" type="datetimeFigureOut">
              <a:rPr lang="nl-NL" smtClean="0"/>
              <a:t>6-11-2025</a:t>
            </a:fld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FEC94-1AAA-9A54-7A63-F0D404113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72E864-E548-4C50-B388-651FE0107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22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32" r:id="rId35"/>
    <p:sldLayoutId id="2147483733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DF385-5C6E-2466-E192-3D2B98ECA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nl-NL" altLang="nl-NL" sz="5100" dirty="0"/>
              <a:t>📊 </a:t>
            </a:r>
            <a:r>
              <a:rPr lang="nl-NL" altLang="nl-NL" sz="5100" dirty="0" err="1"/>
              <a:t>Datagedreven</a:t>
            </a:r>
            <a:r>
              <a:rPr lang="nl-NL" altLang="nl-NL" sz="5100" dirty="0"/>
              <a:t> Werken met AI</a:t>
            </a:r>
            <a:endParaRPr lang="nl-NL" sz="51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5E43F4-AFFA-E46C-60C1-6B7EF8E6B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nl-NL" sz="1900" i="1" dirty="0"/>
              <a:t>Voor het Vertalen van Beleid naar Waarden en Normen in de Openbare Ruimte</a:t>
            </a:r>
          </a:p>
          <a:p>
            <a:endParaRPr lang="nl-NL" sz="1900" dirty="0"/>
          </a:p>
          <a:p>
            <a:pPr>
              <a:spcBef>
                <a:spcPts val="0"/>
              </a:spcBef>
            </a:pPr>
            <a:r>
              <a:rPr lang="nl-NL" sz="1900" b="1" dirty="0"/>
              <a:t>Kennisgroep Assetmanagement bijeenkomst 3</a:t>
            </a:r>
          </a:p>
          <a:p>
            <a:pPr>
              <a:spcBef>
                <a:spcPts val="0"/>
              </a:spcBef>
            </a:pPr>
            <a:r>
              <a:rPr lang="nl-NL" sz="1900" dirty="0"/>
              <a:t>Donderdag 6 november 2025</a:t>
            </a:r>
          </a:p>
        </p:txBody>
      </p:sp>
    </p:spTree>
    <p:extLst>
      <p:ext uri="{BB962C8B-B14F-4D97-AF65-F5344CB8AC3E}">
        <p14:creationId xmlns:p14="http://schemas.microsoft.com/office/powerpoint/2010/main" val="4071624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DB409EF-BE1B-740B-8615-0E3318CE9A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099" r="4349"/>
          <a:stretch>
            <a:fillRect/>
          </a:stretch>
        </p:blipFill>
        <p:spPr>
          <a:xfrm>
            <a:off x="5053286" y="-1"/>
            <a:ext cx="7138714" cy="6857999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DFC802-AEDC-D0AB-D5A5-4E3F201C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>
            <a:normAutofit/>
          </a:bodyPr>
          <a:lstStyle/>
          <a:p>
            <a:r>
              <a:rPr lang="nl-NL" altLang="nl-NL"/>
              <a:t>🧭 Governance en Ethiek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E095D0-4FC5-BB66-1898-EDF18F2A9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/>
              <a:t>Wie bepaalt de norm?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/>
              <a:t>Transparantie van AI-modellen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/>
              <a:t>Menselijke controle en verantwoording 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017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B7E1C4A-BD94-6F84-96B6-1C0B0616DD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858" r="23589"/>
          <a:stretch>
            <a:fillRect/>
          </a:stretch>
        </p:blipFill>
        <p:spPr>
          <a:xfrm>
            <a:off x="5053286" y="-1"/>
            <a:ext cx="7138714" cy="6857999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72C0C9-46F6-2EEE-3A5C-E0B7E791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>
            <a:normAutofit/>
          </a:bodyPr>
          <a:lstStyle/>
          <a:p>
            <a:r>
              <a:rPr lang="nl-NL" altLang="nl-NL"/>
              <a:t>🚀 Toekomstbeeld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F256F4-835B-0237-D489-E2064C582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/>
              <a:t>Naar een adaptieve, lerende openbare ruimte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/>
              <a:t>AI als partner in beleidsontwikkeling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/>
              <a:t>Van reactief naar proactief assetmanagement 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45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0A505-B86A-07E5-605F-2AE4DED6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>
            <a:normAutofit/>
          </a:bodyPr>
          <a:lstStyle/>
          <a:p>
            <a:r>
              <a:rPr lang="nl-NL" altLang="nl-NL"/>
              <a:t>🤝 Discussie en Reflectie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CDFA02-8C25-C581-B9EA-9B434DB3B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/>
              <a:t>Wat betekent dit voor onze rol als assetmanagers?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/>
              <a:t>Hoe zorgen we voor draagvlak en begrip?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/>
              <a:t>Welke stappen zijn nodig binnen onze organisatie? </a:t>
            </a:r>
          </a:p>
          <a:p>
            <a:endParaRPr lang="nl-N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02D00FA-5B8F-3B5A-971D-8514319A5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626464"/>
              </p:ext>
            </p:extLst>
          </p:nvPr>
        </p:nvGraphicFramePr>
        <p:xfrm>
          <a:off x="5760000" y="720000"/>
          <a:ext cx="568801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058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B0490-7075-98E3-D158-7305D04A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>
            <a:normAutofit/>
          </a:bodyPr>
          <a:lstStyle/>
          <a:p>
            <a:r>
              <a:rPr lang="nl-NL" altLang="nl-NL"/>
              <a:t>📌 Afsluiting en Vervolg</a:t>
            </a:r>
            <a:endParaRPr lang="nl-N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A48ACE-D574-061D-56A6-DDCE3F6DA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CC498F6-FE99-39A8-A762-4E37621D6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636385"/>
              </p:ext>
            </p:extLst>
          </p:nvPr>
        </p:nvGraphicFramePr>
        <p:xfrm>
          <a:off x="5760000" y="720000"/>
          <a:ext cx="568801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511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F1C26-7415-0CD6-18A6-15DE5E321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/>
          <a:p>
            <a:r>
              <a:rPr lang="nl-NL"/>
              <a:t>🧭 Introductie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0D0E71-3B04-1A5D-7291-4DA2676EC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/>
              <a:t>Even voorstellen… </a:t>
            </a:r>
            <a:r>
              <a:rPr lang="nl-NL" dirty="0"/>
              <a:t>Frank Maurits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/>
              <a:t>Doel van de presentatie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/>
              <a:t>Relevantie voor assetmanagement en beleidsvertaling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/>
              <a:t>Korte agenda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462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7466C9-2CD0-8E49-BE82-5D91C701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>
            <a:normAutofit/>
          </a:bodyPr>
          <a:lstStyle/>
          <a:p>
            <a:r>
              <a:rPr lang="nl-NL" altLang="nl-NL" sz="2700"/>
              <a:t>🧠 Waarom AI in Assetmanagement?</a:t>
            </a:r>
            <a:endParaRPr lang="nl-NL" sz="270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610A5A6-0E26-4D92-12E5-5C6483E1D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9ADB0CD8-98A6-4BA6-3B6C-AD939B2D84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717480"/>
              </p:ext>
            </p:extLst>
          </p:nvPr>
        </p:nvGraphicFramePr>
        <p:xfrm>
          <a:off x="5760000" y="720000"/>
          <a:ext cx="568801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77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92726-92E9-AFFE-14F8-027A34C5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>
            <a:normAutofit/>
          </a:bodyPr>
          <a:lstStyle/>
          <a:p>
            <a:r>
              <a:rPr lang="nl-NL" altLang="nl-NL" sz="3000"/>
              <a:t>🧩 Van Beleid naar Indicatoren – De Uitdaging</a:t>
            </a:r>
            <a:endParaRPr lang="nl-NL" sz="300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7B3A58D-3248-2E7F-2892-74A517D51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3" name="Tijdelijke aanduiding voor inhoud 2">
            <a:extLst>
              <a:ext uri="{FF2B5EF4-FFF2-40B4-BE49-F238E27FC236}">
                <a16:creationId xmlns:a16="http://schemas.microsoft.com/office/drawing/2014/main" id="{7C2E7F90-4C03-0931-1BCB-B265788EF0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256194"/>
              </p:ext>
            </p:extLst>
          </p:nvPr>
        </p:nvGraphicFramePr>
        <p:xfrm>
          <a:off x="5760000" y="720000"/>
          <a:ext cx="568801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40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E641A-81D6-5624-D15D-586F79BC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>
            <a:normAutofit/>
          </a:bodyPr>
          <a:lstStyle/>
          <a:p>
            <a:r>
              <a:rPr lang="nl-NL" altLang="nl-NL"/>
              <a:t>🤖 Rol van AI in beleidsvertaling</a:t>
            </a:r>
            <a:endParaRPr lang="nl-NL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0D20BE5-521A-8E43-38E9-20F17CE96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31B6C58-7A44-FC50-C4B2-C52AEFF686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088619"/>
              </p:ext>
            </p:extLst>
          </p:nvPr>
        </p:nvGraphicFramePr>
        <p:xfrm>
          <a:off x="5760000" y="720000"/>
          <a:ext cx="568801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067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3974B911-BAC9-2B66-29E8-C54E0974BA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3286" y="-1"/>
            <a:ext cx="7138714" cy="6857999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E9902F-FF33-9FAB-6EFF-8AE319004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>
            <a:normAutofit/>
          </a:bodyPr>
          <a:lstStyle/>
          <a:p>
            <a:r>
              <a:rPr lang="nl-NL" altLang="nl-NL" sz="2700"/>
              <a:t>📐 Voorbeeld – Beleidsdoel “Verkeersveiligheid”</a:t>
            </a:r>
            <a:endParaRPr lang="nl-NL" sz="270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F9934AC-B190-D519-BEF5-A4069F3A3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BE1F86A-86A3-E605-C6A0-AE5DE20DE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812901"/>
              </p:ext>
            </p:extLst>
          </p:nvPr>
        </p:nvGraphicFramePr>
        <p:xfrm>
          <a:off x="5220454" y="1640711"/>
          <a:ext cx="6745767" cy="489555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96433">
                  <a:extLst>
                    <a:ext uri="{9D8B030D-6E8A-4147-A177-3AD203B41FA5}">
                      <a16:colId xmlns:a16="http://schemas.microsoft.com/office/drawing/2014/main" val="1042947386"/>
                    </a:ext>
                  </a:extLst>
                </a:gridCol>
                <a:gridCol w="2000745">
                  <a:extLst>
                    <a:ext uri="{9D8B030D-6E8A-4147-A177-3AD203B41FA5}">
                      <a16:colId xmlns:a16="http://schemas.microsoft.com/office/drawing/2014/main" val="2191205507"/>
                    </a:ext>
                  </a:extLst>
                </a:gridCol>
                <a:gridCol w="2248589">
                  <a:extLst>
                    <a:ext uri="{9D8B030D-6E8A-4147-A177-3AD203B41FA5}">
                      <a16:colId xmlns:a16="http://schemas.microsoft.com/office/drawing/2014/main" val="559829894"/>
                    </a:ext>
                  </a:extLst>
                </a:gridCol>
              </a:tblGrid>
              <a:tr h="116956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buNone/>
                      </a:pPr>
                      <a:r>
                        <a:rPr lang="nl-NL" sz="2000">
                          <a:effectLst/>
                        </a:rPr>
                        <a:t>Stap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buNone/>
                      </a:pPr>
                      <a:r>
                        <a:rPr lang="nl-NL" sz="2000" dirty="0">
                          <a:effectLst/>
                        </a:rPr>
                        <a:t>AI-toepassing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buNone/>
                      </a:pPr>
                      <a:r>
                        <a:rPr lang="nl-NL" sz="2000">
                          <a:effectLst/>
                        </a:rPr>
                        <a:t>Resultaat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48785998"/>
                  </a:ext>
                </a:extLst>
              </a:tr>
              <a:tr h="116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2000" dirty="0">
                          <a:effectLst/>
                        </a:rPr>
                        <a:t>1. Analyse beleidsdocument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2000">
                          <a:effectLst/>
                        </a:rPr>
                        <a:t>NLP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2000">
                          <a:effectLst/>
                        </a:rPr>
                        <a:t>Extractie van relevante passages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56906040"/>
                  </a:ext>
                </a:extLst>
              </a:tr>
              <a:tr h="116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2000" dirty="0">
                          <a:effectLst/>
                        </a:rPr>
                        <a:t>2. Koppeling met data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2000">
                          <a:effectLst/>
                        </a:rPr>
                        <a:t>ML + GIS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2000">
                          <a:effectLst/>
                        </a:rPr>
                        <a:t>Locaties met verhoogd risico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43014736"/>
                  </a:ext>
                </a:extLst>
              </a:tr>
              <a:tr h="13868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2000" dirty="0">
                          <a:effectLst/>
                        </a:rPr>
                        <a:t>3. Indicator-ontwikkeling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2000">
                          <a:effectLst/>
                        </a:rPr>
                        <a:t>AI + domeinkennis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nl-NL" sz="2000" dirty="0">
                          <a:effectLst/>
                        </a:rPr>
                        <a:t>Aantal incidenten per km, zichtbaarheid, wegconditie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76965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83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0532D-E56B-348D-F0C9-A03A40FD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>
            <a:normAutofit/>
          </a:bodyPr>
          <a:lstStyle/>
          <a:p>
            <a:r>
              <a:rPr lang="nl-NL" altLang="nl-NL" sz="3000" dirty="0"/>
              <a:t>🛠️ Praktische Toepassingen</a:t>
            </a:r>
            <a:endParaRPr lang="nl-NL" sz="30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C74DE5-22F1-8604-C6A6-986FD40C2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396BD37-2CEB-22EE-4D1D-EB863BBB0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106025"/>
              </p:ext>
            </p:extLst>
          </p:nvPr>
        </p:nvGraphicFramePr>
        <p:xfrm>
          <a:off x="5760000" y="720000"/>
          <a:ext cx="568801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836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C0BC5-0725-5078-DDBD-8755DA7B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>
            <a:normAutofit/>
          </a:bodyPr>
          <a:lstStyle/>
          <a:p>
            <a:r>
              <a:rPr lang="nl-NL" altLang="nl-NL" dirty="0"/>
              <a:t>📊 Data als Fundament</a:t>
            </a:r>
            <a:endParaRPr lang="nl-NL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6A0978D-BAF1-5DA2-E365-D3314EE85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3EBB4B3E-CBB0-EC6C-79B8-0BC8B7915C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130752"/>
              </p:ext>
            </p:extLst>
          </p:nvPr>
        </p:nvGraphicFramePr>
        <p:xfrm>
          <a:off x="5760000" y="720000"/>
          <a:ext cx="568801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106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D067A-C0ED-D57B-F401-8AAC690F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563937" cy="1328737"/>
          </a:xfrm>
        </p:spPr>
        <p:txBody>
          <a:bodyPr anchor="t">
            <a:normAutofit/>
          </a:bodyPr>
          <a:lstStyle/>
          <a:p>
            <a:r>
              <a:rPr lang="nl-NL" altLang="nl-NL"/>
              <a:t>🧪 Experimenten en Cases</a:t>
            </a:r>
            <a:endParaRPr lang="nl-N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47485-071A-2E44-265B-CB07B68F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160000"/>
            <a:ext cx="3563937" cy="4071939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2329D33-C3A2-D8FF-C46C-2DF40C535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621935"/>
              </p:ext>
            </p:extLst>
          </p:nvPr>
        </p:nvGraphicFramePr>
        <p:xfrm>
          <a:off x="5760000" y="720000"/>
          <a:ext cx="568801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5874152"/>
      </p:ext>
    </p:extLst>
  </p:cSld>
  <p:clrMapOvr>
    <a:masterClrMapping/>
  </p:clrMapOvr>
</p:sld>
</file>

<file path=ppt/theme/theme1.xml><?xml version="1.0" encoding="utf-8"?>
<a:theme xmlns:a="http://schemas.openxmlformats.org/drawingml/2006/main" name="Thema Zoetermeer">
  <a:themeElements>
    <a:clrScheme name="Zoetermeer 2024">
      <a:dk1>
        <a:srgbClr val="000000"/>
      </a:dk1>
      <a:lt1>
        <a:srgbClr val="FFFFFF"/>
      </a:lt1>
      <a:dk2>
        <a:srgbClr val="005EB8"/>
      </a:dk2>
      <a:lt2>
        <a:srgbClr val="E8E8E8"/>
      </a:lt2>
      <a:accent1>
        <a:srgbClr val="462A41"/>
      </a:accent1>
      <a:accent2>
        <a:srgbClr val="674736"/>
      </a:accent2>
      <a:accent3>
        <a:srgbClr val="0032A0"/>
      </a:accent3>
      <a:accent4>
        <a:srgbClr val="00491E"/>
      </a:accent4>
      <a:accent5>
        <a:srgbClr val="FFB81C"/>
      </a:accent5>
      <a:accent6>
        <a:srgbClr val="CE0037"/>
      </a:accent6>
      <a:hlink>
        <a:srgbClr val="005EB8"/>
      </a:hlink>
      <a:folHlink>
        <a:srgbClr val="FFA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a Zoetermeer" id="{8D7CC686-60AC-4D24-AEC9-C78BD15C3F1B}" vid="{F00F4A63-8A9B-4465-92FB-CAF18F07C80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8BD943FC719468D860B4704B65DFB" ma:contentTypeVersion="17" ma:contentTypeDescription="Een nieuw document maken." ma:contentTypeScope="" ma:versionID="175a178bc3634c2844ed9a11070ce0d0">
  <xsd:schema xmlns:xsd="http://www.w3.org/2001/XMLSchema" xmlns:xs="http://www.w3.org/2001/XMLSchema" xmlns:p="http://schemas.microsoft.com/office/2006/metadata/properties" xmlns:ns2="75283915-8442-4dd5-8b48-f578b8c67de5" xmlns:ns3="43d78af5-7f4b-47d6-8374-f80ce17166c6" targetNamespace="http://schemas.microsoft.com/office/2006/metadata/properties" ma:root="true" ma:fieldsID="e3ab84f8d70f18f8c4758cb4a43d7a45" ns2:_="" ns3:_="">
    <xsd:import namespace="75283915-8442-4dd5-8b48-f578b8c67de5"/>
    <xsd:import namespace="43d78af5-7f4b-47d6-8374-f80ce17166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83915-8442-4dd5-8b48-f578b8c67d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79f07edd-d75e-44de-876f-dcd89afb9b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78af5-7f4b-47d6-8374-f80ce17166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a4197cb-0661-44b4-9b5b-39a5d915bd77}" ma:internalName="TaxCatchAll" ma:showField="CatchAllData" ma:web="43d78af5-7f4b-47d6-8374-f80ce17166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283915-8442-4dd5-8b48-f578b8c67de5">
      <Terms xmlns="http://schemas.microsoft.com/office/infopath/2007/PartnerControls"/>
    </lcf76f155ced4ddcb4097134ff3c332f>
    <TaxCatchAll xmlns="43d78af5-7f4b-47d6-8374-f80ce17166c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1E1112-DDF4-4D8F-8F7B-2ACE21196222}"/>
</file>

<file path=customXml/itemProps2.xml><?xml version="1.0" encoding="utf-8"?>
<ds:datastoreItem xmlns:ds="http://schemas.openxmlformats.org/officeDocument/2006/customXml" ds:itemID="{AED7C99D-FF96-462B-982F-E1C66D4ED219}">
  <ds:schemaRefs>
    <ds:schemaRef ds:uri="http://schemas.microsoft.com/office/2006/metadata/properties"/>
    <ds:schemaRef ds:uri="http://schemas.microsoft.com/office/infopath/2007/PartnerControls"/>
    <ds:schemaRef ds:uri="75283915-8442-4dd5-8b48-f578b8c67de5"/>
    <ds:schemaRef ds:uri="43d78af5-7f4b-47d6-8374-f80ce17166c6"/>
  </ds:schemaRefs>
</ds:datastoreItem>
</file>

<file path=customXml/itemProps3.xml><?xml version="1.0" encoding="utf-8"?>
<ds:datastoreItem xmlns:ds="http://schemas.openxmlformats.org/officeDocument/2006/customXml" ds:itemID="{150A2CF4-8401-486A-ADDD-EC56047EBBB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832eccc-8a64-4f2d-9156-75c175b095ab}" enabled="0" method="" siteId="{8832eccc-8a64-4f2d-9156-75c175b095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Thema Zoetermeer</Template>
  <TotalTime>0</TotalTime>
  <Words>904</Words>
  <Application>Microsoft Office PowerPoint</Application>
  <PresentationFormat>Breedbeeld</PresentationFormat>
  <Paragraphs>100</Paragraphs>
  <Slides>13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Aptos</vt:lpstr>
      <vt:lpstr>Arial</vt:lpstr>
      <vt:lpstr>Helvetica Neue</vt:lpstr>
      <vt:lpstr>Thema Zoetermeer</vt:lpstr>
      <vt:lpstr>📊 Datagedreven Werken met AI</vt:lpstr>
      <vt:lpstr>🧭 Introductie</vt:lpstr>
      <vt:lpstr>🧠 Waarom AI in Assetmanagement?</vt:lpstr>
      <vt:lpstr>🧩 Van Beleid naar Indicatoren – De Uitdaging</vt:lpstr>
      <vt:lpstr>🤖 Rol van AI in beleidsvertaling</vt:lpstr>
      <vt:lpstr>📐 Voorbeeld – Beleidsdoel “Verkeersveiligheid”</vt:lpstr>
      <vt:lpstr>🛠️ Praktische Toepassingen</vt:lpstr>
      <vt:lpstr>📊 Data als Fundament</vt:lpstr>
      <vt:lpstr>🧪 Experimenten en Cases</vt:lpstr>
      <vt:lpstr>🧭 Governance en Ethiek</vt:lpstr>
      <vt:lpstr>🚀 Toekomstbeeld</vt:lpstr>
      <vt:lpstr>🤝 Discussie en Reflectie</vt:lpstr>
      <vt:lpstr>📌 Afsluiting en Vervolg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Maurits F.J. (Frank)</dc:creator>
  <cp:lastModifiedBy>Maurits F.J. (Frank)</cp:lastModifiedBy>
  <cp:revision>1</cp:revision>
  <dcterms:created xsi:type="dcterms:W3CDTF">2025-10-09T07:11:34Z</dcterms:created>
  <dcterms:modified xsi:type="dcterms:W3CDTF">2025-11-10T12:46:47Z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0x010100BD18BD943FC719468D860B4704B65DFB</vt:lpwstr>
  </property>
  <property fmtid="{D5CDD505-2E9C-101B-9397-08002B2CF9AE}" pid="3" name="MediaServiceImageTags">
    <vt:lpwstr/>
  </property>
</Properties>
</file>