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4"/>
    <p:sldMasterId id="2147483696" r:id="rId5"/>
  </p:sldMasterIdLst>
  <p:notesMasterIdLst>
    <p:notesMasterId r:id="rId22"/>
  </p:notesMasterIdLst>
  <p:sldIdLst>
    <p:sldId id="781" r:id="rId6"/>
    <p:sldId id="783" r:id="rId7"/>
    <p:sldId id="784" r:id="rId8"/>
    <p:sldId id="258" r:id="rId9"/>
    <p:sldId id="752" r:id="rId10"/>
    <p:sldId id="753" r:id="rId11"/>
    <p:sldId id="770" r:id="rId12"/>
    <p:sldId id="760" r:id="rId13"/>
    <p:sldId id="756" r:id="rId14"/>
    <p:sldId id="766" r:id="rId15"/>
    <p:sldId id="758" r:id="rId16"/>
    <p:sldId id="768" r:id="rId17"/>
    <p:sldId id="775" r:id="rId18"/>
    <p:sldId id="772" r:id="rId19"/>
    <p:sldId id="776" r:id="rId20"/>
    <p:sldId id="743" r:id="rId21"/>
  </p:sldIdLst>
  <p:sldSz cx="12192000" cy="6858000"/>
  <p:notesSz cx="6669088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C7FF70-10C5-4718-A481-BE4143D9763A}" v="2" dt="2024-04-11T07:49:08.4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90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F359F7-5A1D-44DA-9522-2DD6990C1855}" type="datetimeFigureOut">
              <a:rPr lang="nl-NL" smtClean="0"/>
              <a:t>11-4-2024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3C7870-5395-4D6A-A926-E98649FB4C2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9341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09585"/>
            <a:endParaRPr lang="nl-NL" sz="1400">
              <a:solidFill>
                <a:prstClr val="black"/>
              </a:solidFill>
              <a:latin typeface="+mn-lt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AD486F-F2EE-4927-ABA3-E578560E238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828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C7870-5395-4D6A-A926-E98649FB4C26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6908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C7870-5395-4D6A-A926-E98649FB4C26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5442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3E8E9-F126-41C3-88D0-CF44C953D05D}" type="datetimeFigureOut">
              <a:rPr lang="nl-NL" smtClean="0"/>
              <a:t>11-4-2024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3C79-B85C-443A-8CCE-8E2BFA4FC5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641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3E8E9-F126-41C3-88D0-CF44C953D05D}" type="datetimeFigureOut">
              <a:rPr lang="nl-NL" smtClean="0"/>
              <a:t>11-4-2024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3C79-B85C-443A-8CCE-8E2BFA4FC5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6237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3E8E9-F126-41C3-88D0-CF44C953D05D}" type="datetimeFigureOut">
              <a:rPr lang="nl-NL" smtClean="0"/>
              <a:t>11-4-2024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3C79-B85C-443A-8CCE-8E2BFA4FC5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0794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3872" y="1416236"/>
            <a:ext cx="6840140" cy="275043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3870" y="333375"/>
            <a:ext cx="6840141" cy="42473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E140-BB74-48A9-828F-704832C458E9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7E196694-C18F-39FD-CEF5-17DE03571BE4}"/>
              </a:ext>
            </a:extLst>
          </p:cNvPr>
          <p:cNvSpPr/>
          <p:nvPr userDrawn="1"/>
        </p:nvSpPr>
        <p:spPr>
          <a:xfrm>
            <a:off x="-4" y="0"/>
            <a:ext cx="4571547" cy="6858000"/>
          </a:xfrm>
          <a:prstGeom prst="rect">
            <a:avLst/>
          </a:prstGeom>
          <a:gradFill>
            <a:gsLst>
              <a:gs pos="0">
                <a:srgbClr val="C9971B"/>
              </a:gs>
              <a:gs pos="49000">
                <a:srgbClr val="F3DD8F"/>
              </a:gs>
              <a:gs pos="94000">
                <a:srgbClr val="C9971B"/>
              </a:gs>
            </a:gsLst>
            <a:lin ang="6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58E86878-FF1E-67C2-E777-4183F42A63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9" y="2713584"/>
            <a:ext cx="3743795" cy="1420710"/>
          </a:xfrm>
        </p:spPr>
        <p:txBody>
          <a:bodyPr anchor="ctr"/>
          <a:lstStyle>
            <a:lvl1pPr>
              <a:defRPr sz="3000" i="1">
                <a:solidFill>
                  <a:schemeClr val="bg1"/>
                </a:solidFill>
                <a:latin typeface="Bolder" pitchFamily="2" charset="77"/>
              </a:defRPr>
            </a:lvl1pPr>
            <a:lvl2pPr>
              <a:defRPr sz="3000" i="1">
                <a:solidFill>
                  <a:schemeClr val="bg1"/>
                </a:solidFill>
                <a:latin typeface="Bolder" pitchFamily="2" charset="77"/>
              </a:defRPr>
            </a:lvl2pPr>
            <a:lvl3pPr>
              <a:defRPr sz="3000" i="1">
                <a:solidFill>
                  <a:schemeClr val="bg1"/>
                </a:solidFill>
                <a:latin typeface="Bolder" pitchFamily="2" charset="77"/>
              </a:defRPr>
            </a:lvl3pPr>
            <a:lvl4pPr>
              <a:defRPr sz="3000" i="1">
                <a:solidFill>
                  <a:schemeClr val="bg1"/>
                </a:solidFill>
                <a:latin typeface="Bolder" pitchFamily="2" charset="77"/>
              </a:defRPr>
            </a:lvl4pPr>
            <a:lvl5pPr>
              <a:defRPr sz="3000" i="1">
                <a:solidFill>
                  <a:schemeClr val="bg1"/>
                </a:solidFill>
                <a:latin typeface="Bolder" pitchFamily="2" charset="77"/>
              </a:defRPr>
            </a:lvl5pPr>
          </a:lstStyle>
          <a:p>
            <a:pPr algn="ctr"/>
            <a:r>
              <a:rPr lang="nl-NL" i="1">
                <a:solidFill>
                  <a:schemeClr val="bg1"/>
                </a:solidFill>
              </a:rPr>
              <a:t>‘Ruimte voor een quote over meerdere regels.’</a:t>
            </a:r>
          </a:p>
        </p:txBody>
      </p:sp>
    </p:spTree>
    <p:extLst>
      <p:ext uri="{BB962C8B-B14F-4D97-AF65-F5344CB8AC3E}">
        <p14:creationId xmlns:p14="http://schemas.microsoft.com/office/powerpoint/2010/main" val="2222181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Groen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42E4CB17-D138-44B8-9DC7-A6428596DFF5}"/>
              </a:ext>
            </a:extLst>
          </p:cNvPr>
          <p:cNvSpPr/>
          <p:nvPr userDrawn="1"/>
        </p:nvSpPr>
        <p:spPr>
          <a:xfrm>
            <a:off x="-1" y="4730196"/>
            <a:ext cx="12192000" cy="2127374"/>
          </a:xfrm>
          <a:custGeom>
            <a:avLst/>
            <a:gdLst>
              <a:gd name="connsiteX0" fmla="*/ 371474 w 12192000"/>
              <a:gd name="connsiteY0" fmla="*/ 0 h 2127374"/>
              <a:gd name="connsiteX1" fmla="*/ 11820525 w 12192000"/>
              <a:gd name="connsiteY1" fmla="*/ 0 h 2127374"/>
              <a:gd name="connsiteX2" fmla="*/ 11820525 w 12192000"/>
              <a:gd name="connsiteY2" fmla="*/ 571011 h 2127374"/>
              <a:gd name="connsiteX3" fmla="*/ 12192000 w 12192000"/>
              <a:gd name="connsiteY3" fmla="*/ 571011 h 2127374"/>
              <a:gd name="connsiteX4" fmla="*/ 12192000 w 12192000"/>
              <a:gd name="connsiteY4" fmla="*/ 2127374 h 2127374"/>
              <a:gd name="connsiteX5" fmla="*/ 0 w 12192000"/>
              <a:gd name="connsiteY5" fmla="*/ 2127374 h 2127374"/>
              <a:gd name="connsiteX6" fmla="*/ 0 w 12192000"/>
              <a:gd name="connsiteY6" fmla="*/ 571011 h 2127374"/>
              <a:gd name="connsiteX7" fmla="*/ 371474 w 12192000"/>
              <a:gd name="connsiteY7" fmla="*/ 571011 h 212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27374">
                <a:moveTo>
                  <a:pt x="371474" y="0"/>
                </a:moveTo>
                <a:lnTo>
                  <a:pt x="11820525" y="0"/>
                </a:lnTo>
                <a:lnTo>
                  <a:pt x="11820525" y="571011"/>
                </a:lnTo>
                <a:lnTo>
                  <a:pt x="12192000" y="571011"/>
                </a:lnTo>
                <a:lnTo>
                  <a:pt x="12192000" y="2127374"/>
                </a:lnTo>
                <a:lnTo>
                  <a:pt x="0" y="2127374"/>
                </a:lnTo>
                <a:lnTo>
                  <a:pt x="0" y="571011"/>
                </a:lnTo>
                <a:lnTo>
                  <a:pt x="371474" y="5710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2" name="Tijdelijke aanduiding voor afbeelding 21">
            <a:extLst>
              <a:ext uri="{FF2B5EF4-FFF2-40B4-BE49-F238E27FC236}">
                <a16:creationId xmlns:a16="http://schemas.microsoft.com/office/drawing/2014/main" id="{C9148FF8-1791-499B-86B7-D5A170C3898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5301208"/>
          </a:xfrm>
          <a:custGeom>
            <a:avLst/>
            <a:gdLst>
              <a:gd name="connsiteX0" fmla="*/ 0 w 12192000"/>
              <a:gd name="connsiteY0" fmla="*/ 0 h 5481227"/>
              <a:gd name="connsiteX1" fmla="*/ 12192000 w 12192000"/>
              <a:gd name="connsiteY1" fmla="*/ 0 h 5481227"/>
              <a:gd name="connsiteX2" fmla="*/ 12192000 w 12192000"/>
              <a:gd name="connsiteY2" fmla="*/ 5481227 h 5481227"/>
              <a:gd name="connsiteX3" fmla="*/ 12191999 w 12192000"/>
              <a:gd name="connsiteY3" fmla="*/ 5481227 h 5481227"/>
              <a:gd name="connsiteX4" fmla="*/ 12191999 w 12192000"/>
              <a:gd name="connsiteY4" fmla="*/ 5301208 h 5481227"/>
              <a:gd name="connsiteX5" fmla="*/ 11820524 w 12192000"/>
              <a:gd name="connsiteY5" fmla="*/ 5301208 h 5481227"/>
              <a:gd name="connsiteX6" fmla="*/ 11820524 w 12192000"/>
              <a:gd name="connsiteY6" fmla="*/ 4730197 h 5481227"/>
              <a:gd name="connsiteX7" fmla="*/ 371473 w 12192000"/>
              <a:gd name="connsiteY7" fmla="*/ 4730197 h 5481227"/>
              <a:gd name="connsiteX8" fmla="*/ 371473 w 12192000"/>
              <a:gd name="connsiteY8" fmla="*/ 5301208 h 5481227"/>
              <a:gd name="connsiteX9" fmla="*/ 0 w 12192000"/>
              <a:gd name="connsiteY9" fmla="*/ 5301208 h 5481227"/>
              <a:gd name="connsiteX0" fmla="*/ 0 w 12192000"/>
              <a:gd name="connsiteY0" fmla="*/ 0 h 5481227"/>
              <a:gd name="connsiteX1" fmla="*/ 12192000 w 12192000"/>
              <a:gd name="connsiteY1" fmla="*/ 0 h 5481227"/>
              <a:gd name="connsiteX2" fmla="*/ 12192000 w 12192000"/>
              <a:gd name="connsiteY2" fmla="*/ 5481227 h 5481227"/>
              <a:gd name="connsiteX3" fmla="*/ 12191999 w 12192000"/>
              <a:gd name="connsiteY3" fmla="*/ 5301208 h 5481227"/>
              <a:gd name="connsiteX4" fmla="*/ 11820524 w 12192000"/>
              <a:gd name="connsiteY4" fmla="*/ 5301208 h 5481227"/>
              <a:gd name="connsiteX5" fmla="*/ 11820524 w 12192000"/>
              <a:gd name="connsiteY5" fmla="*/ 4730197 h 5481227"/>
              <a:gd name="connsiteX6" fmla="*/ 371473 w 12192000"/>
              <a:gd name="connsiteY6" fmla="*/ 4730197 h 5481227"/>
              <a:gd name="connsiteX7" fmla="*/ 371473 w 12192000"/>
              <a:gd name="connsiteY7" fmla="*/ 5301208 h 5481227"/>
              <a:gd name="connsiteX8" fmla="*/ 0 w 12192000"/>
              <a:gd name="connsiteY8" fmla="*/ 5301208 h 5481227"/>
              <a:gd name="connsiteX9" fmla="*/ 0 w 12192000"/>
              <a:gd name="connsiteY9" fmla="*/ 0 h 5481227"/>
              <a:gd name="connsiteX0" fmla="*/ 0 w 12192000"/>
              <a:gd name="connsiteY0" fmla="*/ 0 h 5301208"/>
              <a:gd name="connsiteX1" fmla="*/ 12192000 w 12192000"/>
              <a:gd name="connsiteY1" fmla="*/ 0 h 5301208"/>
              <a:gd name="connsiteX2" fmla="*/ 12191999 w 12192000"/>
              <a:gd name="connsiteY2" fmla="*/ 5301208 h 5301208"/>
              <a:gd name="connsiteX3" fmla="*/ 11820524 w 12192000"/>
              <a:gd name="connsiteY3" fmla="*/ 5301208 h 5301208"/>
              <a:gd name="connsiteX4" fmla="*/ 11820524 w 12192000"/>
              <a:gd name="connsiteY4" fmla="*/ 4730197 h 5301208"/>
              <a:gd name="connsiteX5" fmla="*/ 371473 w 12192000"/>
              <a:gd name="connsiteY5" fmla="*/ 4730197 h 5301208"/>
              <a:gd name="connsiteX6" fmla="*/ 371473 w 12192000"/>
              <a:gd name="connsiteY6" fmla="*/ 5301208 h 5301208"/>
              <a:gd name="connsiteX7" fmla="*/ 0 w 12192000"/>
              <a:gd name="connsiteY7" fmla="*/ 5301208 h 5301208"/>
              <a:gd name="connsiteX8" fmla="*/ 0 w 12192000"/>
              <a:gd name="connsiteY8" fmla="*/ 0 h 5301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301208">
                <a:moveTo>
                  <a:pt x="0" y="0"/>
                </a:moveTo>
                <a:lnTo>
                  <a:pt x="12192000" y="0"/>
                </a:lnTo>
                <a:cubicBezTo>
                  <a:pt x="12192000" y="1767069"/>
                  <a:pt x="12191999" y="3534139"/>
                  <a:pt x="12191999" y="5301208"/>
                </a:cubicBezTo>
                <a:lnTo>
                  <a:pt x="11820524" y="5301208"/>
                </a:lnTo>
                <a:lnTo>
                  <a:pt x="11820524" y="4730197"/>
                </a:lnTo>
                <a:lnTo>
                  <a:pt x="371473" y="4730197"/>
                </a:lnTo>
                <a:lnTo>
                  <a:pt x="371473" y="5301208"/>
                </a:lnTo>
                <a:lnTo>
                  <a:pt x="0" y="530120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1044000" anchor="ctr" anchorCtr="0">
            <a:noAutofit/>
          </a:bodyPr>
          <a:lstStyle>
            <a:lvl1pPr algn="ctr">
              <a:buNone/>
              <a:defRPr sz="18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nl-NL"/>
              <a:t>Klik op het icoon om een afbeelding in te voegen.</a:t>
            </a: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0561D809-9D06-4339-905E-57D15BF52D5F}"/>
              </a:ext>
            </a:extLst>
          </p:cNvPr>
          <p:cNvCxnSpPr/>
          <p:nvPr userDrawn="1"/>
        </p:nvCxnSpPr>
        <p:spPr>
          <a:xfrm>
            <a:off x="371475" y="5687728"/>
            <a:ext cx="1144905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C64C0D87-9DD0-440C-96F2-F1EA822656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3454" y="352892"/>
            <a:ext cx="11533584" cy="957955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75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l-NL"/>
              <a:t>Klik om stijl te bewerken.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9ED989A-7D39-4965-A5D1-BCEF82645B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3275" y="5072484"/>
            <a:ext cx="10585450" cy="315792"/>
          </a:xfrm>
        </p:spPr>
        <p:txBody>
          <a:bodyPr wrap="square">
            <a:spAutoFit/>
          </a:bodyPr>
          <a:lstStyle>
            <a:lvl1pPr marL="0" indent="0" algn="l">
              <a:buNone/>
              <a:defRPr sz="2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bewerken.</a:t>
            </a:r>
          </a:p>
        </p:txBody>
      </p:sp>
      <p:pic>
        <p:nvPicPr>
          <p:cNvPr id="16" name="Afbeelding 15" descr="Afbeelding met tekst&#10;&#10;Automatisch gegenereerde beschrijving">
            <a:extLst>
              <a:ext uri="{FF2B5EF4-FFF2-40B4-BE49-F238E27FC236}">
                <a16:creationId xmlns:a16="http://schemas.microsoft.com/office/drawing/2014/main" id="{A5B25EEC-5C10-4B91-A1FF-261E730751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7377" y="5966486"/>
            <a:ext cx="2736000" cy="49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276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Witt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42E4CB17-D138-44B8-9DC7-A6428596DFF5}"/>
              </a:ext>
            </a:extLst>
          </p:cNvPr>
          <p:cNvSpPr/>
          <p:nvPr userDrawn="1"/>
        </p:nvSpPr>
        <p:spPr>
          <a:xfrm>
            <a:off x="-1" y="4730196"/>
            <a:ext cx="12192000" cy="2127374"/>
          </a:xfrm>
          <a:custGeom>
            <a:avLst/>
            <a:gdLst>
              <a:gd name="connsiteX0" fmla="*/ 371474 w 12192000"/>
              <a:gd name="connsiteY0" fmla="*/ 0 h 2127374"/>
              <a:gd name="connsiteX1" fmla="*/ 11820525 w 12192000"/>
              <a:gd name="connsiteY1" fmla="*/ 0 h 2127374"/>
              <a:gd name="connsiteX2" fmla="*/ 11820525 w 12192000"/>
              <a:gd name="connsiteY2" fmla="*/ 571011 h 2127374"/>
              <a:gd name="connsiteX3" fmla="*/ 12192000 w 12192000"/>
              <a:gd name="connsiteY3" fmla="*/ 571011 h 2127374"/>
              <a:gd name="connsiteX4" fmla="*/ 12192000 w 12192000"/>
              <a:gd name="connsiteY4" fmla="*/ 2127374 h 2127374"/>
              <a:gd name="connsiteX5" fmla="*/ 0 w 12192000"/>
              <a:gd name="connsiteY5" fmla="*/ 2127374 h 2127374"/>
              <a:gd name="connsiteX6" fmla="*/ 0 w 12192000"/>
              <a:gd name="connsiteY6" fmla="*/ 571011 h 2127374"/>
              <a:gd name="connsiteX7" fmla="*/ 371474 w 12192000"/>
              <a:gd name="connsiteY7" fmla="*/ 571011 h 212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27374">
                <a:moveTo>
                  <a:pt x="371474" y="0"/>
                </a:moveTo>
                <a:lnTo>
                  <a:pt x="11820525" y="0"/>
                </a:lnTo>
                <a:lnTo>
                  <a:pt x="11820525" y="571011"/>
                </a:lnTo>
                <a:lnTo>
                  <a:pt x="12192000" y="571011"/>
                </a:lnTo>
                <a:lnTo>
                  <a:pt x="12192000" y="2127374"/>
                </a:lnTo>
                <a:lnTo>
                  <a:pt x="0" y="2127374"/>
                </a:lnTo>
                <a:lnTo>
                  <a:pt x="0" y="571011"/>
                </a:lnTo>
                <a:lnTo>
                  <a:pt x="371474" y="5710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2" name="Tijdelijke aanduiding voor afbeelding 21">
            <a:extLst>
              <a:ext uri="{FF2B5EF4-FFF2-40B4-BE49-F238E27FC236}">
                <a16:creationId xmlns:a16="http://schemas.microsoft.com/office/drawing/2014/main" id="{C9148FF8-1791-499B-86B7-D5A170C3898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5301208"/>
          </a:xfrm>
          <a:custGeom>
            <a:avLst/>
            <a:gdLst>
              <a:gd name="connsiteX0" fmla="*/ 0 w 12192000"/>
              <a:gd name="connsiteY0" fmla="*/ 0 h 5481227"/>
              <a:gd name="connsiteX1" fmla="*/ 12192000 w 12192000"/>
              <a:gd name="connsiteY1" fmla="*/ 0 h 5481227"/>
              <a:gd name="connsiteX2" fmla="*/ 12192000 w 12192000"/>
              <a:gd name="connsiteY2" fmla="*/ 5481227 h 5481227"/>
              <a:gd name="connsiteX3" fmla="*/ 12191999 w 12192000"/>
              <a:gd name="connsiteY3" fmla="*/ 5481227 h 5481227"/>
              <a:gd name="connsiteX4" fmla="*/ 12191999 w 12192000"/>
              <a:gd name="connsiteY4" fmla="*/ 5301208 h 5481227"/>
              <a:gd name="connsiteX5" fmla="*/ 11820524 w 12192000"/>
              <a:gd name="connsiteY5" fmla="*/ 5301208 h 5481227"/>
              <a:gd name="connsiteX6" fmla="*/ 11820524 w 12192000"/>
              <a:gd name="connsiteY6" fmla="*/ 4730197 h 5481227"/>
              <a:gd name="connsiteX7" fmla="*/ 371473 w 12192000"/>
              <a:gd name="connsiteY7" fmla="*/ 4730197 h 5481227"/>
              <a:gd name="connsiteX8" fmla="*/ 371473 w 12192000"/>
              <a:gd name="connsiteY8" fmla="*/ 5301208 h 5481227"/>
              <a:gd name="connsiteX9" fmla="*/ 0 w 12192000"/>
              <a:gd name="connsiteY9" fmla="*/ 5301208 h 5481227"/>
              <a:gd name="connsiteX0" fmla="*/ 0 w 12192000"/>
              <a:gd name="connsiteY0" fmla="*/ 0 h 5481227"/>
              <a:gd name="connsiteX1" fmla="*/ 12192000 w 12192000"/>
              <a:gd name="connsiteY1" fmla="*/ 0 h 5481227"/>
              <a:gd name="connsiteX2" fmla="*/ 12192000 w 12192000"/>
              <a:gd name="connsiteY2" fmla="*/ 5481227 h 5481227"/>
              <a:gd name="connsiteX3" fmla="*/ 12191999 w 12192000"/>
              <a:gd name="connsiteY3" fmla="*/ 5301208 h 5481227"/>
              <a:gd name="connsiteX4" fmla="*/ 11820524 w 12192000"/>
              <a:gd name="connsiteY4" fmla="*/ 5301208 h 5481227"/>
              <a:gd name="connsiteX5" fmla="*/ 11820524 w 12192000"/>
              <a:gd name="connsiteY5" fmla="*/ 4730197 h 5481227"/>
              <a:gd name="connsiteX6" fmla="*/ 371473 w 12192000"/>
              <a:gd name="connsiteY6" fmla="*/ 4730197 h 5481227"/>
              <a:gd name="connsiteX7" fmla="*/ 371473 w 12192000"/>
              <a:gd name="connsiteY7" fmla="*/ 5301208 h 5481227"/>
              <a:gd name="connsiteX8" fmla="*/ 0 w 12192000"/>
              <a:gd name="connsiteY8" fmla="*/ 5301208 h 5481227"/>
              <a:gd name="connsiteX9" fmla="*/ 0 w 12192000"/>
              <a:gd name="connsiteY9" fmla="*/ 0 h 5481227"/>
              <a:gd name="connsiteX0" fmla="*/ 0 w 12192000"/>
              <a:gd name="connsiteY0" fmla="*/ 0 h 5301208"/>
              <a:gd name="connsiteX1" fmla="*/ 12192000 w 12192000"/>
              <a:gd name="connsiteY1" fmla="*/ 0 h 5301208"/>
              <a:gd name="connsiteX2" fmla="*/ 12191999 w 12192000"/>
              <a:gd name="connsiteY2" fmla="*/ 5301208 h 5301208"/>
              <a:gd name="connsiteX3" fmla="*/ 11820524 w 12192000"/>
              <a:gd name="connsiteY3" fmla="*/ 5301208 h 5301208"/>
              <a:gd name="connsiteX4" fmla="*/ 11820524 w 12192000"/>
              <a:gd name="connsiteY4" fmla="*/ 4730197 h 5301208"/>
              <a:gd name="connsiteX5" fmla="*/ 371473 w 12192000"/>
              <a:gd name="connsiteY5" fmla="*/ 4730197 h 5301208"/>
              <a:gd name="connsiteX6" fmla="*/ 371473 w 12192000"/>
              <a:gd name="connsiteY6" fmla="*/ 5301208 h 5301208"/>
              <a:gd name="connsiteX7" fmla="*/ 0 w 12192000"/>
              <a:gd name="connsiteY7" fmla="*/ 5301208 h 5301208"/>
              <a:gd name="connsiteX8" fmla="*/ 0 w 12192000"/>
              <a:gd name="connsiteY8" fmla="*/ 0 h 5301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301208">
                <a:moveTo>
                  <a:pt x="0" y="0"/>
                </a:moveTo>
                <a:lnTo>
                  <a:pt x="12192000" y="0"/>
                </a:lnTo>
                <a:cubicBezTo>
                  <a:pt x="12192000" y="1767069"/>
                  <a:pt x="12191999" y="3534139"/>
                  <a:pt x="12191999" y="5301208"/>
                </a:cubicBezTo>
                <a:lnTo>
                  <a:pt x="11820524" y="5301208"/>
                </a:lnTo>
                <a:lnTo>
                  <a:pt x="11820524" y="4730197"/>
                </a:lnTo>
                <a:lnTo>
                  <a:pt x="371473" y="4730197"/>
                </a:lnTo>
                <a:lnTo>
                  <a:pt x="371473" y="5301208"/>
                </a:lnTo>
                <a:lnTo>
                  <a:pt x="0" y="530120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1044000" anchor="ctr" anchorCtr="0">
            <a:noAutofit/>
          </a:bodyPr>
          <a:lstStyle>
            <a:lvl1pPr algn="ctr">
              <a:buNone/>
              <a:defRPr sz="18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nl-NL"/>
              <a:t>Klik op het icoon om een afbeelding in te voegen.</a:t>
            </a: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0561D809-9D06-4339-905E-57D15BF52D5F}"/>
              </a:ext>
            </a:extLst>
          </p:cNvPr>
          <p:cNvCxnSpPr/>
          <p:nvPr userDrawn="1"/>
        </p:nvCxnSpPr>
        <p:spPr>
          <a:xfrm>
            <a:off x="371475" y="5687728"/>
            <a:ext cx="1144905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C64C0D87-9DD0-440C-96F2-F1EA822656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3454" y="352892"/>
            <a:ext cx="11533584" cy="957955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7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Klik om stijl te bewerken.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9ED989A-7D39-4965-A5D1-BCEF82645B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3275" y="5072484"/>
            <a:ext cx="10585450" cy="315792"/>
          </a:xfrm>
        </p:spPr>
        <p:txBody>
          <a:bodyPr wrap="square">
            <a:spAutoFit/>
          </a:bodyPr>
          <a:lstStyle>
            <a:lvl1pPr marL="0" indent="0" algn="l">
              <a:buNone/>
              <a:defRPr sz="2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bewerken.</a:t>
            </a:r>
          </a:p>
        </p:txBody>
      </p:sp>
      <p:pic>
        <p:nvPicPr>
          <p:cNvPr id="16" name="Afbeelding 15" descr="Afbeelding met tekst&#10;&#10;Automatisch gegenereerde beschrijving">
            <a:extLst>
              <a:ext uri="{FF2B5EF4-FFF2-40B4-BE49-F238E27FC236}">
                <a16:creationId xmlns:a16="http://schemas.microsoft.com/office/drawing/2014/main" id="{A5B25EEC-5C10-4B91-A1FF-261E730751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7377" y="5966486"/>
            <a:ext cx="2736000" cy="49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0994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Witt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Vrije vorm 7">
            <a:extLst>
              <a:ext uri="{FF2B5EF4-FFF2-40B4-BE49-F238E27FC236}">
                <a16:creationId xmlns:a16="http://schemas.microsoft.com/office/drawing/2014/main" id="{3F0006FB-38A2-6B92-2DA9-7F6AFB5270E0}"/>
              </a:ext>
            </a:extLst>
          </p:cNvPr>
          <p:cNvSpPr/>
          <p:nvPr userDrawn="1"/>
        </p:nvSpPr>
        <p:spPr>
          <a:xfrm>
            <a:off x="-2" y="-1"/>
            <a:ext cx="12192002" cy="5844210"/>
          </a:xfrm>
          <a:custGeom>
            <a:avLst/>
            <a:gdLst>
              <a:gd name="connsiteX0" fmla="*/ 0 w 12192002"/>
              <a:gd name="connsiteY0" fmla="*/ 0 h 5844210"/>
              <a:gd name="connsiteX1" fmla="*/ 12192002 w 12192002"/>
              <a:gd name="connsiteY1" fmla="*/ 0 h 5844210"/>
              <a:gd name="connsiteX2" fmla="*/ 12192002 w 12192002"/>
              <a:gd name="connsiteY2" fmla="*/ 5301207 h 5844210"/>
              <a:gd name="connsiteX3" fmla="*/ 11820527 w 12192002"/>
              <a:gd name="connsiteY3" fmla="*/ 5301207 h 5844210"/>
              <a:gd name="connsiteX4" fmla="*/ 11820527 w 12192002"/>
              <a:gd name="connsiteY4" fmla="*/ 4730196 h 5844210"/>
              <a:gd name="connsiteX5" fmla="*/ 11820527 w 12192002"/>
              <a:gd name="connsiteY5" fmla="*/ 3574772 h 5844210"/>
              <a:gd name="connsiteX6" fmla="*/ 371477 w 12192002"/>
              <a:gd name="connsiteY6" fmla="*/ 3574772 h 5844210"/>
              <a:gd name="connsiteX7" fmla="*/ 371477 w 12192002"/>
              <a:gd name="connsiteY7" fmla="*/ 4730196 h 5844210"/>
              <a:gd name="connsiteX8" fmla="*/ 371476 w 12192002"/>
              <a:gd name="connsiteY8" fmla="*/ 4730196 h 5844210"/>
              <a:gd name="connsiteX9" fmla="*/ 371476 w 12192002"/>
              <a:gd name="connsiteY9" fmla="*/ 5301207 h 5844210"/>
              <a:gd name="connsiteX10" fmla="*/ 2 w 12192002"/>
              <a:gd name="connsiteY10" fmla="*/ 5301207 h 5844210"/>
              <a:gd name="connsiteX11" fmla="*/ 2 w 12192002"/>
              <a:gd name="connsiteY11" fmla="*/ 5844210 h 5844210"/>
              <a:gd name="connsiteX12" fmla="*/ 0 w 12192002"/>
              <a:gd name="connsiteY12" fmla="*/ 5844210 h 5844210"/>
              <a:gd name="connsiteX13" fmla="*/ 0 w 12192002"/>
              <a:gd name="connsiteY13" fmla="*/ 0 h 5844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2" h="5844210">
                <a:moveTo>
                  <a:pt x="0" y="0"/>
                </a:moveTo>
                <a:lnTo>
                  <a:pt x="12192002" y="0"/>
                </a:lnTo>
                <a:lnTo>
                  <a:pt x="12192002" y="5301207"/>
                </a:lnTo>
                <a:lnTo>
                  <a:pt x="11820527" y="5301207"/>
                </a:lnTo>
                <a:lnTo>
                  <a:pt x="11820527" y="4730196"/>
                </a:lnTo>
                <a:lnTo>
                  <a:pt x="11820527" y="3574772"/>
                </a:lnTo>
                <a:lnTo>
                  <a:pt x="371477" y="3574772"/>
                </a:lnTo>
                <a:lnTo>
                  <a:pt x="371477" y="4730196"/>
                </a:lnTo>
                <a:lnTo>
                  <a:pt x="371476" y="4730196"/>
                </a:lnTo>
                <a:lnTo>
                  <a:pt x="371476" y="5301207"/>
                </a:lnTo>
                <a:lnTo>
                  <a:pt x="2" y="5301207"/>
                </a:lnTo>
                <a:lnTo>
                  <a:pt x="2" y="5844210"/>
                </a:lnTo>
                <a:lnTo>
                  <a:pt x="0" y="584421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9" name="Tijdelijke aanduiding voor afbeelding 21">
            <a:extLst>
              <a:ext uri="{FF2B5EF4-FFF2-40B4-BE49-F238E27FC236}">
                <a16:creationId xmlns:a16="http://schemas.microsoft.com/office/drawing/2014/main" id="{DB1BCEFB-DB76-9160-8043-F5FBA61812B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3200" cy="5301208"/>
          </a:xfrm>
          <a:custGeom>
            <a:avLst/>
            <a:gdLst>
              <a:gd name="connsiteX0" fmla="*/ 0 w 12192000"/>
              <a:gd name="connsiteY0" fmla="*/ 0 h 5481227"/>
              <a:gd name="connsiteX1" fmla="*/ 12192000 w 12192000"/>
              <a:gd name="connsiteY1" fmla="*/ 0 h 5481227"/>
              <a:gd name="connsiteX2" fmla="*/ 12192000 w 12192000"/>
              <a:gd name="connsiteY2" fmla="*/ 5481227 h 5481227"/>
              <a:gd name="connsiteX3" fmla="*/ 12191999 w 12192000"/>
              <a:gd name="connsiteY3" fmla="*/ 5481227 h 5481227"/>
              <a:gd name="connsiteX4" fmla="*/ 12191999 w 12192000"/>
              <a:gd name="connsiteY4" fmla="*/ 5301208 h 5481227"/>
              <a:gd name="connsiteX5" fmla="*/ 11820524 w 12192000"/>
              <a:gd name="connsiteY5" fmla="*/ 5301208 h 5481227"/>
              <a:gd name="connsiteX6" fmla="*/ 11820524 w 12192000"/>
              <a:gd name="connsiteY6" fmla="*/ 4730197 h 5481227"/>
              <a:gd name="connsiteX7" fmla="*/ 371473 w 12192000"/>
              <a:gd name="connsiteY7" fmla="*/ 4730197 h 5481227"/>
              <a:gd name="connsiteX8" fmla="*/ 371473 w 12192000"/>
              <a:gd name="connsiteY8" fmla="*/ 5301208 h 5481227"/>
              <a:gd name="connsiteX9" fmla="*/ 0 w 12192000"/>
              <a:gd name="connsiteY9" fmla="*/ 5301208 h 5481227"/>
              <a:gd name="connsiteX0" fmla="*/ 0 w 12192000"/>
              <a:gd name="connsiteY0" fmla="*/ 0 h 5481227"/>
              <a:gd name="connsiteX1" fmla="*/ 12192000 w 12192000"/>
              <a:gd name="connsiteY1" fmla="*/ 0 h 5481227"/>
              <a:gd name="connsiteX2" fmla="*/ 12192000 w 12192000"/>
              <a:gd name="connsiteY2" fmla="*/ 5481227 h 5481227"/>
              <a:gd name="connsiteX3" fmla="*/ 12191999 w 12192000"/>
              <a:gd name="connsiteY3" fmla="*/ 5301208 h 5481227"/>
              <a:gd name="connsiteX4" fmla="*/ 11820524 w 12192000"/>
              <a:gd name="connsiteY4" fmla="*/ 5301208 h 5481227"/>
              <a:gd name="connsiteX5" fmla="*/ 11820524 w 12192000"/>
              <a:gd name="connsiteY5" fmla="*/ 4730197 h 5481227"/>
              <a:gd name="connsiteX6" fmla="*/ 371473 w 12192000"/>
              <a:gd name="connsiteY6" fmla="*/ 4730197 h 5481227"/>
              <a:gd name="connsiteX7" fmla="*/ 371473 w 12192000"/>
              <a:gd name="connsiteY7" fmla="*/ 5301208 h 5481227"/>
              <a:gd name="connsiteX8" fmla="*/ 0 w 12192000"/>
              <a:gd name="connsiteY8" fmla="*/ 5301208 h 5481227"/>
              <a:gd name="connsiteX9" fmla="*/ 0 w 12192000"/>
              <a:gd name="connsiteY9" fmla="*/ 0 h 5481227"/>
              <a:gd name="connsiteX0" fmla="*/ 0 w 12192000"/>
              <a:gd name="connsiteY0" fmla="*/ 0 h 5301208"/>
              <a:gd name="connsiteX1" fmla="*/ 12192000 w 12192000"/>
              <a:gd name="connsiteY1" fmla="*/ 0 h 5301208"/>
              <a:gd name="connsiteX2" fmla="*/ 12191999 w 12192000"/>
              <a:gd name="connsiteY2" fmla="*/ 5301208 h 5301208"/>
              <a:gd name="connsiteX3" fmla="*/ 11820524 w 12192000"/>
              <a:gd name="connsiteY3" fmla="*/ 5301208 h 5301208"/>
              <a:gd name="connsiteX4" fmla="*/ 11820524 w 12192000"/>
              <a:gd name="connsiteY4" fmla="*/ 4730197 h 5301208"/>
              <a:gd name="connsiteX5" fmla="*/ 371473 w 12192000"/>
              <a:gd name="connsiteY5" fmla="*/ 4730197 h 5301208"/>
              <a:gd name="connsiteX6" fmla="*/ 371473 w 12192000"/>
              <a:gd name="connsiteY6" fmla="*/ 5301208 h 5301208"/>
              <a:gd name="connsiteX7" fmla="*/ 0 w 12192000"/>
              <a:gd name="connsiteY7" fmla="*/ 5301208 h 5301208"/>
              <a:gd name="connsiteX8" fmla="*/ 0 w 12192000"/>
              <a:gd name="connsiteY8" fmla="*/ 0 h 5301208"/>
              <a:gd name="connsiteX0" fmla="*/ 0 w 12192000"/>
              <a:gd name="connsiteY0" fmla="*/ 0 h 5301208"/>
              <a:gd name="connsiteX1" fmla="*/ 12192000 w 12192000"/>
              <a:gd name="connsiteY1" fmla="*/ 0 h 5301208"/>
              <a:gd name="connsiteX2" fmla="*/ 12191999 w 12192000"/>
              <a:gd name="connsiteY2" fmla="*/ 5301208 h 5301208"/>
              <a:gd name="connsiteX3" fmla="*/ 11820524 w 12192000"/>
              <a:gd name="connsiteY3" fmla="*/ 5301208 h 5301208"/>
              <a:gd name="connsiteX4" fmla="*/ 11820524 w 12192000"/>
              <a:gd name="connsiteY4" fmla="*/ 4730197 h 5301208"/>
              <a:gd name="connsiteX5" fmla="*/ 371473 w 12192000"/>
              <a:gd name="connsiteY5" fmla="*/ 3590510 h 5301208"/>
              <a:gd name="connsiteX6" fmla="*/ 371473 w 12192000"/>
              <a:gd name="connsiteY6" fmla="*/ 5301208 h 5301208"/>
              <a:gd name="connsiteX7" fmla="*/ 0 w 12192000"/>
              <a:gd name="connsiteY7" fmla="*/ 5301208 h 5301208"/>
              <a:gd name="connsiteX8" fmla="*/ 0 w 12192000"/>
              <a:gd name="connsiteY8" fmla="*/ 0 h 5301208"/>
              <a:gd name="connsiteX0" fmla="*/ 0 w 12192000"/>
              <a:gd name="connsiteY0" fmla="*/ 0 h 5301208"/>
              <a:gd name="connsiteX1" fmla="*/ 12192000 w 12192000"/>
              <a:gd name="connsiteY1" fmla="*/ 0 h 5301208"/>
              <a:gd name="connsiteX2" fmla="*/ 12191999 w 12192000"/>
              <a:gd name="connsiteY2" fmla="*/ 5301208 h 5301208"/>
              <a:gd name="connsiteX3" fmla="*/ 11820524 w 12192000"/>
              <a:gd name="connsiteY3" fmla="*/ 5301208 h 5301208"/>
              <a:gd name="connsiteX4" fmla="*/ 11820524 w 12192000"/>
              <a:gd name="connsiteY4" fmla="*/ 4730197 h 5301208"/>
              <a:gd name="connsiteX5" fmla="*/ 457190 w 12192000"/>
              <a:gd name="connsiteY5" fmla="*/ 3663535 h 5301208"/>
              <a:gd name="connsiteX6" fmla="*/ 371473 w 12192000"/>
              <a:gd name="connsiteY6" fmla="*/ 5301208 h 5301208"/>
              <a:gd name="connsiteX7" fmla="*/ 0 w 12192000"/>
              <a:gd name="connsiteY7" fmla="*/ 5301208 h 5301208"/>
              <a:gd name="connsiteX8" fmla="*/ 0 w 12192000"/>
              <a:gd name="connsiteY8" fmla="*/ 0 h 5301208"/>
              <a:gd name="connsiteX0" fmla="*/ 0 w 12192000"/>
              <a:gd name="connsiteY0" fmla="*/ 0 h 5301208"/>
              <a:gd name="connsiteX1" fmla="*/ 12192000 w 12192000"/>
              <a:gd name="connsiteY1" fmla="*/ 0 h 5301208"/>
              <a:gd name="connsiteX2" fmla="*/ 12191999 w 12192000"/>
              <a:gd name="connsiteY2" fmla="*/ 5301208 h 5301208"/>
              <a:gd name="connsiteX3" fmla="*/ 11820524 w 12192000"/>
              <a:gd name="connsiteY3" fmla="*/ 5301208 h 5301208"/>
              <a:gd name="connsiteX4" fmla="*/ 11820524 w 12192000"/>
              <a:gd name="connsiteY4" fmla="*/ 4730197 h 5301208"/>
              <a:gd name="connsiteX5" fmla="*/ 368299 w 12192000"/>
              <a:gd name="connsiteY5" fmla="*/ 3571460 h 5301208"/>
              <a:gd name="connsiteX6" fmla="*/ 371473 w 12192000"/>
              <a:gd name="connsiteY6" fmla="*/ 5301208 h 5301208"/>
              <a:gd name="connsiteX7" fmla="*/ 0 w 12192000"/>
              <a:gd name="connsiteY7" fmla="*/ 5301208 h 5301208"/>
              <a:gd name="connsiteX8" fmla="*/ 0 w 12192000"/>
              <a:gd name="connsiteY8" fmla="*/ 0 h 5301208"/>
              <a:gd name="connsiteX0" fmla="*/ 0 w 12192000"/>
              <a:gd name="connsiteY0" fmla="*/ 0 h 5301208"/>
              <a:gd name="connsiteX1" fmla="*/ 12192000 w 12192000"/>
              <a:gd name="connsiteY1" fmla="*/ 0 h 5301208"/>
              <a:gd name="connsiteX2" fmla="*/ 12191999 w 12192000"/>
              <a:gd name="connsiteY2" fmla="*/ 5301208 h 5301208"/>
              <a:gd name="connsiteX3" fmla="*/ 11820524 w 12192000"/>
              <a:gd name="connsiteY3" fmla="*/ 5301208 h 5301208"/>
              <a:gd name="connsiteX4" fmla="*/ 11823698 w 12192000"/>
              <a:gd name="connsiteY4" fmla="*/ 3568147 h 5301208"/>
              <a:gd name="connsiteX5" fmla="*/ 368299 w 12192000"/>
              <a:gd name="connsiteY5" fmla="*/ 3571460 h 5301208"/>
              <a:gd name="connsiteX6" fmla="*/ 371473 w 12192000"/>
              <a:gd name="connsiteY6" fmla="*/ 5301208 h 5301208"/>
              <a:gd name="connsiteX7" fmla="*/ 0 w 12192000"/>
              <a:gd name="connsiteY7" fmla="*/ 5301208 h 5301208"/>
              <a:gd name="connsiteX8" fmla="*/ 0 w 12192000"/>
              <a:gd name="connsiteY8" fmla="*/ 0 h 5301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301208">
                <a:moveTo>
                  <a:pt x="0" y="0"/>
                </a:moveTo>
                <a:lnTo>
                  <a:pt x="12192000" y="0"/>
                </a:lnTo>
                <a:cubicBezTo>
                  <a:pt x="12192000" y="1767069"/>
                  <a:pt x="12191999" y="3534139"/>
                  <a:pt x="12191999" y="5301208"/>
                </a:cubicBezTo>
                <a:lnTo>
                  <a:pt x="11820524" y="5301208"/>
                </a:lnTo>
                <a:lnTo>
                  <a:pt x="11823698" y="3568147"/>
                </a:lnTo>
                <a:lnTo>
                  <a:pt x="368299" y="3571460"/>
                </a:lnTo>
                <a:lnTo>
                  <a:pt x="371473" y="5301208"/>
                </a:lnTo>
                <a:lnTo>
                  <a:pt x="0" y="530120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1044000" anchor="ctr" anchorCtr="0">
            <a:noAutofit/>
          </a:bodyPr>
          <a:lstStyle>
            <a:lvl1pPr algn="ctr">
              <a:buNone/>
              <a:defRPr sz="18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nl-NL"/>
              <a:t>Klik op het icoon om een afbeelding in te voegen.</a:t>
            </a:r>
          </a:p>
        </p:txBody>
      </p:sp>
      <p:sp>
        <p:nvSpPr>
          <p:cNvPr id="10" name="Vrije vorm 9">
            <a:extLst>
              <a:ext uri="{FF2B5EF4-FFF2-40B4-BE49-F238E27FC236}">
                <a16:creationId xmlns:a16="http://schemas.microsoft.com/office/drawing/2014/main" id="{489FCF6C-6EA8-8FDC-6B99-62A911D125D1}"/>
              </a:ext>
            </a:extLst>
          </p:cNvPr>
          <p:cNvSpPr/>
          <p:nvPr userDrawn="1"/>
        </p:nvSpPr>
        <p:spPr>
          <a:xfrm>
            <a:off x="-1" y="3574771"/>
            <a:ext cx="12192000" cy="3282798"/>
          </a:xfrm>
          <a:custGeom>
            <a:avLst/>
            <a:gdLst>
              <a:gd name="connsiteX0" fmla="*/ 371475 w 12192000"/>
              <a:gd name="connsiteY0" fmla="*/ 0 h 3282798"/>
              <a:gd name="connsiteX1" fmla="*/ 11820525 w 12192000"/>
              <a:gd name="connsiteY1" fmla="*/ 0 h 3282798"/>
              <a:gd name="connsiteX2" fmla="*/ 11820525 w 12192000"/>
              <a:gd name="connsiteY2" fmla="*/ 1155424 h 3282798"/>
              <a:gd name="connsiteX3" fmla="*/ 11820525 w 12192000"/>
              <a:gd name="connsiteY3" fmla="*/ 1726435 h 3282798"/>
              <a:gd name="connsiteX4" fmla="*/ 12192000 w 12192000"/>
              <a:gd name="connsiteY4" fmla="*/ 1726435 h 3282798"/>
              <a:gd name="connsiteX5" fmla="*/ 12192000 w 12192000"/>
              <a:gd name="connsiteY5" fmla="*/ 3282798 h 3282798"/>
              <a:gd name="connsiteX6" fmla="*/ 0 w 12192000"/>
              <a:gd name="connsiteY6" fmla="*/ 3282798 h 3282798"/>
              <a:gd name="connsiteX7" fmla="*/ 0 w 12192000"/>
              <a:gd name="connsiteY7" fmla="*/ 1726435 h 3282798"/>
              <a:gd name="connsiteX8" fmla="*/ 371474 w 12192000"/>
              <a:gd name="connsiteY8" fmla="*/ 1726435 h 3282798"/>
              <a:gd name="connsiteX9" fmla="*/ 371474 w 12192000"/>
              <a:gd name="connsiteY9" fmla="*/ 1155424 h 3282798"/>
              <a:gd name="connsiteX10" fmla="*/ 371475 w 12192000"/>
              <a:gd name="connsiteY10" fmla="*/ 1155424 h 3282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3282798">
                <a:moveTo>
                  <a:pt x="371475" y="0"/>
                </a:moveTo>
                <a:lnTo>
                  <a:pt x="11820525" y="0"/>
                </a:lnTo>
                <a:lnTo>
                  <a:pt x="11820525" y="1155424"/>
                </a:lnTo>
                <a:lnTo>
                  <a:pt x="11820525" y="1726435"/>
                </a:lnTo>
                <a:lnTo>
                  <a:pt x="12192000" y="1726435"/>
                </a:lnTo>
                <a:lnTo>
                  <a:pt x="12192000" y="3282798"/>
                </a:lnTo>
                <a:lnTo>
                  <a:pt x="0" y="3282798"/>
                </a:lnTo>
                <a:lnTo>
                  <a:pt x="0" y="1726435"/>
                </a:lnTo>
                <a:lnTo>
                  <a:pt x="371474" y="1726435"/>
                </a:lnTo>
                <a:lnTo>
                  <a:pt x="371474" y="1155424"/>
                </a:lnTo>
                <a:lnTo>
                  <a:pt x="371475" y="115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DD544387-3286-40B8-6A22-5999B85DD554}"/>
              </a:ext>
            </a:extLst>
          </p:cNvPr>
          <p:cNvCxnSpPr/>
          <p:nvPr userDrawn="1"/>
        </p:nvCxnSpPr>
        <p:spPr>
          <a:xfrm>
            <a:off x="371475" y="5687728"/>
            <a:ext cx="1144905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el 1">
            <a:extLst>
              <a:ext uri="{FF2B5EF4-FFF2-40B4-BE49-F238E27FC236}">
                <a16:creationId xmlns:a16="http://schemas.microsoft.com/office/drawing/2014/main" id="{F59D2220-28DC-F43F-544E-CEAAFCF28E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7928" y="3975150"/>
            <a:ext cx="10650797" cy="957955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75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l-NL"/>
              <a:t>Klik om te bewerken.</a:t>
            </a:r>
          </a:p>
        </p:txBody>
      </p:sp>
      <p:sp>
        <p:nvSpPr>
          <p:cNvPr id="14" name="Ondertitel 2">
            <a:extLst>
              <a:ext uri="{FF2B5EF4-FFF2-40B4-BE49-F238E27FC236}">
                <a16:creationId xmlns:a16="http://schemas.microsoft.com/office/drawing/2014/main" id="{BFBBA877-05B9-7445-20D7-AEB15F6E16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3275" y="5072484"/>
            <a:ext cx="10585450" cy="315792"/>
          </a:xfrm>
        </p:spPr>
        <p:txBody>
          <a:bodyPr wrap="square">
            <a:spAutoFit/>
          </a:bodyPr>
          <a:lstStyle>
            <a:lvl1pPr marL="0" indent="0" algn="l">
              <a:buNone/>
              <a:defRPr sz="2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bewerken.</a:t>
            </a:r>
          </a:p>
        </p:txBody>
      </p:sp>
      <p:pic>
        <p:nvPicPr>
          <p:cNvPr id="15" name="Afbeelding 14" descr="Afbeelding met tekst&#10;&#10;Automatisch gegenereerde beschrijving">
            <a:extLst>
              <a:ext uri="{FF2B5EF4-FFF2-40B4-BE49-F238E27FC236}">
                <a16:creationId xmlns:a16="http://schemas.microsoft.com/office/drawing/2014/main" id="{4F1E73C9-6CE4-20E8-A987-4F25500541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7377" y="5966486"/>
            <a:ext cx="2736000" cy="497454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1DF4D5CE-9E6B-F9DD-A159-5FF85F1251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638" y="5987229"/>
            <a:ext cx="1727268" cy="4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34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42DD64-0003-44D9-84BA-D8D1EE202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Type hier de titel.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069166-6918-4B61-B0A5-D5929563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6850" y="6221795"/>
            <a:ext cx="611449" cy="307777"/>
          </a:xfrm>
        </p:spPr>
        <p:txBody>
          <a:bodyPr/>
          <a:lstStyle/>
          <a:p>
            <a:fld id="{F8A5FB6D-53CD-49E6-B4E2-6C5827CD4B69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jdelijke aanduiding voor tekst 20">
            <a:extLst>
              <a:ext uri="{FF2B5EF4-FFF2-40B4-BE49-F238E27FC236}">
                <a16:creationId xmlns:a16="http://schemas.microsoft.com/office/drawing/2014/main" id="{02B4FB70-BC91-43F6-BF53-093B9565B0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1412875"/>
            <a:ext cx="4644653" cy="1508618"/>
          </a:xfrm>
        </p:spPr>
        <p:txBody>
          <a:bodyPr/>
          <a:lstStyle>
            <a:lvl1pPr marL="361950" indent="-361950">
              <a:lnSpc>
                <a:spcPts val="24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2"/>
                </a:solidFill>
                <a:latin typeface="+mn-lt"/>
              </a:defRPr>
            </a:lvl1pPr>
            <a:lvl2pPr marL="714375" indent="-361950">
              <a:lnSpc>
                <a:spcPts val="24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2"/>
                </a:solidFill>
              </a:defRPr>
            </a:lvl2pPr>
            <a:lvl3pPr marL="1076325" indent="-223838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3pPr>
            <a:lvl4pPr marL="1971675" indent="-180975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4pPr>
            <a:lvl5pPr marL="2600325" indent="0">
              <a:lnSpc>
                <a:spcPts val="2400"/>
              </a:lnSpc>
              <a:spcBef>
                <a:spcPts val="0"/>
              </a:spcBef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te bewerken.</a:t>
            </a:r>
          </a:p>
          <a:p>
            <a:pPr lvl="1"/>
            <a:r>
              <a:rPr lang="nl-NL"/>
              <a:t> 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tekst 20">
            <a:extLst>
              <a:ext uri="{FF2B5EF4-FFF2-40B4-BE49-F238E27FC236}">
                <a16:creationId xmlns:a16="http://schemas.microsoft.com/office/drawing/2014/main" id="{F8C2FADA-18B4-4ADB-88EE-EA2F16EFB5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47928" y="1393830"/>
            <a:ext cx="395661" cy="307777"/>
          </a:xfrm>
        </p:spPr>
        <p:txBody>
          <a:bodyPr/>
          <a:lstStyle>
            <a:lvl1pPr marL="361950" indent="-361950" algn="r">
              <a:lnSpc>
                <a:spcPts val="2400"/>
              </a:lnSpc>
              <a:spcBef>
                <a:spcPts val="0"/>
              </a:spcBef>
              <a:buFont typeface="+mj-lt"/>
              <a:buNone/>
              <a:defRPr sz="2000" b="1">
                <a:solidFill>
                  <a:schemeClr val="bg2"/>
                </a:solidFill>
                <a:latin typeface="+mn-lt"/>
              </a:defRPr>
            </a:lvl1pPr>
            <a:lvl2pPr marL="714375" indent="-361950" algn="r">
              <a:lnSpc>
                <a:spcPct val="125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None/>
              <a:defRPr>
                <a:solidFill>
                  <a:schemeClr val="bg1"/>
                </a:solidFill>
              </a:defRPr>
            </a:lvl2pPr>
            <a:lvl3pPr marL="1076325" indent="-223838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1971675" indent="-180975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2600325" indent="0" algn="r">
              <a:lnSpc>
                <a:spcPct val="125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err="1"/>
              <a:t>Nr</a:t>
            </a:r>
            <a:endParaRPr lang="nl-NL"/>
          </a:p>
        </p:txBody>
      </p:sp>
      <p:sp>
        <p:nvSpPr>
          <p:cNvPr id="9" name="Tijdelijke aanduiding voor tekst 20">
            <a:extLst>
              <a:ext uri="{FF2B5EF4-FFF2-40B4-BE49-F238E27FC236}">
                <a16:creationId xmlns:a16="http://schemas.microsoft.com/office/drawing/2014/main" id="{DF3A78EE-60E5-4831-96A7-1F4F74BFF2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8413" y="1412875"/>
            <a:ext cx="4644653" cy="1508618"/>
          </a:xfrm>
        </p:spPr>
        <p:txBody>
          <a:bodyPr/>
          <a:lstStyle>
            <a:lvl1pPr marL="361950" indent="-361950">
              <a:lnSpc>
                <a:spcPts val="24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2"/>
                </a:solidFill>
                <a:latin typeface="+mn-lt"/>
              </a:defRPr>
            </a:lvl1pPr>
            <a:lvl2pPr marL="714375" indent="-361950">
              <a:lnSpc>
                <a:spcPts val="24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arabicPeriod"/>
              <a:defRPr>
                <a:solidFill>
                  <a:schemeClr val="tx2"/>
                </a:solidFill>
              </a:defRPr>
            </a:lvl2pPr>
            <a:lvl3pPr marL="1076325" indent="-223838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3pPr>
            <a:lvl4pPr marL="1971675" indent="-180975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4pPr>
            <a:lvl5pPr marL="2600325" indent="0">
              <a:lnSpc>
                <a:spcPts val="2400"/>
              </a:lnSpc>
              <a:spcBef>
                <a:spcPts val="0"/>
              </a:spcBef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te bewerken.</a:t>
            </a:r>
          </a:p>
          <a:p>
            <a:pPr lvl="1"/>
            <a:r>
              <a:rPr lang="nl-NL"/>
              <a:t> 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Tijdelijke aanduiding voor tekst 20">
            <a:extLst>
              <a:ext uri="{FF2B5EF4-FFF2-40B4-BE49-F238E27FC236}">
                <a16:creationId xmlns:a16="http://schemas.microsoft.com/office/drawing/2014/main" id="{04D2F707-27EA-4DBB-8CC5-A984DCFE89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93066" y="1393830"/>
            <a:ext cx="395661" cy="307777"/>
          </a:xfrm>
        </p:spPr>
        <p:txBody>
          <a:bodyPr/>
          <a:lstStyle>
            <a:lvl1pPr marL="361950" indent="-361950" algn="r">
              <a:lnSpc>
                <a:spcPts val="2400"/>
              </a:lnSpc>
              <a:spcBef>
                <a:spcPts val="0"/>
              </a:spcBef>
              <a:buFont typeface="+mj-lt"/>
              <a:buNone/>
              <a:defRPr sz="2000" b="1">
                <a:solidFill>
                  <a:schemeClr val="bg2"/>
                </a:solidFill>
                <a:latin typeface="+mn-lt"/>
              </a:defRPr>
            </a:lvl1pPr>
            <a:lvl2pPr marL="714375" indent="-361950" algn="r">
              <a:lnSpc>
                <a:spcPct val="125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None/>
              <a:defRPr>
                <a:solidFill>
                  <a:schemeClr val="bg1"/>
                </a:solidFill>
              </a:defRPr>
            </a:lvl2pPr>
            <a:lvl3pPr marL="1076325" indent="-223838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1971675" indent="-180975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2600325" indent="0" algn="r">
              <a:lnSpc>
                <a:spcPct val="125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err="1"/>
              <a:t>Nr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7007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42DD64-0003-44D9-84BA-D8D1EE202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Type hier de titel.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069166-6918-4B61-B0A5-D5929563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6850" y="6221795"/>
            <a:ext cx="611449" cy="307777"/>
          </a:xfrm>
        </p:spPr>
        <p:txBody>
          <a:bodyPr/>
          <a:lstStyle/>
          <a:p>
            <a:fld id="{F8A5FB6D-53CD-49E6-B4E2-6C5827CD4B69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jdelijke aanduiding voor tekst 20">
            <a:extLst>
              <a:ext uri="{FF2B5EF4-FFF2-40B4-BE49-F238E27FC236}">
                <a16:creationId xmlns:a16="http://schemas.microsoft.com/office/drawing/2014/main" id="{02B4FB70-BC91-43F6-BF53-093B9565B0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1412875"/>
            <a:ext cx="3348509" cy="1508618"/>
          </a:xfrm>
        </p:spPr>
        <p:txBody>
          <a:bodyPr/>
          <a:lstStyle>
            <a:lvl1pPr marL="361950" indent="-361950">
              <a:lnSpc>
                <a:spcPts val="24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2"/>
                </a:solidFill>
                <a:latin typeface="+mn-lt"/>
              </a:defRPr>
            </a:lvl1pPr>
            <a:lvl2pPr marL="714375" indent="-361950">
              <a:lnSpc>
                <a:spcPts val="24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2"/>
                </a:solidFill>
              </a:defRPr>
            </a:lvl2pPr>
            <a:lvl3pPr marL="1076325" indent="-223838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3pPr>
            <a:lvl4pPr marL="1971675" indent="-180975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4pPr>
            <a:lvl5pPr marL="2600325" indent="0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te bewerken.</a:t>
            </a:r>
          </a:p>
          <a:p>
            <a:pPr lvl="1"/>
            <a:r>
              <a:rPr lang="nl-NL"/>
              <a:t> 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8" name="Tijdelijke aanduiding voor tekst 20">
            <a:extLst>
              <a:ext uri="{FF2B5EF4-FFF2-40B4-BE49-F238E27FC236}">
                <a16:creationId xmlns:a16="http://schemas.microsoft.com/office/drawing/2014/main" id="{F8C2FADA-18B4-4ADB-88EE-EA2F16EFB5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23792" y="1393830"/>
            <a:ext cx="1619797" cy="307777"/>
          </a:xfrm>
        </p:spPr>
        <p:txBody>
          <a:bodyPr/>
          <a:lstStyle>
            <a:lvl1pPr marL="361950" indent="-361950" algn="r">
              <a:lnSpc>
                <a:spcPts val="2400"/>
              </a:lnSpc>
              <a:spcBef>
                <a:spcPts val="0"/>
              </a:spcBef>
              <a:buFont typeface="+mj-lt"/>
              <a:buNone/>
              <a:defRPr sz="2000" b="1">
                <a:solidFill>
                  <a:schemeClr val="bg2"/>
                </a:solidFill>
                <a:latin typeface="+mn-lt"/>
              </a:defRPr>
            </a:lvl1pPr>
            <a:lvl2pPr marL="714375" indent="-361950" algn="r">
              <a:lnSpc>
                <a:spcPct val="125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None/>
              <a:defRPr>
                <a:solidFill>
                  <a:schemeClr val="bg1"/>
                </a:solidFill>
              </a:defRPr>
            </a:lvl2pPr>
            <a:lvl3pPr marL="1076325" indent="-223838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1971675" indent="-180975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2600325" indent="0" algn="r">
              <a:lnSpc>
                <a:spcPct val="125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err="1"/>
              <a:t>Nr</a:t>
            </a:r>
            <a:endParaRPr lang="nl-NL"/>
          </a:p>
        </p:txBody>
      </p:sp>
      <p:sp>
        <p:nvSpPr>
          <p:cNvPr id="9" name="Tijdelijke aanduiding voor tekst 20">
            <a:extLst>
              <a:ext uri="{FF2B5EF4-FFF2-40B4-BE49-F238E27FC236}">
                <a16:creationId xmlns:a16="http://schemas.microsoft.com/office/drawing/2014/main" id="{DF3A78EE-60E5-4831-96A7-1F4F74BFF2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8413" y="1412875"/>
            <a:ext cx="3348509" cy="1508618"/>
          </a:xfrm>
        </p:spPr>
        <p:txBody>
          <a:bodyPr/>
          <a:lstStyle>
            <a:lvl1pPr marL="361950" indent="-361950">
              <a:lnSpc>
                <a:spcPts val="24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2"/>
                </a:solidFill>
                <a:latin typeface="+mn-lt"/>
              </a:defRPr>
            </a:lvl1pPr>
            <a:lvl2pPr marL="714375" indent="-361950">
              <a:lnSpc>
                <a:spcPts val="24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arabicPeriod"/>
              <a:defRPr>
                <a:solidFill>
                  <a:schemeClr val="tx2"/>
                </a:solidFill>
              </a:defRPr>
            </a:lvl2pPr>
            <a:lvl3pPr marL="1076325" indent="-223838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3pPr>
            <a:lvl4pPr marL="1971675" indent="-180975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4pPr>
            <a:lvl5pPr marL="2600325" indent="0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te bewerken.</a:t>
            </a:r>
          </a:p>
          <a:p>
            <a:pPr lvl="1"/>
            <a:r>
              <a:rPr lang="nl-NL"/>
              <a:t> 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10" name="Tijdelijke aanduiding voor tekst 20">
            <a:extLst>
              <a:ext uri="{FF2B5EF4-FFF2-40B4-BE49-F238E27FC236}">
                <a16:creationId xmlns:a16="http://schemas.microsoft.com/office/drawing/2014/main" id="{04D2F707-27EA-4DBB-8CC5-A984DCFE89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68930" y="1393830"/>
            <a:ext cx="1619797" cy="307777"/>
          </a:xfrm>
        </p:spPr>
        <p:txBody>
          <a:bodyPr/>
          <a:lstStyle>
            <a:lvl1pPr marL="361950" indent="-361950" algn="r">
              <a:lnSpc>
                <a:spcPts val="2400"/>
              </a:lnSpc>
              <a:spcBef>
                <a:spcPts val="0"/>
              </a:spcBef>
              <a:buFont typeface="+mj-lt"/>
              <a:buNone/>
              <a:defRPr sz="2000" b="1">
                <a:solidFill>
                  <a:schemeClr val="bg2"/>
                </a:solidFill>
                <a:latin typeface="+mn-lt"/>
              </a:defRPr>
            </a:lvl1pPr>
            <a:lvl2pPr marL="714375" indent="-361950" algn="r">
              <a:lnSpc>
                <a:spcPct val="125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None/>
              <a:defRPr>
                <a:solidFill>
                  <a:schemeClr val="bg1"/>
                </a:solidFill>
              </a:defRPr>
            </a:lvl2pPr>
            <a:lvl3pPr marL="1076325" indent="-223838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1971675" indent="-180975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2600325" indent="0" algn="r">
              <a:lnSpc>
                <a:spcPct val="125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err="1"/>
              <a:t>Nr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603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069166-6918-4B61-B0A5-D5929563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6850" y="6221795"/>
            <a:ext cx="611449" cy="307777"/>
          </a:xfrm>
        </p:spPr>
        <p:txBody>
          <a:bodyPr/>
          <a:lstStyle/>
          <a:p>
            <a:fld id="{F8A5FB6D-53CD-49E6-B4E2-6C5827CD4B69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F7794D62-4901-48ED-907C-623DB03D5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bewerken.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306EE45-06F8-4DF4-83C5-FDC8369F38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1412875"/>
            <a:ext cx="8064500" cy="1553439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nl-NL"/>
              <a:t>Klikken om de tekststijl van het model te bewerken.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9034228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069166-6918-4B61-B0A5-D5929563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6850" y="6221795"/>
            <a:ext cx="611449" cy="307777"/>
          </a:xfrm>
        </p:spPr>
        <p:txBody>
          <a:bodyPr/>
          <a:lstStyle/>
          <a:p>
            <a:fld id="{F8A5FB6D-53CD-49E6-B4E2-6C5827CD4B69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F7794D62-4901-48ED-907C-623DB03D5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bewerken.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306EE45-06F8-4DF4-83C5-FDC8369F38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1412875"/>
            <a:ext cx="8064500" cy="1553439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nl-NL"/>
              <a:t>Klikken om de tekststijl van het model te bewerken.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271762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3E8E9-F126-41C3-88D0-CF44C953D05D}" type="datetimeFigureOut">
              <a:rPr lang="nl-NL" smtClean="0"/>
              <a:t>11-4-2024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3C79-B85C-443A-8CCE-8E2BFA4FC5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82533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olomm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069166-6918-4B61-B0A5-D5929563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6850" y="6221795"/>
            <a:ext cx="611449" cy="307777"/>
          </a:xfrm>
        </p:spPr>
        <p:txBody>
          <a:bodyPr/>
          <a:lstStyle/>
          <a:p>
            <a:fld id="{F8A5FB6D-53CD-49E6-B4E2-6C5827CD4B69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F7794D62-4901-48ED-907C-623DB03D5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bewerken.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AD86EA7-3800-4098-9C3B-D60C83F74C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1412875"/>
            <a:ext cx="5040313" cy="1876604"/>
          </a:xfrm>
        </p:spPr>
        <p:txBody>
          <a:bodyPr wrap="square">
            <a:spAutoFit/>
          </a:bodyPr>
          <a:lstStyle>
            <a:lvl1pPr>
              <a:defRPr/>
            </a:lvl1pPr>
          </a:lstStyle>
          <a:p>
            <a:pPr lvl="0"/>
            <a:r>
              <a:rPr lang="nl-NL"/>
              <a:t>Klikken om de tekststijl van het model te bewerken.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8616C892-A3D7-4AB8-A8C1-25C693427B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48414" y="1412875"/>
            <a:ext cx="5040313" cy="1876604"/>
          </a:xfrm>
        </p:spPr>
        <p:txBody>
          <a:bodyPr wrap="square">
            <a:spAutoFit/>
          </a:bodyPr>
          <a:lstStyle>
            <a:lvl1pPr>
              <a:defRPr/>
            </a:lvl1pPr>
          </a:lstStyle>
          <a:p>
            <a:pPr lvl="0"/>
            <a:r>
              <a:rPr lang="nl-NL"/>
              <a:t>Klikken om de tekststijl van het model te bewerken.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7790221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DE4BFBE3-11A7-4511-A1B9-AB9AD49EE09C}"/>
              </a:ext>
            </a:extLst>
          </p:cNvPr>
          <p:cNvSpPr/>
          <p:nvPr userDrawn="1"/>
        </p:nvSpPr>
        <p:spPr>
          <a:xfrm>
            <a:off x="-1" y="5625244"/>
            <a:ext cx="12192000" cy="1232755"/>
          </a:xfrm>
          <a:custGeom>
            <a:avLst/>
            <a:gdLst>
              <a:gd name="connsiteX0" fmla="*/ 0 w 12192000"/>
              <a:gd name="connsiteY0" fmla="*/ 0 h 980645"/>
              <a:gd name="connsiteX1" fmla="*/ 12192000 w 12192000"/>
              <a:gd name="connsiteY1" fmla="*/ 0 h 980645"/>
              <a:gd name="connsiteX2" fmla="*/ 12192000 w 12192000"/>
              <a:gd name="connsiteY2" fmla="*/ 980645 h 980645"/>
              <a:gd name="connsiteX3" fmla="*/ 0 w 12192000"/>
              <a:gd name="connsiteY3" fmla="*/ 980645 h 98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980645">
                <a:moveTo>
                  <a:pt x="0" y="0"/>
                </a:moveTo>
                <a:lnTo>
                  <a:pt x="12192000" y="0"/>
                </a:lnTo>
                <a:lnTo>
                  <a:pt x="12192000" y="980645"/>
                </a:lnTo>
                <a:lnTo>
                  <a:pt x="0" y="9806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B84D550-020C-4B96-B890-10F240E3FC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701" y="333375"/>
            <a:ext cx="11407598" cy="970715"/>
          </a:xfrm>
        </p:spPr>
        <p:txBody>
          <a:bodyPr wrap="square" anchor="t" anchorCtr="0">
            <a:spAutoFit/>
          </a:bodyPr>
          <a:lstStyle>
            <a:lvl1pPr>
              <a:lnSpc>
                <a:spcPct val="83000"/>
              </a:lnSpc>
              <a:defRPr sz="7600">
                <a:solidFill>
                  <a:schemeClr val="bg1"/>
                </a:solidFill>
              </a:defRPr>
            </a:lvl1pPr>
          </a:lstStyle>
          <a:p>
            <a:r>
              <a:rPr lang="nl-NL"/>
              <a:t>Hoofdstuk titel.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2C4D239-1FB6-4805-BC67-2F75F30F5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8A5FB6D-53CD-49E6-B4E2-6C5827CD4B69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FC17311D-1941-4669-98A7-5B9BC81A3A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1412875"/>
            <a:ext cx="4644653" cy="1578061"/>
          </a:xfrm>
        </p:spPr>
        <p:txBody>
          <a:bodyPr/>
          <a:lstStyle>
            <a:lvl1pPr marL="361950" indent="-361950">
              <a:lnSpc>
                <a:spcPts val="2400"/>
              </a:lnSpc>
              <a:spcBef>
                <a:spcPts val="0"/>
              </a:spcBef>
              <a:buFont typeface="+mj-lt"/>
              <a:buAutoNum type="arabicPeriod"/>
              <a:defRPr sz="1600">
                <a:solidFill>
                  <a:schemeClr val="bg1"/>
                </a:solidFill>
                <a:latin typeface="+mn-lt"/>
              </a:defRPr>
            </a:lvl1pPr>
            <a:lvl2pPr marL="714375" indent="-361950">
              <a:lnSpc>
                <a:spcPts val="24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</a:defRPr>
            </a:lvl2pPr>
            <a:lvl3pPr marL="1076325" indent="-223838">
              <a:lnSpc>
                <a:spcPts val="24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3pPr>
            <a:lvl4pPr marL="1971675" indent="-180975">
              <a:lnSpc>
                <a:spcPts val="24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4pPr>
            <a:lvl5pPr marL="2600325" indent="0">
              <a:lnSpc>
                <a:spcPts val="24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te bewerken.</a:t>
            </a:r>
          </a:p>
          <a:p>
            <a:pPr lvl="1"/>
            <a:r>
              <a:rPr lang="nl-NL"/>
              <a:t> 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2" name="Tijdelijke aanduiding voor tekst 20">
            <a:extLst>
              <a:ext uri="{FF2B5EF4-FFF2-40B4-BE49-F238E27FC236}">
                <a16:creationId xmlns:a16="http://schemas.microsoft.com/office/drawing/2014/main" id="{FD8F491C-E061-4349-A0D4-531613F30B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47928" y="1393830"/>
            <a:ext cx="395661" cy="307777"/>
          </a:xfrm>
        </p:spPr>
        <p:txBody>
          <a:bodyPr/>
          <a:lstStyle>
            <a:lvl1pPr marL="361950" indent="-361950" algn="r">
              <a:lnSpc>
                <a:spcPts val="2400"/>
              </a:lnSpc>
              <a:spcBef>
                <a:spcPts val="0"/>
              </a:spcBef>
              <a:buFont typeface="+mj-lt"/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 marL="714375" indent="-361950" algn="r">
              <a:lnSpc>
                <a:spcPct val="125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None/>
              <a:defRPr>
                <a:solidFill>
                  <a:schemeClr val="bg1"/>
                </a:solidFill>
              </a:defRPr>
            </a:lvl2pPr>
            <a:lvl3pPr marL="1076325" indent="-223838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1971675" indent="-180975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2600325" indent="0" algn="r">
              <a:lnSpc>
                <a:spcPct val="125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err="1"/>
              <a:t>Nr</a:t>
            </a:r>
            <a:endParaRPr lang="nl-NL"/>
          </a:p>
        </p:txBody>
      </p:sp>
      <p:sp>
        <p:nvSpPr>
          <p:cNvPr id="23" name="Tijdelijke aanduiding voor tekst 20">
            <a:extLst>
              <a:ext uri="{FF2B5EF4-FFF2-40B4-BE49-F238E27FC236}">
                <a16:creationId xmlns:a16="http://schemas.microsoft.com/office/drawing/2014/main" id="{04EA9CDB-E565-473D-81ED-CCD3EA31A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8413" y="1412875"/>
            <a:ext cx="4644653" cy="1578061"/>
          </a:xfrm>
        </p:spPr>
        <p:txBody>
          <a:bodyPr/>
          <a:lstStyle>
            <a:lvl1pPr marL="361950" indent="-361950">
              <a:lnSpc>
                <a:spcPts val="2400"/>
              </a:lnSpc>
              <a:spcBef>
                <a:spcPts val="0"/>
              </a:spcBef>
              <a:buFont typeface="+mj-lt"/>
              <a:buAutoNum type="arabicPeriod"/>
              <a:defRPr sz="1600">
                <a:solidFill>
                  <a:schemeClr val="bg1"/>
                </a:solidFill>
                <a:latin typeface="+mn-lt"/>
              </a:defRPr>
            </a:lvl1pPr>
            <a:lvl2pPr marL="714375" indent="-361950">
              <a:lnSpc>
                <a:spcPts val="24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</a:defRPr>
            </a:lvl2pPr>
            <a:lvl3pPr marL="1076325" indent="-223838">
              <a:lnSpc>
                <a:spcPts val="24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3pPr>
            <a:lvl4pPr marL="1971675" indent="-180975">
              <a:lnSpc>
                <a:spcPts val="24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4pPr>
            <a:lvl5pPr marL="2600325" indent="0">
              <a:lnSpc>
                <a:spcPts val="24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te bewerken.</a:t>
            </a:r>
          </a:p>
          <a:p>
            <a:pPr lvl="1"/>
            <a:r>
              <a:rPr lang="nl-NL"/>
              <a:t> 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4" name="Tijdelijke aanduiding voor tekst 20">
            <a:extLst>
              <a:ext uri="{FF2B5EF4-FFF2-40B4-BE49-F238E27FC236}">
                <a16:creationId xmlns:a16="http://schemas.microsoft.com/office/drawing/2014/main" id="{DEBF3DC8-D6A9-4054-924F-C53AD89731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93066" y="1393830"/>
            <a:ext cx="395661" cy="307777"/>
          </a:xfrm>
        </p:spPr>
        <p:txBody>
          <a:bodyPr/>
          <a:lstStyle>
            <a:lvl1pPr marL="361950" indent="-361950" algn="r">
              <a:lnSpc>
                <a:spcPts val="2400"/>
              </a:lnSpc>
              <a:spcBef>
                <a:spcPts val="0"/>
              </a:spcBef>
              <a:buFont typeface="+mj-lt"/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 marL="714375" indent="-361950" algn="r">
              <a:lnSpc>
                <a:spcPct val="125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None/>
              <a:defRPr>
                <a:solidFill>
                  <a:schemeClr val="bg1"/>
                </a:solidFill>
              </a:defRPr>
            </a:lvl2pPr>
            <a:lvl3pPr marL="1076325" indent="-223838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1971675" indent="-180975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2600325" indent="0" algn="r">
              <a:lnSpc>
                <a:spcPct val="125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err="1"/>
              <a:t>Nr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06176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ot Beeld Witte 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7FCCF66-D028-44FA-9356-13E97E773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4EB2E76A-4D35-4F1B-BFF2-EAA8CAE11B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12192001" cy="6857571"/>
          </a:xfrm>
          <a:custGeom>
            <a:avLst/>
            <a:gdLst>
              <a:gd name="connsiteX0" fmla="*/ 1 w 12192001"/>
              <a:gd name="connsiteY0" fmla="*/ 0 h 6857571"/>
              <a:gd name="connsiteX1" fmla="*/ 12192001 w 12192001"/>
              <a:gd name="connsiteY1" fmla="*/ 0 h 6857571"/>
              <a:gd name="connsiteX2" fmla="*/ 12192000 w 12192001"/>
              <a:gd name="connsiteY2" fmla="*/ 5301208 h 6857571"/>
              <a:gd name="connsiteX3" fmla="*/ 12192000 w 12192001"/>
              <a:gd name="connsiteY3" fmla="*/ 6857571 h 6857571"/>
              <a:gd name="connsiteX4" fmla="*/ 0 w 12192001"/>
              <a:gd name="connsiteY4" fmla="*/ 6857571 h 6857571"/>
              <a:gd name="connsiteX5" fmla="*/ 0 w 12192001"/>
              <a:gd name="connsiteY5" fmla="*/ 5034111 h 6857571"/>
              <a:gd name="connsiteX6" fmla="*/ 1 w 12192001"/>
              <a:gd name="connsiteY6" fmla="*/ 5034111 h 6857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57571">
                <a:moveTo>
                  <a:pt x="1" y="0"/>
                </a:moveTo>
                <a:lnTo>
                  <a:pt x="12192001" y="0"/>
                </a:lnTo>
                <a:cubicBezTo>
                  <a:pt x="12192001" y="1767069"/>
                  <a:pt x="12192000" y="3534139"/>
                  <a:pt x="12192000" y="5301208"/>
                </a:cubicBezTo>
                <a:lnTo>
                  <a:pt x="12192000" y="6857571"/>
                </a:lnTo>
                <a:lnTo>
                  <a:pt x="0" y="6857571"/>
                </a:lnTo>
                <a:lnTo>
                  <a:pt x="0" y="5034111"/>
                </a:lnTo>
                <a:lnTo>
                  <a:pt x="1" y="503411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1044000" anchor="ctr" anchorCtr="0">
            <a:noAutofit/>
          </a:bodyPr>
          <a:lstStyle>
            <a:lvl1pPr algn="ctr">
              <a:buNone/>
              <a:defRPr sz="18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42DD64-0003-44D9-84BA-D8D1EE202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4" y="2791452"/>
            <a:ext cx="10585452" cy="1061829"/>
          </a:xfrm>
        </p:spPr>
        <p:txBody>
          <a:bodyPr anchor="ctr" anchorCtr="0"/>
          <a:lstStyle>
            <a:lvl1pPr algn="ctr">
              <a:defRPr sz="7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/>
              <a:t>Klik om te bewerken.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069166-6918-4B61-B0A5-D5929563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6850" y="6221795"/>
            <a:ext cx="611449" cy="3077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A5FB6D-53CD-49E6-B4E2-6C5827CD4B6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27545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ot Beeld Zwart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7FCCF66-D028-44FA-9356-13E97E773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4EB2E76A-4D35-4F1B-BFF2-EAA8CAE11B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12192001" cy="6857571"/>
          </a:xfrm>
          <a:custGeom>
            <a:avLst/>
            <a:gdLst>
              <a:gd name="connsiteX0" fmla="*/ 1 w 12192001"/>
              <a:gd name="connsiteY0" fmla="*/ 0 h 6857571"/>
              <a:gd name="connsiteX1" fmla="*/ 12192001 w 12192001"/>
              <a:gd name="connsiteY1" fmla="*/ 0 h 6857571"/>
              <a:gd name="connsiteX2" fmla="*/ 12192000 w 12192001"/>
              <a:gd name="connsiteY2" fmla="*/ 5301208 h 6857571"/>
              <a:gd name="connsiteX3" fmla="*/ 12192000 w 12192001"/>
              <a:gd name="connsiteY3" fmla="*/ 6857571 h 6857571"/>
              <a:gd name="connsiteX4" fmla="*/ 0 w 12192001"/>
              <a:gd name="connsiteY4" fmla="*/ 6857571 h 6857571"/>
              <a:gd name="connsiteX5" fmla="*/ 0 w 12192001"/>
              <a:gd name="connsiteY5" fmla="*/ 5034111 h 6857571"/>
              <a:gd name="connsiteX6" fmla="*/ 1 w 12192001"/>
              <a:gd name="connsiteY6" fmla="*/ 5034111 h 6857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57571">
                <a:moveTo>
                  <a:pt x="1" y="0"/>
                </a:moveTo>
                <a:lnTo>
                  <a:pt x="12192001" y="0"/>
                </a:lnTo>
                <a:cubicBezTo>
                  <a:pt x="12192001" y="1767069"/>
                  <a:pt x="12192000" y="3534139"/>
                  <a:pt x="12192000" y="5301208"/>
                </a:cubicBezTo>
                <a:lnTo>
                  <a:pt x="12192000" y="6857571"/>
                </a:lnTo>
                <a:lnTo>
                  <a:pt x="0" y="6857571"/>
                </a:lnTo>
                <a:lnTo>
                  <a:pt x="0" y="5034111"/>
                </a:lnTo>
                <a:lnTo>
                  <a:pt x="1" y="503411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1044000" anchor="ctr" anchorCtr="0">
            <a:noAutofit/>
          </a:bodyPr>
          <a:lstStyle>
            <a:lvl1pPr algn="ctr">
              <a:buNone/>
              <a:defRPr sz="18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42DD64-0003-44D9-84BA-D8D1EE202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6086" y="2621713"/>
            <a:ext cx="6206258" cy="552139"/>
          </a:xfrm>
        </p:spPr>
        <p:txBody>
          <a:bodyPr anchor="ctr" anchorCtr="0"/>
          <a:lstStyle>
            <a:lvl1pPr algn="ctr">
              <a:defRPr sz="3800" b="0" i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/>
              <a:t>Klik om te bewerken.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069166-6918-4B61-B0A5-D5929563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6850" y="6221795"/>
            <a:ext cx="611449" cy="3077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A5FB6D-53CD-49E6-B4E2-6C5827CD4B6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0522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0561D809-9D06-4339-905E-57D15BF52D5F}"/>
              </a:ext>
            </a:extLst>
          </p:cNvPr>
          <p:cNvCxnSpPr/>
          <p:nvPr userDrawn="1"/>
        </p:nvCxnSpPr>
        <p:spPr>
          <a:xfrm>
            <a:off x="371475" y="5687728"/>
            <a:ext cx="1144905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C64C0D87-9DD0-440C-96F2-F1EA822656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3454" y="352892"/>
            <a:ext cx="11533584" cy="957955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75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l-NL"/>
              <a:t>Klik om stijl te bewerken.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9ED989A-7D39-4965-A5D1-BCEF82645B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3275" y="4443879"/>
            <a:ext cx="6732885" cy="300788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Naam.</a:t>
            </a:r>
          </a:p>
        </p:txBody>
      </p:sp>
      <p:pic>
        <p:nvPicPr>
          <p:cNvPr id="16" name="Afbeelding 15" descr="Afbeelding met tekst&#10;&#10;Automatisch gegenereerde beschrijving">
            <a:extLst>
              <a:ext uri="{FF2B5EF4-FFF2-40B4-BE49-F238E27FC236}">
                <a16:creationId xmlns:a16="http://schemas.microsoft.com/office/drawing/2014/main" id="{A5B25EEC-5C10-4B91-A1FF-261E730751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7377" y="5966486"/>
            <a:ext cx="2736000" cy="497454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5EE1B71-1BA1-4978-AF31-0F69513850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274" y="4792735"/>
            <a:ext cx="5040313" cy="240579"/>
          </a:xfrm>
        </p:spPr>
        <p:txBody>
          <a:bodyPr/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nl-NL"/>
              <a:t>Functie.</a:t>
            </a:r>
          </a:p>
        </p:txBody>
      </p:sp>
      <p:sp>
        <p:nvSpPr>
          <p:cNvPr id="12" name="Tijdelijke aanduiding voor tekst 4">
            <a:extLst>
              <a:ext uri="{FF2B5EF4-FFF2-40B4-BE49-F238E27FC236}">
                <a16:creationId xmlns:a16="http://schemas.microsoft.com/office/drawing/2014/main" id="{C15B090D-116F-442C-9B17-6241D13208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3274" y="5104837"/>
            <a:ext cx="5040313" cy="240579"/>
          </a:xfrm>
        </p:spPr>
        <p:txBody>
          <a:bodyPr/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nl-NL"/>
              <a:t>Telefoon | mail.</a:t>
            </a:r>
          </a:p>
        </p:txBody>
      </p:sp>
    </p:spTree>
    <p:extLst>
      <p:ext uri="{BB962C8B-B14F-4D97-AF65-F5344CB8AC3E}">
        <p14:creationId xmlns:p14="http://schemas.microsoft.com/office/powerpoint/2010/main" val="2851993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3872" y="1416236"/>
            <a:ext cx="6840140" cy="275043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3870" y="333375"/>
            <a:ext cx="6840141" cy="42473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E140-BB74-48A9-828F-704832C458E9}" type="slidenum">
              <a:rPr lang="nl-NL" smtClean="0"/>
              <a:t>‹nr.›</a:t>
            </a:fld>
            <a:endParaRPr lang="nl-NL"/>
          </a:p>
        </p:txBody>
      </p:sp>
      <p:sp>
        <p:nvSpPr>
          <p:cNvPr id="11" name="Tijdelijke aanduiding voor afbeelding 6">
            <a:extLst>
              <a:ext uri="{FF2B5EF4-FFF2-40B4-BE49-F238E27FC236}">
                <a16:creationId xmlns:a16="http://schemas.microsoft.com/office/drawing/2014/main" id="{AB0E76D1-1A28-9073-B3AF-FD4AFFA004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4571547" cy="6857571"/>
          </a:xfrm>
          <a:custGeom>
            <a:avLst/>
            <a:gdLst>
              <a:gd name="connsiteX0" fmla="*/ 1 w 12192001"/>
              <a:gd name="connsiteY0" fmla="*/ 0 h 6857571"/>
              <a:gd name="connsiteX1" fmla="*/ 12192001 w 12192001"/>
              <a:gd name="connsiteY1" fmla="*/ 0 h 6857571"/>
              <a:gd name="connsiteX2" fmla="*/ 12192000 w 12192001"/>
              <a:gd name="connsiteY2" fmla="*/ 5301208 h 6857571"/>
              <a:gd name="connsiteX3" fmla="*/ 12192000 w 12192001"/>
              <a:gd name="connsiteY3" fmla="*/ 6857571 h 6857571"/>
              <a:gd name="connsiteX4" fmla="*/ 0 w 12192001"/>
              <a:gd name="connsiteY4" fmla="*/ 6857571 h 6857571"/>
              <a:gd name="connsiteX5" fmla="*/ 0 w 12192001"/>
              <a:gd name="connsiteY5" fmla="*/ 5034111 h 6857571"/>
              <a:gd name="connsiteX6" fmla="*/ 1 w 12192001"/>
              <a:gd name="connsiteY6" fmla="*/ 5034111 h 6857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57571">
                <a:moveTo>
                  <a:pt x="1" y="0"/>
                </a:moveTo>
                <a:lnTo>
                  <a:pt x="12192001" y="0"/>
                </a:lnTo>
                <a:cubicBezTo>
                  <a:pt x="12192001" y="1767069"/>
                  <a:pt x="12192000" y="3534139"/>
                  <a:pt x="12192000" y="5301208"/>
                </a:cubicBezTo>
                <a:lnTo>
                  <a:pt x="12192000" y="6857571"/>
                </a:lnTo>
                <a:lnTo>
                  <a:pt x="0" y="6857571"/>
                </a:lnTo>
                <a:lnTo>
                  <a:pt x="0" y="5034111"/>
                </a:lnTo>
                <a:lnTo>
                  <a:pt x="1" y="503411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1044000" anchor="ctr" anchorCtr="0">
            <a:noAutofit/>
          </a:bodyPr>
          <a:lstStyle>
            <a:lvl1pPr algn="ctr">
              <a:buNone/>
              <a:defRPr sz="18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41137821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6">
            <a:extLst>
              <a:ext uri="{FF2B5EF4-FFF2-40B4-BE49-F238E27FC236}">
                <a16:creationId xmlns:a16="http://schemas.microsoft.com/office/drawing/2014/main" id="{AB0E76D1-1A28-9073-B3AF-FD4AFFA004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20453" y="-1"/>
            <a:ext cx="4571547" cy="6857571"/>
          </a:xfrm>
          <a:custGeom>
            <a:avLst/>
            <a:gdLst>
              <a:gd name="connsiteX0" fmla="*/ 1 w 12192001"/>
              <a:gd name="connsiteY0" fmla="*/ 0 h 6857571"/>
              <a:gd name="connsiteX1" fmla="*/ 12192001 w 12192001"/>
              <a:gd name="connsiteY1" fmla="*/ 0 h 6857571"/>
              <a:gd name="connsiteX2" fmla="*/ 12192000 w 12192001"/>
              <a:gd name="connsiteY2" fmla="*/ 5301208 h 6857571"/>
              <a:gd name="connsiteX3" fmla="*/ 12192000 w 12192001"/>
              <a:gd name="connsiteY3" fmla="*/ 6857571 h 6857571"/>
              <a:gd name="connsiteX4" fmla="*/ 0 w 12192001"/>
              <a:gd name="connsiteY4" fmla="*/ 6857571 h 6857571"/>
              <a:gd name="connsiteX5" fmla="*/ 0 w 12192001"/>
              <a:gd name="connsiteY5" fmla="*/ 5034111 h 6857571"/>
              <a:gd name="connsiteX6" fmla="*/ 1 w 12192001"/>
              <a:gd name="connsiteY6" fmla="*/ 5034111 h 6857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57571">
                <a:moveTo>
                  <a:pt x="1" y="0"/>
                </a:moveTo>
                <a:lnTo>
                  <a:pt x="12192001" y="0"/>
                </a:lnTo>
                <a:cubicBezTo>
                  <a:pt x="12192001" y="1767069"/>
                  <a:pt x="12192000" y="3534139"/>
                  <a:pt x="12192000" y="5301208"/>
                </a:cubicBezTo>
                <a:lnTo>
                  <a:pt x="12192000" y="6857571"/>
                </a:lnTo>
                <a:lnTo>
                  <a:pt x="0" y="6857571"/>
                </a:lnTo>
                <a:lnTo>
                  <a:pt x="0" y="5034111"/>
                </a:lnTo>
                <a:lnTo>
                  <a:pt x="1" y="503411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1044000" anchor="ctr" anchorCtr="0">
            <a:noAutofit/>
          </a:bodyPr>
          <a:lstStyle>
            <a:lvl1pPr algn="ctr">
              <a:buNone/>
              <a:defRPr sz="18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BB06DB9-867D-6E2B-FB05-0442CEBCE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980" y="333375"/>
            <a:ext cx="6840141" cy="42473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9A259A4-9001-E32E-47CD-F64ABA5EB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981" y="1416236"/>
            <a:ext cx="6840140" cy="275043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482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3872" y="1416236"/>
            <a:ext cx="6840140" cy="275043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3871" y="333375"/>
            <a:ext cx="5904658" cy="42473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E140-BB74-48A9-828F-704832C458E9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7E196694-C18F-39FD-CEF5-17DE03571BE4}"/>
              </a:ext>
            </a:extLst>
          </p:cNvPr>
          <p:cNvSpPr/>
          <p:nvPr userDrawn="1"/>
        </p:nvSpPr>
        <p:spPr>
          <a:xfrm>
            <a:off x="-4" y="0"/>
            <a:ext cx="4571547" cy="6858000"/>
          </a:xfrm>
          <a:prstGeom prst="rect">
            <a:avLst/>
          </a:prstGeom>
          <a:gradFill>
            <a:gsLst>
              <a:gs pos="0">
                <a:srgbClr val="C9971B"/>
              </a:gs>
              <a:gs pos="49000">
                <a:srgbClr val="F3DD8F"/>
              </a:gs>
              <a:gs pos="94000">
                <a:srgbClr val="C9971B"/>
              </a:gs>
            </a:gsLst>
            <a:lin ang="6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58E86878-FF1E-67C2-E777-4183F42A63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9" y="3774955"/>
            <a:ext cx="3743795" cy="1420710"/>
          </a:xfrm>
        </p:spPr>
        <p:txBody>
          <a:bodyPr anchor="ctr"/>
          <a:lstStyle>
            <a:lvl1pPr>
              <a:defRPr sz="3000" i="1">
                <a:solidFill>
                  <a:schemeClr val="bg1"/>
                </a:solidFill>
                <a:latin typeface="Bolder" pitchFamily="2" charset="77"/>
              </a:defRPr>
            </a:lvl1pPr>
            <a:lvl2pPr>
              <a:defRPr sz="3000" i="1">
                <a:solidFill>
                  <a:schemeClr val="bg1"/>
                </a:solidFill>
                <a:latin typeface="Bolder" pitchFamily="2" charset="77"/>
              </a:defRPr>
            </a:lvl2pPr>
            <a:lvl3pPr>
              <a:defRPr sz="3000" i="1">
                <a:solidFill>
                  <a:schemeClr val="bg1"/>
                </a:solidFill>
                <a:latin typeface="Bolder" pitchFamily="2" charset="77"/>
              </a:defRPr>
            </a:lvl3pPr>
            <a:lvl4pPr>
              <a:defRPr sz="3000" i="1">
                <a:solidFill>
                  <a:schemeClr val="bg1"/>
                </a:solidFill>
                <a:latin typeface="Bolder" pitchFamily="2" charset="77"/>
              </a:defRPr>
            </a:lvl4pPr>
            <a:lvl5pPr>
              <a:defRPr sz="3000" i="1">
                <a:solidFill>
                  <a:schemeClr val="bg1"/>
                </a:solidFill>
                <a:latin typeface="Bolder" pitchFamily="2" charset="77"/>
              </a:defRPr>
            </a:lvl5pPr>
          </a:lstStyle>
          <a:p>
            <a:pPr algn="ctr"/>
            <a:r>
              <a:rPr lang="nl-NL" i="1">
                <a:solidFill>
                  <a:schemeClr val="bg1"/>
                </a:solidFill>
              </a:rPr>
              <a:t>‘Ruimte voor een quote over meerdere regels.’</a:t>
            </a:r>
          </a:p>
        </p:txBody>
      </p:sp>
      <p:sp>
        <p:nvSpPr>
          <p:cNvPr id="11" name="Tijdelijke aanduiding voor afbeelding 2">
            <a:extLst>
              <a:ext uri="{FF2B5EF4-FFF2-40B4-BE49-F238E27FC236}">
                <a16:creationId xmlns:a16="http://schemas.microsoft.com/office/drawing/2014/main" id="{4A7763DF-B392-A419-D6CC-CA479C55EE6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7423" y="1191069"/>
            <a:ext cx="3624927" cy="2342262"/>
          </a:xfrm>
          <a:solidFill>
            <a:schemeClr val="accent3"/>
          </a:solidFill>
          <a:ln w="88900">
            <a:solidFill>
              <a:schemeClr val="bg1"/>
            </a:solidFill>
            <a:miter lim="800000"/>
          </a:ln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16452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BB06DB9-867D-6E2B-FB05-0442CEBCE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980" y="333375"/>
            <a:ext cx="6840141" cy="42473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9A259A4-9001-E32E-47CD-F64ABA5EB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981" y="1416236"/>
            <a:ext cx="6840140" cy="275043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9AAD0C56-416C-F2A7-A629-303599DEFA97}"/>
              </a:ext>
            </a:extLst>
          </p:cNvPr>
          <p:cNvSpPr/>
          <p:nvPr userDrawn="1"/>
        </p:nvSpPr>
        <p:spPr>
          <a:xfrm>
            <a:off x="9912424" y="0"/>
            <a:ext cx="2279576" cy="6858000"/>
          </a:xfrm>
          <a:prstGeom prst="rect">
            <a:avLst/>
          </a:prstGeom>
          <a:gradFill>
            <a:gsLst>
              <a:gs pos="0">
                <a:srgbClr val="C9971B"/>
              </a:gs>
              <a:gs pos="49000">
                <a:srgbClr val="F3DD8F"/>
              </a:gs>
              <a:gs pos="94000">
                <a:srgbClr val="C9971B"/>
              </a:gs>
            </a:gsLst>
            <a:lin ang="6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jdelijke aanduiding voor afbeelding 2">
            <a:extLst>
              <a:ext uri="{FF2B5EF4-FFF2-40B4-BE49-F238E27FC236}">
                <a16:creationId xmlns:a16="http://schemas.microsoft.com/office/drawing/2014/main" id="{CD8CA8C1-6FCB-0268-87AC-A4FD1BB6337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3763" y="994431"/>
            <a:ext cx="3624927" cy="2321798"/>
          </a:xfrm>
          <a:solidFill>
            <a:schemeClr val="accent3"/>
          </a:solidFill>
          <a:ln w="88900">
            <a:solidFill>
              <a:schemeClr val="bg1"/>
            </a:solidFill>
            <a:miter lim="800000"/>
          </a:ln>
        </p:spPr>
        <p:txBody>
          <a:bodyPr/>
          <a:lstStyle/>
          <a:p>
            <a:endParaRPr lang="nl-NL"/>
          </a:p>
        </p:txBody>
      </p:sp>
      <p:sp>
        <p:nvSpPr>
          <p:cNvPr id="15" name="Tijdelijke aanduiding voor afbeelding 2">
            <a:extLst>
              <a:ext uri="{FF2B5EF4-FFF2-40B4-BE49-F238E27FC236}">
                <a16:creationId xmlns:a16="http://schemas.microsoft.com/office/drawing/2014/main" id="{F5A631E2-4228-3B13-2E7A-9440B82C452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3763" y="3771498"/>
            <a:ext cx="3624927" cy="2321798"/>
          </a:xfrm>
          <a:solidFill>
            <a:schemeClr val="accent3"/>
          </a:solidFill>
          <a:ln w="88900">
            <a:solidFill>
              <a:schemeClr val="bg1"/>
            </a:solidFill>
            <a:miter lim="800000"/>
          </a:ln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3295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BB06DB9-867D-6E2B-FB05-0442CEBCE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980" y="333375"/>
            <a:ext cx="6840141" cy="42473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9A259A4-9001-E32E-47CD-F64ABA5EB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981" y="1416236"/>
            <a:ext cx="6840140" cy="275043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9AAD0C56-416C-F2A7-A629-303599DEFA97}"/>
              </a:ext>
            </a:extLst>
          </p:cNvPr>
          <p:cNvSpPr/>
          <p:nvPr userDrawn="1"/>
        </p:nvSpPr>
        <p:spPr>
          <a:xfrm>
            <a:off x="7620453" y="0"/>
            <a:ext cx="4571547" cy="6858000"/>
          </a:xfrm>
          <a:prstGeom prst="rect">
            <a:avLst/>
          </a:prstGeom>
          <a:gradFill>
            <a:gsLst>
              <a:gs pos="0">
                <a:srgbClr val="C9971B"/>
              </a:gs>
              <a:gs pos="49000">
                <a:srgbClr val="F3DD8F"/>
              </a:gs>
              <a:gs pos="94000">
                <a:srgbClr val="C9971B"/>
              </a:gs>
            </a:gsLst>
            <a:lin ang="6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9927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3E8E9-F126-41C3-88D0-CF44C953D05D}" type="datetimeFigureOut">
              <a:rPr lang="nl-NL" smtClean="0"/>
              <a:t>11-4-2024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3C79-B85C-443A-8CCE-8E2BFA4FC5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48113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 Bovenkop - 50% foto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"/>
          <p:cNvSpPr>
            <a:spLocks noGrp="1"/>
          </p:cNvSpPr>
          <p:nvPr>
            <p:ph idx="10"/>
          </p:nvPr>
        </p:nvSpPr>
        <p:spPr>
          <a:xfrm>
            <a:off x="523466" y="1215005"/>
            <a:ext cx="5339149" cy="4322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Rechthoek 7"/>
          <p:cNvSpPr/>
          <p:nvPr userDrawn="1"/>
        </p:nvSpPr>
        <p:spPr>
          <a:xfrm rot="5400000">
            <a:off x="3755999" y="3417918"/>
            <a:ext cx="4680000" cy="9524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400"/>
          </a:p>
        </p:txBody>
      </p:sp>
      <p:sp>
        <p:nvSpPr>
          <p:cNvPr id="9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506532" y="392254"/>
            <a:ext cx="10972800" cy="64858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4800"/>
            </a:lvl1pPr>
          </a:lstStyle>
          <a:p>
            <a:r>
              <a:rPr lang="nl-NL"/>
              <a:t>Hier komt een titel</a:t>
            </a:r>
          </a:p>
        </p:txBody>
      </p:sp>
      <p:sp>
        <p:nvSpPr>
          <p:cNvPr id="14" name="Rechthoek 13"/>
          <p:cNvSpPr/>
          <p:nvPr userDrawn="1"/>
        </p:nvSpPr>
        <p:spPr>
          <a:xfrm>
            <a:off x="651938" y="5747935"/>
            <a:ext cx="10866967" cy="96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400"/>
          </a:p>
        </p:txBody>
      </p:sp>
      <p:pic>
        <p:nvPicPr>
          <p:cNvPr id="12" name="Afbeelding 13">
            <a:extLst>
              <a:ext uri="{FF2B5EF4-FFF2-40B4-BE49-F238E27FC236}">
                <a16:creationId xmlns:a16="http://schemas.microsoft.com/office/drawing/2014/main" id="{3C645AAB-7FCD-4648-8FB0-C93AC24D00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1934" y="6032126"/>
            <a:ext cx="1119543" cy="626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16578A8-34F9-2242-AC7A-B3B2B4CC2B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3024" y="6129121"/>
            <a:ext cx="1664037" cy="397481"/>
          </a:xfrm>
          <a:prstGeom prst="rect">
            <a:avLst/>
          </a:prstGeom>
        </p:spPr>
      </p:pic>
      <p:pic>
        <p:nvPicPr>
          <p:cNvPr id="18" name="Afbeelding 8" descr="GR#SO8_zwart.png">
            <a:extLst>
              <a:ext uri="{FF2B5EF4-FFF2-40B4-BE49-F238E27FC236}">
                <a16:creationId xmlns:a16="http://schemas.microsoft.com/office/drawing/2014/main" id="{34338CD9-B74B-154C-86E8-4EEA46A48D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83200" y="5776948"/>
            <a:ext cx="2308800" cy="1083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hthoek 18">
            <a:extLst>
              <a:ext uri="{FF2B5EF4-FFF2-40B4-BE49-F238E27FC236}">
                <a16:creationId xmlns:a16="http://schemas.microsoft.com/office/drawing/2014/main" id="{3F02E742-4470-334D-8056-CCA57D678486}"/>
              </a:ext>
            </a:extLst>
          </p:cNvPr>
          <p:cNvSpPr/>
          <p:nvPr userDrawn="1"/>
        </p:nvSpPr>
        <p:spPr>
          <a:xfrm>
            <a:off x="651938" y="295685"/>
            <a:ext cx="10866967" cy="96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400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EBFF3443-944C-CE4B-88CA-219E24B585EE}"/>
              </a:ext>
            </a:extLst>
          </p:cNvPr>
          <p:cNvSpPr/>
          <p:nvPr userDrawn="1"/>
        </p:nvSpPr>
        <p:spPr>
          <a:xfrm>
            <a:off x="651938" y="1046909"/>
            <a:ext cx="10866967" cy="96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400"/>
          </a:p>
        </p:txBody>
      </p:sp>
      <p:sp>
        <p:nvSpPr>
          <p:cNvPr id="24" name="Tijdelijke aanduiding voor afbeelding 4">
            <a:extLst>
              <a:ext uri="{FF2B5EF4-FFF2-40B4-BE49-F238E27FC236}">
                <a16:creationId xmlns:a16="http://schemas.microsoft.com/office/drawing/2014/main" id="{21DBC9B9-8968-CF47-A966-2A495EA1F0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142910"/>
            <a:ext cx="5375277" cy="300788"/>
          </a:xfrm>
          <a:prstGeom prst="rect">
            <a:avLst/>
          </a:prstGeom>
        </p:spPr>
        <p:txBody>
          <a:bodyPr vert="horz"/>
          <a:lstStyle/>
          <a:p>
            <a:pPr lvl="0"/>
            <a:endParaRPr lang="nl-NL" noProof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30281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Groene Tekst">
    <p:bg>
      <p:bgPr>
        <a:solidFill>
          <a:srgbClr val="EF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42E4CB17-D138-44B8-9DC7-A6428596DFF5}"/>
              </a:ext>
            </a:extLst>
          </p:cNvPr>
          <p:cNvSpPr/>
          <p:nvPr userDrawn="1"/>
        </p:nvSpPr>
        <p:spPr>
          <a:xfrm>
            <a:off x="-1" y="4730196"/>
            <a:ext cx="12192000" cy="2127374"/>
          </a:xfrm>
          <a:custGeom>
            <a:avLst/>
            <a:gdLst>
              <a:gd name="connsiteX0" fmla="*/ 371474 w 12192000"/>
              <a:gd name="connsiteY0" fmla="*/ 0 h 2127374"/>
              <a:gd name="connsiteX1" fmla="*/ 11820525 w 12192000"/>
              <a:gd name="connsiteY1" fmla="*/ 0 h 2127374"/>
              <a:gd name="connsiteX2" fmla="*/ 11820525 w 12192000"/>
              <a:gd name="connsiteY2" fmla="*/ 571011 h 2127374"/>
              <a:gd name="connsiteX3" fmla="*/ 12192000 w 12192000"/>
              <a:gd name="connsiteY3" fmla="*/ 571011 h 2127374"/>
              <a:gd name="connsiteX4" fmla="*/ 12192000 w 12192000"/>
              <a:gd name="connsiteY4" fmla="*/ 2127374 h 2127374"/>
              <a:gd name="connsiteX5" fmla="*/ 0 w 12192000"/>
              <a:gd name="connsiteY5" fmla="*/ 2127374 h 2127374"/>
              <a:gd name="connsiteX6" fmla="*/ 0 w 12192000"/>
              <a:gd name="connsiteY6" fmla="*/ 571011 h 2127374"/>
              <a:gd name="connsiteX7" fmla="*/ 371474 w 12192000"/>
              <a:gd name="connsiteY7" fmla="*/ 571011 h 212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27374">
                <a:moveTo>
                  <a:pt x="371474" y="0"/>
                </a:moveTo>
                <a:lnTo>
                  <a:pt x="11820525" y="0"/>
                </a:lnTo>
                <a:lnTo>
                  <a:pt x="11820525" y="571011"/>
                </a:lnTo>
                <a:lnTo>
                  <a:pt x="12192000" y="571011"/>
                </a:lnTo>
                <a:lnTo>
                  <a:pt x="12192000" y="2127374"/>
                </a:lnTo>
                <a:lnTo>
                  <a:pt x="0" y="2127374"/>
                </a:lnTo>
                <a:lnTo>
                  <a:pt x="0" y="571011"/>
                </a:lnTo>
                <a:lnTo>
                  <a:pt x="371474" y="5710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2" name="Tijdelijke aanduiding voor afbeelding 21">
            <a:extLst>
              <a:ext uri="{FF2B5EF4-FFF2-40B4-BE49-F238E27FC236}">
                <a16:creationId xmlns:a16="http://schemas.microsoft.com/office/drawing/2014/main" id="{C9148FF8-1791-499B-86B7-D5A170C3898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5301208"/>
          </a:xfrm>
          <a:custGeom>
            <a:avLst/>
            <a:gdLst>
              <a:gd name="connsiteX0" fmla="*/ 0 w 12192000"/>
              <a:gd name="connsiteY0" fmla="*/ 0 h 5481227"/>
              <a:gd name="connsiteX1" fmla="*/ 12192000 w 12192000"/>
              <a:gd name="connsiteY1" fmla="*/ 0 h 5481227"/>
              <a:gd name="connsiteX2" fmla="*/ 12192000 w 12192000"/>
              <a:gd name="connsiteY2" fmla="*/ 5481227 h 5481227"/>
              <a:gd name="connsiteX3" fmla="*/ 12191999 w 12192000"/>
              <a:gd name="connsiteY3" fmla="*/ 5481227 h 5481227"/>
              <a:gd name="connsiteX4" fmla="*/ 12191999 w 12192000"/>
              <a:gd name="connsiteY4" fmla="*/ 5301208 h 5481227"/>
              <a:gd name="connsiteX5" fmla="*/ 11820524 w 12192000"/>
              <a:gd name="connsiteY5" fmla="*/ 5301208 h 5481227"/>
              <a:gd name="connsiteX6" fmla="*/ 11820524 w 12192000"/>
              <a:gd name="connsiteY6" fmla="*/ 4730197 h 5481227"/>
              <a:gd name="connsiteX7" fmla="*/ 371473 w 12192000"/>
              <a:gd name="connsiteY7" fmla="*/ 4730197 h 5481227"/>
              <a:gd name="connsiteX8" fmla="*/ 371473 w 12192000"/>
              <a:gd name="connsiteY8" fmla="*/ 5301208 h 5481227"/>
              <a:gd name="connsiteX9" fmla="*/ 0 w 12192000"/>
              <a:gd name="connsiteY9" fmla="*/ 5301208 h 5481227"/>
              <a:gd name="connsiteX0" fmla="*/ 0 w 12192000"/>
              <a:gd name="connsiteY0" fmla="*/ 0 h 5481227"/>
              <a:gd name="connsiteX1" fmla="*/ 12192000 w 12192000"/>
              <a:gd name="connsiteY1" fmla="*/ 0 h 5481227"/>
              <a:gd name="connsiteX2" fmla="*/ 12192000 w 12192000"/>
              <a:gd name="connsiteY2" fmla="*/ 5481227 h 5481227"/>
              <a:gd name="connsiteX3" fmla="*/ 12191999 w 12192000"/>
              <a:gd name="connsiteY3" fmla="*/ 5301208 h 5481227"/>
              <a:gd name="connsiteX4" fmla="*/ 11820524 w 12192000"/>
              <a:gd name="connsiteY4" fmla="*/ 5301208 h 5481227"/>
              <a:gd name="connsiteX5" fmla="*/ 11820524 w 12192000"/>
              <a:gd name="connsiteY5" fmla="*/ 4730197 h 5481227"/>
              <a:gd name="connsiteX6" fmla="*/ 371473 w 12192000"/>
              <a:gd name="connsiteY6" fmla="*/ 4730197 h 5481227"/>
              <a:gd name="connsiteX7" fmla="*/ 371473 w 12192000"/>
              <a:gd name="connsiteY7" fmla="*/ 5301208 h 5481227"/>
              <a:gd name="connsiteX8" fmla="*/ 0 w 12192000"/>
              <a:gd name="connsiteY8" fmla="*/ 5301208 h 5481227"/>
              <a:gd name="connsiteX9" fmla="*/ 0 w 12192000"/>
              <a:gd name="connsiteY9" fmla="*/ 0 h 5481227"/>
              <a:gd name="connsiteX0" fmla="*/ 0 w 12192000"/>
              <a:gd name="connsiteY0" fmla="*/ 0 h 5301208"/>
              <a:gd name="connsiteX1" fmla="*/ 12192000 w 12192000"/>
              <a:gd name="connsiteY1" fmla="*/ 0 h 5301208"/>
              <a:gd name="connsiteX2" fmla="*/ 12191999 w 12192000"/>
              <a:gd name="connsiteY2" fmla="*/ 5301208 h 5301208"/>
              <a:gd name="connsiteX3" fmla="*/ 11820524 w 12192000"/>
              <a:gd name="connsiteY3" fmla="*/ 5301208 h 5301208"/>
              <a:gd name="connsiteX4" fmla="*/ 11820524 w 12192000"/>
              <a:gd name="connsiteY4" fmla="*/ 4730197 h 5301208"/>
              <a:gd name="connsiteX5" fmla="*/ 371473 w 12192000"/>
              <a:gd name="connsiteY5" fmla="*/ 4730197 h 5301208"/>
              <a:gd name="connsiteX6" fmla="*/ 371473 w 12192000"/>
              <a:gd name="connsiteY6" fmla="*/ 5301208 h 5301208"/>
              <a:gd name="connsiteX7" fmla="*/ 0 w 12192000"/>
              <a:gd name="connsiteY7" fmla="*/ 5301208 h 5301208"/>
              <a:gd name="connsiteX8" fmla="*/ 0 w 12192000"/>
              <a:gd name="connsiteY8" fmla="*/ 0 h 5301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301208">
                <a:moveTo>
                  <a:pt x="0" y="0"/>
                </a:moveTo>
                <a:lnTo>
                  <a:pt x="12192000" y="0"/>
                </a:lnTo>
                <a:cubicBezTo>
                  <a:pt x="12192000" y="1767069"/>
                  <a:pt x="12191999" y="3534139"/>
                  <a:pt x="12191999" y="5301208"/>
                </a:cubicBezTo>
                <a:lnTo>
                  <a:pt x="11820524" y="5301208"/>
                </a:lnTo>
                <a:lnTo>
                  <a:pt x="11820524" y="4730197"/>
                </a:lnTo>
                <a:lnTo>
                  <a:pt x="371473" y="4730197"/>
                </a:lnTo>
                <a:lnTo>
                  <a:pt x="371473" y="5301208"/>
                </a:lnTo>
                <a:lnTo>
                  <a:pt x="0" y="530120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1044000" anchor="ctr" anchorCtr="0">
            <a:noAutofit/>
          </a:bodyPr>
          <a:lstStyle>
            <a:lvl1pPr algn="ctr">
              <a:buNone/>
              <a:defRPr sz="18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nl-NL"/>
              <a:t>Klik op het icoon om een afbeelding in te voegen.</a:t>
            </a: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0561D809-9D06-4339-905E-57D15BF52D5F}"/>
              </a:ext>
            </a:extLst>
          </p:cNvPr>
          <p:cNvCxnSpPr/>
          <p:nvPr userDrawn="1"/>
        </p:nvCxnSpPr>
        <p:spPr>
          <a:xfrm>
            <a:off x="371475" y="5687728"/>
            <a:ext cx="1144905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C64C0D87-9DD0-440C-96F2-F1EA822656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3454" y="352892"/>
            <a:ext cx="11533584" cy="957955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75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l-NL"/>
              <a:t>Klik om stijl te bewerken.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9ED989A-7D39-4965-A5D1-BCEF82645B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3275" y="5072484"/>
            <a:ext cx="10585450" cy="315792"/>
          </a:xfrm>
        </p:spPr>
        <p:txBody>
          <a:bodyPr wrap="square">
            <a:spAutoFit/>
          </a:bodyPr>
          <a:lstStyle>
            <a:lvl1pPr marL="0" indent="0" algn="l">
              <a:buNone/>
              <a:defRPr sz="2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bewerken.</a:t>
            </a:r>
          </a:p>
        </p:txBody>
      </p:sp>
      <p:pic>
        <p:nvPicPr>
          <p:cNvPr id="16" name="Afbeelding 15" descr="Afbeelding met tekst&#10;&#10;Automatisch gegenereerde beschrijving">
            <a:extLst>
              <a:ext uri="{FF2B5EF4-FFF2-40B4-BE49-F238E27FC236}">
                <a16:creationId xmlns:a16="http://schemas.microsoft.com/office/drawing/2014/main" id="{A5B25EEC-5C10-4B91-A1FF-261E730751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7377" y="5966486"/>
            <a:ext cx="2736000" cy="49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307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Witte Tekst">
    <p:bg>
      <p:bgPr>
        <a:solidFill>
          <a:srgbClr val="EF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42E4CB17-D138-44B8-9DC7-A6428596DFF5}"/>
              </a:ext>
            </a:extLst>
          </p:cNvPr>
          <p:cNvSpPr/>
          <p:nvPr userDrawn="1"/>
        </p:nvSpPr>
        <p:spPr>
          <a:xfrm>
            <a:off x="-1" y="4730196"/>
            <a:ext cx="12192000" cy="2127374"/>
          </a:xfrm>
          <a:custGeom>
            <a:avLst/>
            <a:gdLst>
              <a:gd name="connsiteX0" fmla="*/ 371474 w 12192000"/>
              <a:gd name="connsiteY0" fmla="*/ 0 h 2127374"/>
              <a:gd name="connsiteX1" fmla="*/ 11820525 w 12192000"/>
              <a:gd name="connsiteY1" fmla="*/ 0 h 2127374"/>
              <a:gd name="connsiteX2" fmla="*/ 11820525 w 12192000"/>
              <a:gd name="connsiteY2" fmla="*/ 571011 h 2127374"/>
              <a:gd name="connsiteX3" fmla="*/ 12192000 w 12192000"/>
              <a:gd name="connsiteY3" fmla="*/ 571011 h 2127374"/>
              <a:gd name="connsiteX4" fmla="*/ 12192000 w 12192000"/>
              <a:gd name="connsiteY4" fmla="*/ 2127374 h 2127374"/>
              <a:gd name="connsiteX5" fmla="*/ 0 w 12192000"/>
              <a:gd name="connsiteY5" fmla="*/ 2127374 h 2127374"/>
              <a:gd name="connsiteX6" fmla="*/ 0 w 12192000"/>
              <a:gd name="connsiteY6" fmla="*/ 571011 h 2127374"/>
              <a:gd name="connsiteX7" fmla="*/ 371474 w 12192000"/>
              <a:gd name="connsiteY7" fmla="*/ 571011 h 212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27374">
                <a:moveTo>
                  <a:pt x="371474" y="0"/>
                </a:moveTo>
                <a:lnTo>
                  <a:pt x="11820525" y="0"/>
                </a:lnTo>
                <a:lnTo>
                  <a:pt x="11820525" y="571011"/>
                </a:lnTo>
                <a:lnTo>
                  <a:pt x="12192000" y="571011"/>
                </a:lnTo>
                <a:lnTo>
                  <a:pt x="12192000" y="2127374"/>
                </a:lnTo>
                <a:lnTo>
                  <a:pt x="0" y="2127374"/>
                </a:lnTo>
                <a:lnTo>
                  <a:pt x="0" y="571011"/>
                </a:lnTo>
                <a:lnTo>
                  <a:pt x="371474" y="5710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2" name="Tijdelijke aanduiding voor afbeelding 21">
            <a:extLst>
              <a:ext uri="{FF2B5EF4-FFF2-40B4-BE49-F238E27FC236}">
                <a16:creationId xmlns:a16="http://schemas.microsoft.com/office/drawing/2014/main" id="{C9148FF8-1791-499B-86B7-D5A170C3898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5301208"/>
          </a:xfrm>
          <a:custGeom>
            <a:avLst/>
            <a:gdLst>
              <a:gd name="connsiteX0" fmla="*/ 0 w 12192000"/>
              <a:gd name="connsiteY0" fmla="*/ 0 h 5481227"/>
              <a:gd name="connsiteX1" fmla="*/ 12192000 w 12192000"/>
              <a:gd name="connsiteY1" fmla="*/ 0 h 5481227"/>
              <a:gd name="connsiteX2" fmla="*/ 12192000 w 12192000"/>
              <a:gd name="connsiteY2" fmla="*/ 5481227 h 5481227"/>
              <a:gd name="connsiteX3" fmla="*/ 12191999 w 12192000"/>
              <a:gd name="connsiteY3" fmla="*/ 5481227 h 5481227"/>
              <a:gd name="connsiteX4" fmla="*/ 12191999 w 12192000"/>
              <a:gd name="connsiteY4" fmla="*/ 5301208 h 5481227"/>
              <a:gd name="connsiteX5" fmla="*/ 11820524 w 12192000"/>
              <a:gd name="connsiteY5" fmla="*/ 5301208 h 5481227"/>
              <a:gd name="connsiteX6" fmla="*/ 11820524 w 12192000"/>
              <a:gd name="connsiteY6" fmla="*/ 4730197 h 5481227"/>
              <a:gd name="connsiteX7" fmla="*/ 371473 w 12192000"/>
              <a:gd name="connsiteY7" fmla="*/ 4730197 h 5481227"/>
              <a:gd name="connsiteX8" fmla="*/ 371473 w 12192000"/>
              <a:gd name="connsiteY8" fmla="*/ 5301208 h 5481227"/>
              <a:gd name="connsiteX9" fmla="*/ 0 w 12192000"/>
              <a:gd name="connsiteY9" fmla="*/ 5301208 h 5481227"/>
              <a:gd name="connsiteX0" fmla="*/ 0 w 12192000"/>
              <a:gd name="connsiteY0" fmla="*/ 0 h 5481227"/>
              <a:gd name="connsiteX1" fmla="*/ 12192000 w 12192000"/>
              <a:gd name="connsiteY1" fmla="*/ 0 h 5481227"/>
              <a:gd name="connsiteX2" fmla="*/ 12192000 w 12192000"/>
              <a:gd name="connsiteY2" fmla="*/ 5481227 h 5481227"/>
              <a:gd name="connsiteX3" fmla="*/ 12191999 w 12192000"/>
              <a:gd name="connsiteY3" fmla="*/ 5301208 h 5481227"/>
              <a:gd name="connsiteX4" fmla="*/ 11820524 w 12192000"/>
              <a:gd name="connsiteY4" fmla="*/ 5301208 h 5481227"/>
              <a:gd name="connsiteX5" fmla="*/ 11820524 w 12192000"/>
              <a:gd name="connsiteY5" fmla="*/ 4730197 h 5481227"/>
              <a:gd name="connsiteX6" fmla="*/ 371473 w 12192000"/>
              <a:gd name="connsiteY6" fmla="*/ 4730197 h 5481227"/>
              <a:gd name="connsiteX7" fmla="*/ 371473 w 12192000"/>
              <a:gd name="connsiteY7" fmla="*/ 5301208 h 5481227"/>
              <a:gd name="connsiteX8" fmla="*/ 0 w 12192000"/>
              <a:gd name="connsiteY8" fmla="*/ 5301208 h 5481227"/>
              <a:gd name="connsiteX9" fmla="*/ 0 w 12192000"/>
              <a:gd name="connsiteY9" fmla="*/ 0 h 5481227"/>
              <a:gd name="connsiteX0" fmla="*/ 0 w 12192000"/>
              <a:gd name="connsiteY0" fmla="*/ 0 h 5301208"/>
              <a:gd name="connsiteX1" fmla="*/ 12192000 w 12192000"/>
              <a:gd name="connsiteY1" fmla="*/ 0 h 5301208"/>
              <a:gd name="connsiteX2" fmla="*/ 12191999 w 12192000"/>
              <a:gd name="connsiteY2" fmla="*/ 5301208 h 5301208"/>
              <a:gd name="connsiteX3" fmla="*/ 11820524 w 12192000"/>
              <a:gd name="connsiteY3" fmla="*/ 5301208 h 5301208"/>
              <a:gd name="connsiteX4" fmla="*/ 11820524 w 12192000"/>
              <a:gd name="connsiteY4" fmla="*/ 4730197 h 5301208"/>
              <a:gd name="connsiteX5" fmla="*/ 371473 w 12192000"/>
              <a:gd name="connsiteY5" fmla="*/ 4730197 h 5301208"/>
              <a:gd name="connsiteX6" fmla="*/ 371473 w 12192000"/>
              <a:gd name="connsiteY6" fmla="*/ 5301208 h 5301208"/>
              <a:gd name="connsiteX7" fmla="*/ 0 w 12192000"/>
              <a:gd name="connsiteY7" fmla="*/ 5301208 h 5301208"/>
              <a:gd name="connsiteX8" fmla="*/ 0 w 12192000"/>
              <a:gd name="connsiteY8" fmla="*/ 0 h 5301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301208">
                <a:moveTo>
                  <a:pt x="0" y="0"/>
                </a:moveTo>
                <a:lnTo>
                  <a:pt x="12192000" y="0"/>
                </a:lnTo>
                <a:cubicBezTo>
                  <a:pt x="12192000" y="1767069"/>
                  <a:pt x="12191999" y="3534139"/>
                  <a:pt x="12191999" y="5301208"/>
                </a:cubicBezTo>
                <a:lnTo>
                  <a:pt x="11820524" y="5301208"/>
                </a:lnTo>
                <a:lnTo>
                  <a:pt x="11820524" y="4730197"/>
                </a:lnTo>
                <a:lnTo>
                  <a:pt x="371473" y="4730197"/>
                </a:lnTo>
                <a:lnTo>
                  <a:pt x="371473" y="5301208"/>
                </a:lnTo>
                <a:lnTo>
                  <a:pt x="0" y="530120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1044000" anchor="ctr" anchorCtr="0">
            <a:noAutofit/>
          </a:bodyPr>
          <a:lstStyle>
            <a:lvl1pPr algn="ctr">
              <a:buNone/>
              <a:defRPr sz="18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nl-NL"/>
              <a:t>Klik op het icoon om een afbeelding in te voegen.</a:t>
            </a: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0561D809-9D06-4339-905E-57D15BF52D5F}"/>
              </a:ext>
            </a:extLst>
          </p:cNvPr>
          <p:cNvCxnSpPr/>
          <p:nvPr userDrawn="1"/>
        </p:nvCxnSpPr>
        <p:spPr>
          <a:xfrm>
            <a:off x="371475" y="5687728"/>
            <a:ext cx="1144905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C64C0D87-9DD0-440C-96F2-F1EA822656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3454" y="352892"/>
            <a:ext cx="11533584" cy="957955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7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/>
              <a:t>Klik om stijl te bewerken.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9ED989A-7D39-4965-A5D1-BCEF82645B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3275" y="5072484"/>
            <a:ext cx="10585450" cy="315792"/>
          </a:xfrm>
        </p:spPr>
        <p:txBody>
          <a:bodyPr wrap="square">
            <a:spAutoFit/>
          </a:bodyPr>
          <a:lstStyle>
            <a:lvl1pPr marL="0" indent="0" algn="l">
              <a:buNone/>
              <a:defRPr sz="2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bewerken.</a:t>
            </a:r>
          </a:p>
        </p:txBody>
      </p:sp>
      <p:pic>
        <p:nvPicPr>
          <p:cNvPr id="16" name="Afbeelding 15" descr="Afbeelding met tekst&#10;&#10;Automatisch gegenereerde beschrijving">
            <a:extLst>
              <a:ext uri="{FF2B5EF4-FFF2-40B4-BE49-F238E27FC236}">
                <a16:creationId xmlns:a16="http://schemas.microsoft.com/office/drawing/2014/main" id="{A5B25EEC-5C10-4B91-A1FF-261E730751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7377" y="5966486"/>
            <a:ext cx="2736000" cy="49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55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Witte Tekst">
    <p:bg>
      <p:bgPr>
        <a:solidFill>
          <a:srgbClr val="EF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Vrije vorm 7">
            <a:extLst>
              <a:ext uri="{FF2B5EF4-FFF2-40B4-BE49-F238E27FC236}">
                <a16:creationId xmlns:a16="http://schemas.microsoft.com/office/drawing/2014/main" id="{3F0006FB-38A2-6B92-2DA9-7F6AFB5270E0}"/>
              </a:ext>
            </a:extLst>
          </p:cNvPr>
          <p:cNvSpPr/>
          <p:nvPr userDrawn="1"/>
        </p:nvSpPr>
        <p:spPr>
          <a:xfrm>
            <a:off x="-2" y="-1"/>
            <a:ext cx="12192002" cy="5844210"/>
          </a:xfrm>
          <a:custGeom>
            <a:avLst/>
            <a:gdLst>
              <a:gd name="connsiteX0" fmla="*/ 0 w 12192002"/>
              <a:gd name="connsiteY0" fmla="*/ 0 h 5844210"/>
              <a:gd name="connsiteX1" fmla="*/ 12192002 w 12192002"/>
              <a:gd name="connsiteY1" fmla="*/ 0 h 5844210"/>
              <a:gd name="connsiteX2" fmla="*/ 12192002 w 12192002"/>
              <a:gd name="connsiteY2" fmla="*/ 5301207 h 5844210"/>
              <a:gd name="connsiteX3" fmla="*/ 11820527 w 12192002"/>
              <a:gd name="connsiteY3" fmla="*/ 5301207 h 5844210"/>
              <a:gd name="connsiteX4" fmla="*/ 11820527 w 12192002"/>
              <a:gd name="connsiteY4" fmla="*/ 4730196 h 5844210"/>
              <a:gd name="connsiteX5" fmla="*/ 11820527 w 12192002"/>
              <a:gd name="connsiteY5" fmla="*/ 3574772 h 5844210"/>
              <a:gd name="connsiteX6" fmla="*/ 371477 w 12192002"/>
              <a:gd name="connsiteY6" fmla="*/ 3574772 h 5844210"/>
              <a:gd name="connsiteX7" fmla="*/ 371477 w 12192002"/>
              <a:gd name="connsiteY7" fmla="*/ 4730196 h 5844210"/>
              <a:gd name="connsiteX8" fmla="*/ 371476 w 12192002"/>
              <a:gd name="connsiteY8" fmla="*/ 4730196 h 5844210"/>
              <a:gd name="connsiteX9" fmla="*/ 371476 w 12192002"/>
              <a:gd name="connsiteY9" fmla="*/ 5301207 h 5844210"/>
              <a:gd name="connsiteX10" fmla="*/ 2 w 12192002"/>
              <a:gd name="connsiteY10" fmla="*/ 5301207 h 5844210"/>
              <a:gd name="connsiteX11" fmla="*/ 2 w 12192002"/>
              <a:gd name="connsiteY11" fmla="*/ 5844210 h 5844210"/>
              <a:gd name="connsiteX12" fmla="*/ 0 w 12192002"/>
              <a:gd name="connsiteY12" fmla="*/ 5844210 h 5844210"/>
              <a:gd name="connsiteX13" fmla="*/ 0 w 12192002"/>
              <a:gd name="connsiteY13" fmla="*/ 0 h 5844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2" h="5844210">
                <a:moveTo>
                  <a:pt x="0" y="0"/>
                </a:moveTo>
                <a:lnTo>
                  <a:pt x="12192002" y="0"/>
                </a:lnTo>
                <a:lnTo>
                  <a:pt x="12192002" y="5301207"/>
                </a:lnTo>
                <a:lnTo>
                  <a:pt x="11820527" y="5301207"/>
                </a:lnTo>
                <a:lnTo>
                  <a:pt x="11820527" y="4730196"/>
                </a:lnTo>
                <a:lnTo>
                  <a:pt x="11820527" y="3574772"/>
                </a:lnTo>
                <a:lnTo>
                  <a:pt x="371477" y="3574772"/>
                </a:lnTo>
                <a:lnTo>
                  <a:pt x="371477" y="4730196"/>
                </a:lnTo>
                <a:lnTo>
                  <a:pt x="371476" y="4730196"/>
                </a:lnTo>
                <a:lnTo>
                  <a:pt x="371476" y="5301207"/>
                </a:lnTo>
                <a:lnTo>
                  <a:pt x="2" y="5301207"/>
                </a:lnTo>
                <a:lnTo>
                  <a:pt x="2" y="5844210"/>
                </a:lnTo>
                <a:lnTo>
                  <a:pt x="0" y="584421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9" name="Tijdelijke aanduiding voor afbeelding 21">
            <a:extLst>
              <a:ext uri="{FF2B5EF4-FFF2-40B4-BE49-F238E27FC236}">
                <a16:creationId xmlns:a16="http://schemas.microsoft.com/office/drawing/2014/main" id="{DB1BCEFB-DB76-9160-8043-F5FBA61812B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3200" cy="5301208"/>
          </a:xfrm>
          <a:custGeom>
            <a:avLst/>
            <a:gdLst>
              <a:gd name="connsiteX0" fmla="*/ 0 w 12192000"/>
              <a:gd name="connsiteY0" fmla="*/ 0 h 5481227"/>
              <a:gd name="connsiteX1" fmla="*/ 12192000 w 12192000"/>
              <a:gd name="connsiteY1" fmla="*/ 0 h 5481227"/>
              <a:gd name="connsiteX2" fmla="*/ 12192000 w 12192000"/>
              <a:gd name="connsiteY2" fmla="*/ 5481227 h 5481227"/>
              <a:gd name="connsiteX3" fmla="*/ 12191999 w 12192000"/>
              <a:gd name="connsiteY3" fmla="*/ 5481227 h 5481227"/>
              <a:gd name="connsiteX4" fmla="*/ 12191999 w 12192000"/>
              <a:gd name="connsiteY4" fmla="*/ 5301208 h 5481227"/>
              <a:gd name="connsiteX5" fmla="*/ 11820524 w 12192000"/>
              <a:gd name="connsiteY5" fmla="*/ 5301208 h 5481227"/>
              <a:gd name="connsiteX6" fmla="*/ 11820524 w 12192000"/>
              <a:gd name="connsiteY6" fmla="*/ 4730197 h 5481227"/>
              <a:gd name="connsiteX7" fmla="*/ 371473 w 12192000"/>
              <a:gd name="connsiteY7" fmla="*/ 4730197 h 5481227"/>
              <a:gd name="connsiteX8" fmla="*/ 371473 w 12192000"/>
              <a:gd name="connsiteY8" fmla="*/ 5301208 h 5481227"/>
              <a:gd name="connsiteX9" fmla="*/ 0 w 12192000"/>
              <a:gd name="connsiteY9" fmla="*/ 5301208 h 5481227"/>
              <a:gd name="connsiteX0" fmla="*/ 0 w 12192000"/>
              <a:gd name="connsiteY0" fmla="*/ 0 h 5481227"/>
              <a:gd name="connsiteX1" fmla="*/ 12192000 w 12192000"/>
              <a:gd name="connsiteY1" fmla="*/ 0 h 5481227"/>
              <a:gd name="connsiteX2" fmla="*/ 12192000 w 12192000"/>
              <a:gd name="connsiteY2" fmla="*/ 5481227 h 5481227"/>
              <a:gd name="connsiteX3" fmla="*/ 12191999 w 12192000"/>
              <a:gd name="connsiteY3" fmla="*/ 5301208 h 5481227"/>
              <a:gd name="connsiteX4" fmla="*/ 11820524 w 12192000"/>
              <a:gd name="connsiteY4" fmla="*/ 5301208 h 5481227"/>
              <a:gd name="connsiteX5" fmla="*/ 11820524 w 12192000"/>
              <a:gd name="connsiteY5" fmla="*/ 4730197 h 5481227"/>
              <a:gd name="connsiteX6" fmla="*/ 371473 w 12192000"/>
              <a:gd name="connsiteY6" fmla="*/ 4730197 h 5481227"/>
              <a:gd name="connsiteX7" fmla="*/ 371473 w 12192000"/>
              <a:gd name="connsiteY7" fmla="*/ 5301208 h 5481227"/>
              <a:gd name="connsiteX8" fmla="*/ 0 w 12192000"/>
              <a:gd name="connsiteY8" fmla="*/ 5301208 h 5481227"/>
              <a:gd name="connsiteX9" fmla="*/ 0 w 12192000"/>
              <a:gd name="connsiteY9" fmla="*/ 0 h 5481227"/>
              <a:gd name="connsiteX0" fmla="*/ 0 w 12192000"/>
              <a:gd name="connsiteY0" fmla="*/ 0 h 5301208"/>
              <a:gd name="connsiteX1" fmla="*/ 12192000 w 12192000"/>
              <a:gd name="connsiteY1" fmla="*/ 0 h 5301208"/>
              <a:gd name="connsiteX2" fmla="*/ 12191999 w 12192000"/>
              <a:gd name="connsiteY2" fmla="*/ 5301208 h 5301208"/>
              <a:gd name="connsiteX3" fmla="*/ 11820524 w 12192000"/>
              <a:gd name="connsiteY3" fmla="*/ 5301208 h 5301208"/>
              <a:gd name="connsiteX4" fmla="*/ 11820524 w 12192000"/>
              <a:gd name="connsiteY4" fmla="*/ 4730197 h 5301208"/>
              <a:gd name="connsiteX5" fmla="*/ 371473 w 12192000"/>
              <a:gd name="connsiteY5" fmla="*/ 4730197 h 5301208"/>
              <a:gd name="connsiteX6" fmla="*/ 371473 w 12192000"/>
              <a:gd name="connsiteY6" fmla="*/ 5301208 h 5301208"/>
              <a:gd name="connsiteX7" fmla="*/ 0 w 12192000"/>
              <a:gd name="connsiteY7" fmla="*/ 5301208 h 5301208"/>
              <a:gd name="connsiteX8" fmla="*/ 0 w 12192000"/>
              <a:gd name="connsiteY8" fmla="*/ 0 h 5301208"/>
              <a:gd name="connsiteX0" fmla="*/ 0 w 12192000"/>
              <a:gd name="connsiteY0" fmla="*/ 0 h 5301208"/>
              <a:gd name="connsiteX1" fmla="*/ 12192000 w 12192000"/>
              <a:gd name="connsiteY1" fmla="*/ 0 h 5301208"/>
              <a:gd name="connsiteX2" fmla="*/ 12191999 w 12192000"/>
              <a:gd name="connsiteY2" fmla="*/ 5301208 h 5301208"/>
              <a:gd name="connsiteX3" fmla="*/ 11820524 w 12192000"/>
              <a:gd name="connsiteY3" fmla="*/ 5301208 h 5301208"/>
              <a:gd name="connsiteX4" fmla="*/ 11820524 w 12192000"/>
              <a:gd name="connsiteY4" fmla="*/ 4730197 h 5301208"/>
              <a:gd name="connsiteX5" fmla="*/ 371473 w 12192000"/>
              <a:gd name="connsiteY5" fmla="*/ 3590510 h 5301208"/>
              <a:gd name="connsiteX6" fmla="*/ 371473 w 12192000"/>
              <a:gd name="connsiteY6" fmla="*/ 5301208 h 5301208"/>
              <a:gd name="connsiteX7" fmla="*/ 0 w 12192000"/>
              <a:gd name="connsiteY7" fmla="*/ 5301208 h 5301208"/>
              <a:gd name="connsiteX8" fmla="*/ 0 w 12192000"/>
              <a:gd name="connsiteY8" fmla="*/ 0 h 5301208"/>
              <a:gd name="connsiteX0" fmla="*/ 0 w 12192000"/>
              <a:gd name="connsiteY0" fmla="*/ 0 h 5301208"/>
              <a:gd name="connsiteX1" fmla="*/ 12192000 w 12192000"/>
              <a:gd name="connsiteY1" fmla="*/ 0 h 5301208"/>
              <a:gd name="connsiteX2" fmla="*/ 12191999 w 12192000"/>
              <a:gd name="connsiteY2" fmla="*/ 5301208 h 5301208"/>
              <a:gd name="connsiteX3" fmla="*/ 11820524 w 12192000"/>
              <a:gd name="connsiteY3" fmla="*/ 5301208 h 5301208"/>
              <a:gd name="connsiteX4" fmla="*/ 11820524 w 12192000"/>
              <a:gd name="connsiteY4" fmla="*/ 4730197 h 5301208"/>
              <a:gd name="connsiteX5" fmla="*/ 457190 w 12192000"/>
              <a:gd name="connsiteY5" fmla="*/ 3663535 h 5301208"/>
              <a:gd name="connsiteX6" fmla="*/ 371473 w 12192000"/>
              <a:gd name="connsiteY6" fmla="*/ 5301208 h 5301208"/>
              <a:gd name="connsiteX7" fmla="*/ 0 w 12192000"/>
              <a:gd name="connsiteY7" fmla="*/ 5301208 h 5301208"/>
              <a:gd name="connsiteX8" fmla="*/ 0 w 12192000"/>
              <a:gd name="connsiteY8" fmla="*/ 0 h 5301208"/>
              <a:gd name="connsiteX0" fmla="*/ 0 w 12192000"/>
              <a:gd name="connsiteY0" fmla="*/ 0 h 5301208"/>
              <a:gd name="connsiteX1" fmla="*/ 12192000 w 12192000"/>
              <a:gd name="connsiteY1" fmla="*/ 0 h 5301208"/>
              <a:gd name="connsiteX2" fmla="*/ 12191999 w 12192000"/>
              <a:gd name="connsiteY2" fmla="*/ 5301208 h 5301208"/>
              <a:gd name="connsiteX3" fmla="*/ 11820524 w 12192000"/>
              <a:gd name="connsiteY3" fmla="*/ 5301208 h 5301208"/>
              <a:gd name="connsiteX4" fmla="*/ 11820524 w 12192000"/>
              <a:gd name="connsiteY4" fmla="*/ 4730197 h 5301208"/>
              <a:gd name="connsiteX5" fmla="*/ 368299 w 12192000"/>
              <a:gd name="connsiteY5" fmla="*/ 3571460 h 5301208"/>
              <a:gd name="connsiteX6" fmla="*/ 371473 w 12192000"/>
              <a:gd name="connsiteY6" fmla="*/ 5301208 h 5301208"/>
              <a:gd name="connsiteX7" fmla="*/ 0 w 12192000"/>
              <a:gd name="connsiteY7" fmla="*/ 5301208 h 5301208"/>
              <a:gd name="connsiteX8" fmla="*/ 0 w 12192000"/>
              <a:gd name="connsiteY8" fmla="*/ 0 h 5301208"/>
              <a:gd name="connsiteX0" fmla="*/ 0 w 12192000"/>
              <a:gd name="connsiteY0" fmla="*/ 0 h 5301208"/>
              <a:gd name="connsiteX1" fmla="*/ 12192000 w 12192000"/>
              <a:gd name="connsiteY1" fmla="*/ 0 h 5301208"/>
              <a:gd name="connsiteX2" fmla="*/ 12191999 w 12192000"/>
              <a:gd name="connsiteY2" fmla="*/ 5301208 h 5301208"/>
              <a:gd name="connsiteX3" fmla="*/ 11820524 w 12192000"/>
              <a:gd name="connsiteY3" fmla="*/ 5301208 h 5301208"/>
              <a:gd name="connsiteX4" fmla="*/ 11823698 w 12192000"/>
              <a:gd name="connsiteY4" fmla="*/ 3568147 h 5301208"/>
              <a:gd name="connsiteX5" fmla="*/ 368299 w 12192000"/>
              <a:gd name="connsiteY5" fmla="*/ 3571460 h 5301208"/>
              <a:gd name="connsiteX6" fmla="*/ 371473 w 12192000"/>
              <a:gd name="connsiteY6" fmla="*/ 5301208 h 5301208"/>
              <a:gd name="connsiteX7" fmla="*/ 0 w 12192000"/>
              <a:gd name="connsiteY7" fmla="*/ 5301208 h 5301208"/>
              <a:gd name="connsiteX8" fmla="*/ 0 w 12192000"/>
              <a:gd name="connsiteY8" fmla="*/ 0 h 5301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301208">
                <a:moveTo>
                  <a:pt x="0" y="0"/>
                </a:moveTo>
                <a:lnTo>
                  <a:pt x="12192000" y="0"/>
                </a:lnTo>
                <a:cubicBezTo>
                  <a:pt x="12192000" y="1767069"/>
                  <a:pt x="12191999" y="3534139"/>
                  <a:pt x="12191999" y="5301208"/>
                </a:cubicBezTo>
                <a:lnTo>
                  <a:pt x="11820524" y="5301208"/>
                </a:lnTo>
                <a:lnTo>
                  <a:pt x="11823698" y="3568147"/>
                </a:lnTo>
                <a:lnTo>
                  <a:pt x="368299" y="3571460"/>
                </a:lnTo>
                <a:lnTo>
                  <a:pt x="371473" y="5301208"/>
                </a:lnTo>
                <a:lnTo>
                  <a:pt x="0" y="530120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1044000" anchor="ctr" anchorCtr="0">
            <a:noAutofit/>
          </a:bodyPr>
          <a:lstStyle>
            <a:lvl1pPr algn="ctr">
              <a:buNone/>
              <a:defRPr sz="18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nl-NL"/>
              <a:t>Klik op het icoon om een afbeelding in te voegen.</a:t>
            </a:r>
          </a:p>
        </p:txBody>
      </p:sp>
      <p:sp>
        <p:nvSpPr>
          <p:cNvPr id="10" name="Vrije vorm 9">
            <a:extLst>
              <a:ext uri="{FF2B5EF4-FFF2-40B4-BE49-F238E27FC236}">
                <a16:creationId xmlns:a16="http://schemas.microsoft.com/office/drawing/2014/main" id="{489FCF6C-6EA8-8FDC-6B99-62A911D125D1}"/>
              </a:ext>
            </a:extLst>
          </p:cNvPr>
          <p:cNvSpPr/>
          <p:nvPr userDrawn="1"/>
        </p:nvSpPr>
        <p:spPr>
          <a:xfrm>
            <a:off x="-1" y="3574771"/>
            <a:ext cx="12192000" cy="3282798"/>
          </a:xfrm>
          <a:custGeom>
            <a:avLst/>
            <a:gdLst>
              <a:gd name="connsiteX0" fmla="*/ 371475 w 12192000"/>
              <a:gd name="connsiteY0" fmla="*/ 0 h 3282798"/>
              <a:gd name="connsiteX1" fmla="*/ 11820525 w 12192000"/>
              <a:gd name="connsiteY1" fmla="*/ 0 h 3282798"/>
              <a:gd name="connsiteX2" fmla="*/ 11820525 w 12192000"/>
              <a:gd name="connsiteY2" fmla="*/ 1155424 h 3282798"/>
              <a:gd name="connsiteX3" fmla="*/ 11820525 w 12192000"/>
              <a:gd name="connsiteY3" fmla="*/ 1726435 h 3282798"/>
              <a:gd name="connsiteX4" fmla="*/ 12192000 w 12192000"/>
              <a:gd name="connsiteY4" fmla="*/ 1726435 h 3282798"/>
              <a:gd name="connsiteX5" fmla="*/ 12192000 w 12192000"/>
              <a:gd name="connsiteY5" fmla="*/ 3282798 h 3282798"/>
              <a:gd name="connsiteX6" fmla="*/ 0 w 12192000"/>
              <a:gd name="connsiteY6" fmla="*/ 3282798 h 3282798"/>
              <a:gd name="connsiteX7" fmla="*/ 0 w 12192000"/>
              <a:gd name="connsiteY7" fmla="*/ 1726435 h 3282798"/>
              <a:gd name="connsiteX8" fmla="*/ 371474 w 12192000"/>
              <a:gd name="connsiteY8" fmla="*/ 1726435 h 3282798"/>
              <a:gd name="connsiteX9" fmla="*/ 371474 w 12192000"/>
              <a:gd name="connsiteY9" fmla="*/ 1155424 h 3282798"/>
              <a:gd name="connsiteX10" fmla="*/ 371475 w 12192000"/>
              <a:gd name="connsiteY10" fmla="*/ 1155424 h 3282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3282798">
                <a:moveTo>
                  <a:pt x="371475" y="0"/>
                </a:moveTo>
                <a:lnTo>
                  <a:pt x="11820525" y="0"/>
                </a:lnTo>
                <a:lnTo>
                  <a:pt x="11820525" y="1155424"/>
                </a:lnTo>
                <a:lnTo>
                  <a:pt x="11820525" y="1726435"/>
                </a:lnTo>
                <a:lnTo>
                  <a:pt x="12192000" y="1726435"/>
                </a:lnTo>
                <a:lnTo>
                  <a:pt x="12192000" y="3282798"/>
                </a:lnTo>
                <a:lnTo>
                  <a:pt x="0" y="3282798"/>
                </a:lnTo>
                <a:lnTo>
                  <a:pt x="0" y="1726435"/>
                </a:lnTo>
                <a:lnTo>
                  <a:pt x="371474" y="1726435"/>
                </a:lnTo>
                <a:lnTo>
                  <a:pt x="371474" y="1155424"/>
                </a:lnTo>
                <a:lnTo>
                  <a:pt x="371475" y="11554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DD544387-3286-40B8-6A22-5999B85DD554}"/>
              </a:ext>
            </a:extLst>
          </p:cNvPr>
          <p:cNvCxnSpPr/>
          <p:nvPr userDrawn="1"/>
        </p:nvCxnSpPr>
        <p:spPr>
          <a:xfrm>
            <a:off x="371475" y="5687728"/>
            <a:ext cx="1144905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el 1">
            <a:extLst>
              <a:ext uri="{FF2B5EF4-FFF2-40B4-BE49-F238E27FC236}">
                <a16:creationId xmlns:a16="http://schemas.microsoft.com/office/drawing/2014/main" id="{F59D2220-28DC-F43F-544E-CEAAFCF28E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7928" y="3975150"/>
            <a:ext cx="10650797" cy="957955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75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l-NL"/>
              <a:t>Klik om te bewerken.</a:t>
            </a:r>
          </a:p>
        </p:txBody>
      </p:sp>
      <p:sp>
        <p:nvSpPr>
          <p:cNvPr id="14" name="Ondertitel 2">
            <a:extLst>
              <a:ext uri="{FF2B5EF4-FFF2-40B4-BE49-F238E27FC236}">
                <a16:creationId xmlns:a16="http://schemas.microsoft.com/office/drawing/2014/main" id="{BFBBA877-05B9-7445-20D7-AEB15F6E16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3275" y="5072484"/>
            <a:ext cx="10585450" cy="315792"/>
          </a:xfrm>
        </p:spPr>
        <p:txBody>
          <a:bodyPr wrap="square">
            <a:spAutoFit/>
          </a:bodyPr>
          <a:lstStyle>
            <a:lvl1pPr marL="0" indent="0" algn="l">
              <a:buNone/>
              <a:defRPr sz="2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bewerken.</a:t>
            </a:r>
          </a:p>
        </p:txBody>
      </p:sp>
      <p:pic>
        <p:nvPicPr>
          <p:cNvPr id="15" name="Afbeelding 14" descr="Afbeelding met tekst&#10;&#10;Automatisch gegenereerde beschrijving">
            <a:extLst>
              <a:ext uri="{FF2B5EF4-FFF2-40B4-BE49-F238E27FC236}">
                <a16:creationId xmlns:a16="http://schemas.microsoft.com/office/drawing/2014/main" id="{4F1E73C9-6CE4-20E8-A987-4F25500541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7377" y="5966486"/>
            <a:ext cx="2736000" cy="497454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1DF4D5CE-9E6B-F9DD-A159-5FF85F1251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638" y="5987229"/>
            <a:ext cx="1727268" cy="4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176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42DD64-0003-44D9-84BA-D8D1EE202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Type hier de titel.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069166-6918-4B61-B0A5-D5929563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6850" y="6221795"/>
            <a:ext cx="611449" cy="307777"/>
          </a:xfrm>
        </p:spPr>
        <p:txBody>
          <a:bodyPr/>
          <a:lstStyle/>
          <a:p>
            <a:fld id="{F8A5FB6D-53CD-49E6-B4E2-6C5827CD4B69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jdelijke aanduiding voor tekst 20">
            <a:extLst>
              <a:ext uri="{FF2B5EF4-FFF2-40B4-BE49-F238E27FC236}">
                <a16:creationId xmlns:a16="http://schemas.microsoft.com/office/drawing/2014/main" id="{02B4FB70-BC91-43F6-BF53-093B9565B0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1412875"/>
            <a:ext cx="4644653" cy="1508618"/>
          </a:xfrm>
        </p:spPr>
        <p:txBody>
          <a:bodyPr/>
          <a:lstStyle>
            <a:lvl1pPr marL="361950" indent="-361950">
              <a:lnSpc>
                <a:spcPts val="24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2"/>
                </a:solidFill>
                <a:latin typeface="+mn-lt"/>
              </a:defRPr>
            </a:lvl1pPr>
            <a:lvl2pPr marL="714375" indent="-361950">
              <a:lnSpc>
                <a:spcPts val="24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2"/>
                </a:solidFill>
              </a:defRPr>
            </a:lvl2pPr>
            <a:lvl3pPr marL="1076325" indent="-223838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3pPr>
            <a:lvl4pPr marL="1971675" indent="-180975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4pPr>
            <a:lvl5pPr marL="2600325" indent="0">
              <a:lnSpc>
                <a:spcPts val="2400"/>
              </a:lnSpc>
              <a:spcBef>
                <a:spcPts val="0"/>
              </a:spcBef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te bewerken.</a:t>
            </a:r>
          </a:p>
          <a:p>
            <a:pPr lvl="1"/>
            <a:r>
              <a:rPr lang="nl-NL"/>
              <a:t> 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tekst 20">
            <a:extLst>
              <a:ext uri="{FF2B5EF4-FFF2-40B4-BE49-F238E27FC236}">
                <a16:creationId xmlns:a16="http://schemas.microsoft.com/office/drawing/2014/main" id="{F8C2FADA-18B4-4ADB-88EE-EA2F16EFB5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47928" y="1393830"/>
            <a:ext cx="395661" cy="307777"/>
          </a:xfrm>
        </p:spPr>
        <p:txBody>
          <a:bodyPr/>
          <a:lstStyle>
            <a:lvl1pPr marL="361950" indent="-361950" algn="r">
              <a:lnSpc>
                <a:spcPts val="2400"/>
              </a:lnSpc>
              <a:spcBef>
                <a:spcPts val="0"/>
              </a:spcBef>
              <a:buFont typeface="+mj-lt"/>
              <a:buNone/>
              <a:defRPr sz="2000" b="1">
                <a:solidFill>
                  <a:schemeClr val="bg2"/>
                </a:solidFill>
                <a:latin typeface="+mn-lt"/>
              </a:defRPr>
            </a:lvl1pPr>
            <a:lvl2pPr marL="714375" indent="-361950" algn="r">
              <a:lnSpc>
                <a:spcPct val="125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None/>
              <a:defRPr>
                <a:solidFill>
                  <a:schemeClr val="bg1"/>
                </a:solidFill>
              </a:defRPr>
            </a:lvl2pPr>
            <a:lvl3pPr marL="1076325" indent="-223838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1971675" indent="-180975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2600325" indent="0" algn="r">
              <a:lnSpc>
                <a:spcPct val="125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err="1"/>
              <a:t>Nr</a:t>
            </a:r>
            <a:endParaRPr lang="nl-NL"/>
          </a:p>
        </p:txBody>
      </p:sp>
      <p:sp>
        <p:nvSpPr>
          <p:cNvPr id="9" name="Tijdelijke aanduiding voor tekst 20">
            <a:extLst>
              <a:ext uri="{FF2B5EF4-FFF2-40B4-BE49-F238E27FC236}">
                <a16:creationId xmlns:a16="http://schemas.microsoft.com/office/drawing/2014/main" id="{DF3A78EE-60E5-4831-96A7-1F4F74BFF2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8413" y="1412875"/>
            <a:ext cx="4644653" cy="1508618"/>
          </a:xfrm>
        </p:spPr>
        <p:txBody>
          <a:bodyPr/>
          <a:lstStyle>
            <a:lvl1pPr marL="361950" indent="-361950">
              <a:lnSpc>
                <a:spcPts val="24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2"/>
                </a:solidFill>
                <a:latin typeface="+mn-lt"/>
              </a:defRPr>
            </a:lvl1pPr>
            <a:lvl2pPr marL="714375" indent="-361950">
              <a:lnSpc>
                <a:spcPts val="24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arabicPeriod"/>
              <a:defRPr>
                <a:solidFill>
                  <a:schemeClr val="tx2"/>
                </a:solidFill>
              </a:defRPr>
            </a:lvl2pPr>
            <a:lvl3pPr marL="1076325" indent="-223838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3pPr>
            <a:lvl4pPr marL="1971675" indent="-180975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4pPr>
            <a:lvl5pPr marL="2600325" indent="0">
              <a:lnSpc>
                <a:spcPts val="2400"/>
              </a:lnSpc>
              <a:spcBef>
                <a:spcPts val="0"/>
              </a:spcBef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te bewerken.</a:t>
            </a:r>
          </a:p>
          <a:p>
            <a:pPr lvl="1"/>
            <a:r>
              <a:rPr lang="nl-NL"/>
              <a:t> 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Tijdelijke aanduiding voor tekst 20">
            <a:extLst>
              <a:ext uri="{FF2B5EF4-FFF2-40B4-BE49-F238E27FC236}">
                <a16:creationId xmlns:a16="http://schemas.microsoft.com/office/drawing/2014/main" id="{04D2F707-27EA-4DBB-8CC5-A984DCFE89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93066" y="1393830"/>
            <a:ext cx="395661" cy="307777"/>
          </a:xfrm>
        </p:spPr>
        <p:txBody>
          <a:bodyPr/>
          <a:lstStyle>
            <a:lvl1pPr marL="361950" indent="-361950" algn="r">
              <a:lnSpc>
                <a:spcPts val="2400"/>
              </a:lnSpc>
              <a:spcBef>
                <a:spcPts val="0"/>
              </a:spcBef>
              <a:buFont typeface="+mj-lt"/>
              <a:buNone/>
              <a:defRPr sz="2000" b="1">
                <a:solidFill>
                  <a:schemeClr val="bg2"/>
                </a:solidFill>
                <a:latin typeface="+mn-lt"/>
              </a:defRPr>
            </a:lvl1pPr>
            <a:lvl2pPr marL="714375" indent="-361950" algn="r">
              <a:lnSpc>
                <a:spcPct val="125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None/>
              <a:defRPr>
                <a:solidFill>
                  <a:schemeClr val="bg1"/>
                </a:solidFill>
              </a:defRPr>
            </a:lvl2pPr>
            <a:lvl3pPr marL="1076325" indent="-223838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1971675" indent="-180975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2600325" indent="0" algn="r">
              <a:lnSpc>
                <a:spcPct val="125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err="1"/>
              <a:t>Nr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1980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42DD64-0003-44D9-84BA-D8D1EE202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Type hier de titel.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069166-6918-4B61-B0A5-D5929563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6850" y="6221795"/>
            <a:ext cx="611449" cy="307777"/>
          </a:xfrm>
        </p:spPr>
        <p:txBody>
          <a:bodyPr/>
          <a:lstStyle/>
          <a:p>
            <a:fld id="{F8A5FB6D-53CD-49E6-B4E2-6C5827CD4B69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jdelijke aanduiding voor tekst 20">
            <a:extLst>
              <a:ext uri="{FF2B5EF4-FFF2-40B4-BE49-F238E27FC236}">
                <a16:creationId xmlns:a16="http://schemas.microsoft.com/office/drawing/2014/main" id="{02B4FB70-BC91-43F6-BF53-093B9565B0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1412875"/>
            <a:ext cx="3348509" cy="1508618"/>
          </a:xfrm>
        </p:spPr>
        <p:txBody>
          <a:bodyPr/>
          <a:lstStyle>
            <a:lvl1pPr marL="361950" indent="-361950">
              <a:lnSpc>
                <a:spcPts val="24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2"/>
                </a:solidFill>
                <a:latin typeface="+mn-lt"/>
              </a:defRPr>
            </a:lvl1pPr>
            <a:lvl2pPr marL="714375" indent="-361950">
              <a:lnSpc>
                <a:spcPts val="24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2"/>
                </a:solidFill>
              </a:defRPr>
            </a:lvl2pPr>
            <a:lvl3pPr marL="1076325" indent="-223838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3pPr>
            <a:lvl4pPr marL="1971675" indent="-180975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4pPr>
            <a:lvl5pPr marL="2600325" indent="0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te bewerken.</a:t>
            </a:r>
          </a:p>
          <a:p>
            <a:pPr lvl="1"/>
            <a:r>
              <a:rPr lang="nl-NL"/>
              <a:t> 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8" name="Tijdelijke aanduiding voor tekst 20">
            <a:extLst>
              <a:ext uri="{FF2B5EF4-FFF2-40B4-BE49-F238E27FC236}">
                <a16:creationId xmlns:a16="http://schemas.microsoft.com/office/drawing/2014/main" id="{F8C2FADA-18B4-4ADB-88EE-EA2F16EFB5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23792" y="1393830"/>
            <a:ext cx="1619797" cy="307777"/>
          </a:xfrm>
        </p:spPr>
        <p:txBody>
          <a:bodyPr/>
          <a:lstStyle>
            <a:lvl1pPr marL="361950" indent="-361950" algn="r">
              <a:lnSpc>
                <a:spcPts val="2400"/>
              </a:lnSpc>
              <a:spcBef>
                <a:spcPts val="0"/>
              </a:spcBef>
              <a:buFont typeface="+mj-lt"/>
              <a:buNone/>
              <a:defRPr sz="2000" b="1">
                <a:solidFill>
                  <a:schemeClr val="bg2"/>
                </a:solidFill>
                <a:latin typeface="+mn-lt"/>
              </a:defRPr>
            </a:lvl1pPr>
            <a:lvl2pPr marL="714375" indent="-361950" algn="r">
              <a:lnSpc>
                <a:spcPct val="125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None/>
              <a:defRPr>
                <a:solidFill>
                  <a:schemeClr val="bg1"/>
                </a:solidFill>
              </a:defRPr>
            </a:lvl2pPr>
            <a:lvl3pPr marL="1076325" indent="-223838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1971675" indent="-180975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2600325" indent="0" algn="r">
              <a:lnSpc>
                <a:spcPct val="125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err="1"/>
              <a:t>Nr</a:t>
            </a:r>
            <a:endParaRPr lang="nl-NL"/>
          </a:p>
        </p:txBody>
      </p:sp>
      <p:sp>
        <p:nvSpPr>
          <p:cNvPr id="9" name="Tijdelijke aanduiding voor tekst 20">
            <a:extLst>
              <a:ext uri="{FF2B5EF4-FFF2-40B4-BE49-F238E27FC236}">
                <a16:creationId xmlns:a16="http://schemas.microsoft.com/office/drawing/2014/main" id="{DF3A78EE-60E5-4831-96A7-1F4F74BFF2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8413" y="1412875"/>
            <a:ext cx="3348509" cy="1508618"/>
          </a:xfrm>
        </p:spPr>
        <p:txBody>
          <a:bodyPr/>
          <a:lstStyle>
            <a:lvl1pPr marL="361950" indent="-361950">
              <a:lnSpc>
                <a:spcPts val="24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2"/>
                </a:solidFill>
                <a:latin typeface="+mn-lt"/>
              </a:defRPr>
            </a:lvl1pPr>
            <a:lvl2pPr marL="714375" indent="-361950">
              <a:lnSpc>
                <a:spcPts val="24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arabicPeriod"/>
              <a:defRPr>
                <a:solidFill>
                  <a:schemeClr val="tx2"/>
                </a:solidFill>
              </a:defRPr>
            </a:lvl2pPr>
            <a:lvl3pPr marL="1076325" indent="-223838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3pPr>
            <a:lvl4pPr marL="1971675" indent="-180975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4pPr>
            <a:lvl5pPr marL="2600325" indent="0">
              <a:lnSpc>
                <a:spcPts val="24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te bewerken.</a:t>
            </a:r>
          </a:p>
          <a:p>
            <a:pPr lvl="1"/>
            <a:r>
              <a:rPr lang="nl-NL"/>
              <a:t> 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10" name="Tijdelijke aanduiding voor tekst 20">
            <a:extLst>
              <a:ext uri="{FF2B5EF4-FFF2-40B4-BE49-F238E27FC236}">
                <a16:creationId xmlns:a16="http://schemas.microsoft.com/office/drawing/2014/main" id="{04D2F707-27EA-4DBB-8CC5-A984DCFE89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68930" y="1393830"/>
            <a:ext cx="1619797" cy="307777"/>
          </a:xfrm>
        </p:spPr>
        <p:txBody>
          <a:bodyPr/>
          <a:lstStyle>
            <a:lvl1pPr marL="361950" indent="-361950" algn="r">
              <a:lnSpc>
                <a:spcPts val="2400"/>
              </a:lnSpc>
              <a:spcBef>
                <a:spcPts val="0"/>
              </a:spcBef>
              <a:buFont typeface="+mj-lt"/>
              <a:buNone/>
              <a:defRPr sz="2000" b="1">
                <a:solidFill>
                  <a:schemeClr val="bg2"/>
                </a:solidFill>
                <a:latin typeface="+mn-lt"/>
              </a:defRPr>
            </a:lvl1pPr>
            <a:lvl2pPr marL="714375" indent="-361950" algn="r">
              <a:lnSpc>
                <a:spcPct val="125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None/>
              <a:defRPr>
                <a:solidFill>
                  <a:schemeClr val="bg1"/>
                </a:solidFill>
              </a:defRPr>
            </a:lvl2pPr>
            <a:lvl3pPr marL="1076325" indent="-223838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1971675" indent="-180975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2600325" indent="0" algn="r">
              <a:lnSpc>
                <a:spcPct val="125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err="1"/>
              <a:t>Nr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78452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069166-6918-4B61-B0A5-D5929563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6850" y="6221795"/>
            <a:ext cx="611449" cy="307777"/>
          </a:xfrm>
        </p:spPr>
        <p:txBody>
          <a:bodyPr/>
          <a:lstStyle/>
          <a:p>
            <a:fld id="{F8A5FB6D-53CD-49E6-B4E2-6C5827CD4B69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F7794D62-4901-48ED-907C-623DB03D5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bewerken.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306EE45-06F8-4DF4-83C5-FDC8369F38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1412875"/>
            <a:ext cx="8064500" cy="1553439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nl-NL"/>
              <a:t>Klikken om de tekststijl van het model te bewerken.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3346773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069166-6918-4B61-B0A5-D5929563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6850" y="6221795"/>
            <a:ext cx="611449" cy="307777"/>
          </a:xfrm>
        </p:spPr>
        <p:txBody>
          <a:bodyPr/>
          <a:lstStyle/>
          <a:p>
            <a:fld id="{F8A5FB6D-53CD-49E6-B4E2-6C5827CD4B69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F7794D62-4901-48ED-907C-623DB03D5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bewerken.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306EE45-06F8-4DF4-83C5-FDC8369F38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1412875"/>
            <a:ext cx="8064500" cy="1553439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nl-NL"/>
              <a:t>Klikken om de tekststijl van het model te bewerken.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2200499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olomm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069166-6918-4B61-B0A5-D5929563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6850" y="6221795"/>
            <a:ext cx="611449" cy="307777"/>
          </a:xfrm>
        </p:spPr>
        <p:txBody>
          <a:bodyPr/>
          <a:lstStyle/>
          <a:p>
            <a:fld id="{F8A5FB6D-53CD-49E6-B4E2-6C5827CD4B69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F7794D62-4901-48ED-907C-623DB03D5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bewerken.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AD86EA7-3800-4098-9C3B-D60C83F74C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1412875"/>
            <a:ext cx="5040313" cy="1876604"/>
          </a:xfrm>
        </p:spPr>
        <p:txBody>
          <a:bodyPr wrap="square">
            <a:spAutoFit/>
          </a:bodyPr>
          <a:lstStyle>
            <a:lvl1pPr>
              <a:defRPr/>
            </a:lvl1pPr>
          </a:lstStyle>
          <a:p>
            <a:pPr lvl="0"/>
            <a:r>
              <a:rPr lang="nl-NL"/>
              <a:t>Klikken om de tekststijl van het model te bewerken.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8616C892-A3D7-4AB8-A8C1-25C693427B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48414" y="1412875"/>
            <a:ext cx="5040313" cy="1876604"/>
          </a:xfrm>
        </p:spPr>
        <p:txBody>
          <a:bodyPr wrap="square">
            <a:spAutoFit/>
          </a:bodyPr>
          <a:lstStyle>
            <a:lvl1pPr>
              <a:defRPr/>
            </a:lvl1pPr>
          </a:lstStyle>
          <a:p>
            <a:pPr lvl="0"/>
            <a:r>
              <a:rPr lang="nl-NL"/>
              <a:t>Klikken om de tekststijl van het model te bewerken.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4488662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DE4BFBE3-11A7-4511-A1B9-AB9AD49EE09C}"/>
              </a:ext>
            </a:extLst>
          </p:cNvPr>
          <p:cNvSpPr/>
          <p:nvPr userDrawn="1"/>
        </p:nvSpPr>
        <p:spPr>
          <a:xfrm>
            <a:off x="-1" y="5625244"/>
            <a:ext cx="12192000" cy="1232755"/>
          </a:xfrm>
          <a:custGeom>
            <a:avLst/>
            <a:gdLst>
              <a:gd name="connsiteX0" fmla="*/ 0 w 12192000"/>
              <a:gd name="connsiteY0" fmla="*/ 0 h 980645"/>
              <a:gd name="connsiteX1" fmla="*/ 12192000 w 12192000"/>
              <a:gd name="connsiteY1" fmla="*/ 0 h 980645"/>
              <a:gd name="connsiteX2" fmla="*/ 12192000 w 12192000"/>
              <a:gd name="connsiteY2" fmla="*/ 980645 h 980645"/>
              <a:gd name="connsiteX3" fmla="*/ 0 w 12192000"/>
              <a:gd name="connsiteY3" fmla="*/ 980645 h 98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980645">
                <a:moveTo>
                  <a:pt x="0" y="0"/>
                </a:moveTo>
                <a:lnTo>
                  <a:pt x="12192000" y="0"/>
                </a:lnTo>
                <a:lnTo>
                  <a:pt x="12192000" y="980645"/>
                </a:lnTo>
                <a:lnTo>
                  <a:pt x="0" y="9806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B84D550-020C-4B96-B890-10F240E3FC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701" y="333375"/>
            <a:ext cx="11407598" cy="970715"/>
          </a:xfrm>
        </p:spPr>
        <p:txBody>
          <a:bodyPr wrap="square" anchor="t" anchorCtr="0">
            <a:spAutoFit/>
          </a:bodyPr>
          <a:lstStyle>
            <a:lvl1pPr>
              <a:lnSpc>
                <a:spcPct val="83000"/>
              </a:lnSpc>
              <a:defRPr sz="7600">
                <a:solidFill>
                  <a:schemeClr val="bg1"/>
                </a:solidFill>
              </a:defRPr>
            </a:lvl1pPr>
          </a:lstStyle>
          <a:p>
            <a:r>
              <a:rPr lang="nl-NL"/>
              <a:t>Hoofdstuk titel.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2C4D239-1FB6-4805-BC67-2F75F30F5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8A5FB6D-53CD-49E6-B4E2-6C5827CD4B69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FC17311D-1941-4669-98A7-5B9BC81A3A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1412875"/>
            <a:ext cx="4644653" cy="1578061"/>
          </a:xfrm>
        </p:spPr>
        <p:txBody>
          <a:bodyPr/>
          <a:lstStyle>
            <a:lvl1pPr marL="361950" indent="-361950">
              <a:lnSpc>
                <a:spcPts val="2400"/>
              </a:lnSpc>
              <a:spcBef>
                <a:spcPts val="0"/>
              </a:spcBef>
              <a:buFont typeface="+mj-lt"/>
              <a:buAutoNum type="arabicPeriod"/>
              <a:defRPr sz="1600">
                <a:solidFill>
                  <a:schemeClr val="bg1"/>
                </a:solidFill>
                <a:latin typeface="+mn-lt"/>
              </a:defRPr>
            </a:lvl1pPr>
            <a:lvl2pPr marL="714375" indent="-361950">
              <a:lnSpc>
                <a:spcPts val="24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</a:defRPr>
            </a:lvl2pPr>
            <a:lvl3pPr marL="1076325" indent="-223838">
              <a:lnSpc>
                <a:spcPts val="24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3pPr>
            <a:lvl4pPr marL="1971675" indent="-180975">
              <a:lnSpc>
                <a:spcPts val="24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4pPr>
            <a:lvl5pPr marL="2600325" indent="0">
              <a:lnSpc>
                <a:spcPts val="24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te bewerken.</a:t>
            </a:r>
          </a:p>
          <a:p>
            <a:pPr lvl="1"/>
            <a:r>
              <a:rPr lang="nl-NL"/>
              <a:t> 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2" name="Tijdelijke aanduiding voor tekst 20">
            <a:extLst>
              <a:ext uri="{FF2B5EF4-FFF2-40B4-BE49-F238E27FC236}">
                <a16:creationId xmlns:a16="http://schemas.microsoft.com/office/drawing/2014/main" id="{FD8F491C-E061-4349-A0D4-531613F30B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47928" y="1393830"/>
            <a:ext cx="395661" cy="307777"/>
          </a:xfrm>
        </p:spPr>
        <p:txBody>
          <a:bodyPr/>
          <a:lstStyle>
            <a:lvl1pPr marL="361950" indent="-361950" algn="r">
              <a:lnSpc>
                <a:spcPts val="2400"/>
              </a:lnSpc>
              <a:spcBef>
                <a:spcPts val="0"/>
              </a:spcBef>
              <a:buFont typeface="+mj-lt"/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 marL="714375" indent="-361950" algn="r">
              <a:lnSpc>
                <a:spcPct val="125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None/>
              <a:defRPr>
                <a:solidFill>
                  <a:schemeClr val="bg1"/>
                </a:solidFill>
              </a:defRPr>
            </a:lvl2pPr>
            <a:lvl3pPr marL="1076325" indent="-223838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1971675" indent="-180975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2600325" indent="0" algn="r">
              <a:lnSpc>
                <a:spcPct val="125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err="1"/>
              <a:t>Nr</a:t>
            </a:r>
            <a:endParaRPr lang="nl-NL"/>
          </a:p>
        </p:txBody>
      </p:sp>
      <p:sp>
        <p:nvSpPr>
          <p:cNvPr id="23" name="Tijdelijke aanduiding voor tekst 20">
            <a:extLst>
              <a:ext uri="{FF2B5EF4-FFF2-40B4-BE49-F238E27FC236}">
                <a16:creationId xmlns:a16="http://schemas.microsoft.com/office/drawing/2014/main" id="{04EA9CDB-E565-473D-81ED-CCD3EA31A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8413" y="1412875"/>
            <a:ext cx="4644653" cy="1578061"/>
          </a:xfrm>
        </p:spPr>
        <p:txBody>
          <a:bodyPr/>
          <a:lstStyle>
            <a:lvl1pPr marL="361950" indent="-361950">
              <a:lnSpc>
                <a:spcPts val="2400"/>
              </a:lnSpc>
              <a:spcBef>
                <a:spcPts val="0"/>
              </a:spcBef>
              <a:buFont typeface="+mj-lt"/>
              <a:buAutoNum type="arabicPeriod"/>
              <a:defRPr sz="1600">
                <a:solidFill>
                  <a:schemeClr val="bg1"/>
                </a:solidFill>
                <a:latin typeface="+mn-lt"/>
              </a:defRPr>
            </a:lvl1pPr>
            <a:lvl2pPr marL="714375" indent="-361950">
              <a:lnSpc>
                <a:spcPts val="24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</a:defRPr>
            </a:lvl2pPr>
            <a:lvl3pPr marL="1076325" indent="-223838">
              <a:lnSpc>
                <a:spcPts val="24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3pPr>
            <a:lvl4pPr marL="1971675" indent="-180975">
              <a:lnSpc>
                <a:spcPts val="24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4pPr>
            <a:lvl5pPr marL="2600325" indent="0">
              <a:lnSpc>
                <a:spcPts val="24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te bewerken.</a:t>
            </a:r>
          </a:p>
          <a:p>
            <a:pPr lvl="1"/>
            <a:r>
              <a:rPr lang="nl-NL"/>
              <a:t> 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4" name="Tijdelijke aanduiding voor tekst 20">
            <a:extLst>
              <a:ext uri="{FF2B5EF4-FFF2-40B4-BE49-F238E27FC236}">
                <a16:creationId xmlns:a16="http://schemas.microsoft.com/office/drawing/2014/main" id="{DEBF3DC8-D6A9-4054-924F-C53AD89731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93066" y="1393830"/>
            <a:ext cx="395661" cy="307777"/>
          </a:xfrm>
        </p:spPr>
        <p:txBody>
          <a:bodyPr/>
          <a:lstStyle>
            <a:lvl1pPr marL="361950" indent="-361950" algn="r">
              <a:lnSpc>
                <a:spcPts val="2400"/>
              </a:lnSpc>
              <a:spcBef>
                <a:spcPts val="0"/>
              </a:spcBef>
              <a:buFont typeface="+mj-lt"/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 marL="714375" indent="-361950" algn="r">
              <a:lnSpc>
                <a:spcPct val="125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None/>
              <a:defRPr>
                <a:solidFill>
                  <a:schemeClr val="bg1"/>
                </a:solidFill>
              </a:defRPr>
            </a:lvl2pPr>
            <a:lvl3pPr marL="1076325" indent="-223838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1971675" indent="-180975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2600325" indent="0" algn="r">
              <a:lnSpc>
                <a:spcPct val="125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err="1"/>
              <a:t>Nr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59376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3E8E9-F126-41C3-88D0-CF44C953D05D}" type="datetimeFigureOut">
              <a:rPr lang="nl-NL" smtClean="0"/>
              <a:t>11-4-2024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3C79-B85C-443A-8CCE-8E2BFA4FC5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37383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ot Beeld Witte 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7FCCF66-D028-44FA-9356-13E97E773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4EB2E76A-4D35-4F1B-BFF2-EAA8CAE11B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12192001" cy="6857571"/>
          </a:xfrm>
          <a:custGeom>
            <a:avLst/>
            <a:gdLst>
              <a:gd name="connsiteX0" fmla="*/ 1 w 12192001"/>
              <a:gd name="connsiteY0" fmla="*/ 0 h 6857571"/>
              <a:gd name="connsiteX1" fmla="*/ 12192001 w 12192001"/>
              <a:gd name="connsiteY1" fmla="*/ 0 h 6857571"/>
              <a:gd name="connsiteX2" fmla="*/ 12192000 w 12192001"/>
              <a:gd name="connsiteY2" fmla="*/ 5301208 h 6857571"/>
              <a:gd name="connsiteX3" fmla="*/ 12192000 w 12192001"/>
              <a:gd name="connsiteY3" fmla="*/ 6857571 h 6857571"/>
              <a:gd name="connsiteX4" fmla="*/ 0 w 12192001"/>
              <a:gd name="connsiteY4" fmla="*/ 6857571 h 6857571"/>
              <a:gd name="connsiteX5" fmla="*/ 0 w 12192001"/>
              <a:gd name="connsiteY5" fmla="*/ 5034111 h 6857571"/>
              <a:gd name="connsiteX6" fmla="*/ 1 w 12192001"/>
              <a:gd name="connsiteY6" fmla="*/ 5034111 h 6857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57571">
                <a:moveTo>
                  <a:pt x="1" y="0"/>
                </a:moveTo>
                <a:lnTo>
                  <a:pt x="12192001" y="0"/>
                </a:lnTo>
                <a:cubicBezTo>
                  <a:pt x="12192001" y="1767069"/>
                  <a:pt x="12192000" y="3534139"/>
                  <a:pt x="12192000" y="5301208"/>
                </a:cubicBezTo>
                <a:lnTo>
                  <a:pt x="12192000" y="6857571"/>
                </a:lnTo>
                <a:lnTo>
                  <a:pt x="0" y="6857571"/>
                </a:lnTo>
                <a:lnTo>
                  <a:pt x="0" y="5034111"/>
                </a:lnTo>
                <a:lnTo>
                  <a:pt x="1" y="503411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1044000" anchor="ctr" anchorCtr="0">
            <a:noAutofit/>
          </a:bodyPr>
          <a:lstStyle>
            <a:lvl1pPr algn="ctr">
              <a:buNone/>
              <a:defRPr sz="18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42DD64-0003-44D9-84BA-D8D1EE202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4" y="2791452"/>
            <a:ext cx="10585452" cy="1061829"/>
          </a:xfrm>
        </p:spPr>
        <p:txBody>
          <a:bodyPr anchor="ctr" anchorCtr="0"/>
          <a:lstStyle>
            <a:lvl1pPr algn="ctr">
              <a:defRPr sz="75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/>
              <a:t>Klik om te bewerken.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069166-6918-4B61-B0A5-D5929563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6850" y="6221795"/>
            <a:ext cx="611449" cy="3077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A5FB6D-53CD-49E6-B4E2-6C5827CD4B6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80638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ot Beeld Zwart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7FCCF66-D028-44FA-9356-13E97E773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4EB2E76A-4D35-4F1B-BFF2-EAA8CAE11B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12192001" cy="6857571"/>
          </a:xfrm>
          <a:custGeom>
            <a:avLst/>
            <a:gdLst>
              <a:gd name="connsiteX0" fmla="*/ 1 w 12192001"/>
              <a:gd name="connsiteY0" fmla="*/ 0 h 6857571"/>
              <a:gd name="connsiteX1" fmla="*/ 12192001 w 12192001"/>
              <a:gd name="connsiteY1" fmla="*/ 0 h 6857571"/>
              <a:gd name="connsiteX2" fmla="*/ 12192000 w 12192001"/>
              <a:gd name="connsiteY2" fmla="*/ 5301208 h 6857571"/>
              <a:gd name="connsiteX3" fmla="*/ 12192000 w 12192001"/>
              <a:gd name="connsiteY3" fmla="*/ 6857571 h 6857571"/>
              <a:gd name="connsiteX4" fmla="*/ 0 w 12192001"/>
              <a:gd name="connsiteY4" fmla="*/ 6857571 h 6857571"/>
              <a:gd name="connsiteX5" fmla="*/ 0 w 12192001"/>
              <a:gd name="connsiteY5" fmla="*/ 5034111 h 6857571"/>
              <a:gd name="connsiteX6" fmla="*/ 1 w 12192001"/>
              <a:gd name="connsiteY6" fmla="*/ 5034111 h 6857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57571">
                <a:moveTo>
                  <a:pt x="1" y="0"/>
                </a:moveTo>
                <a:lnTo>
                  <a:pt x="12192001" y="0"/>
                </a:lnTo>
                <a:cubicBezTo>
                  <a:pt x="12192001" y="1767069"/>
                  <a:pt x="12192000" y="3534139"/>
                  <a:pt x="12192000" y="5301208"/>
                </a:cubicBezTo>
                <a:lnTo>
                  <a:pt x="12192000" y="6857571"/>
                </a:lnTo>
                <a:lnTo>
                  <a:pt x="0" y="6857571"/>
                </a:lnTo>
                <a:lnTo>
                  <a:pt x="0" y="5034111"/>
                </a:lnTo>
                <a:lnTo>
                  <a:pt x="1" y="503411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1044000" anchor="ctr" anchorCtr="0">
            <a:noAutofit/>
          </a:bodyPr>
          <a:lstStyle>
            <a:lvl1pPr algn="ctr">
              <a:buNone/>
              <a:defRPr sz="18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42DD64-0003-44D9-84BA-D8D1EE202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6086" y="2621713"/>
            <a:ext cx="6206258" cy="552139"/>
          </a:xfrm>
        </p:spPr>
        <p:txBody>
          <a:bodyPr anchor="ctr" anchorCtr="0"/>
          <a:lstStyle>
            <a:lvl1pPr algn="ctr">
              <a:defRPr sz="3800" b="0" i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/>
              <a:t>Klik om te bewerken.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069166-6918-4B61-B0A5-D5929563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6850" y="6221795"/>
            <a:ext cx="611449" cy="3077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A5FB6D-53CD-49E6-B4E2-6C5827CD4B6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8655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0561D809-9D06-4339-905E-57D15BF52D5F}"/>
              </a:ext>
            </a:extLst>
          </p:cNvPr>
          <p:cNvCxnSpPr/>
          <p:nvPr userDrawn="1"/>
        </p:nvCxnSpPr>
        <p:spPr>
          <a:xfrm>
            <a:off x="371475" y="5687728"/>
            <a:ext cx="11449050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C64C0D87-9DD0-440C-96F2-F1EA822656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3454" y="352892"/>
            <a:ext cx="11533584" cy="957955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75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l-NL"/>
              <a:t>Klik om stijl te bewerken.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9ED989A-7D39-4965-A5D1-BCEF82645B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3275" y="4443879"/>
            <a:ext cx="6732885" cy="300788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Naam.</a:t>
            </a:r>
          </a:p>
        </p:txBody>
      </p:sp>
      <p:pic>
        <p:nvPicPr>
          <p:cNvPr id="16" name="Afbeelding 15" descr="Afbeelding met tekst&#10;&#10;Automatisch gegenereerde beschrijving">
            <a:extLst>
              <a:ext uri="{FF2B5EF4-FFF2-40B4-BE49-F238E27FC236}">
                <a16:creationId xmlns:a16="http://schemas.microsoft.com/office/drawing/2014/main" id="{A5B25EEC-5C10-4B91-A1FF-261E730751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7377" y="5966486"/>
            <a:ext cx="2736000" cy="497454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5EE1B71-1BA1-4978-AF31-0F69513850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274" y="4792735"/>
            <a:ext cx="5040313" cy="240579"/>
          </a:xfrm>
        </p:spPr>
        <p:txBody>
          <a:bodyPr/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nl-NL"/>
              <a:t>Functie.</a:t>
            </a:r>
          </a:p>
        </p:txBody>
      </p:sp>
      <p:sp>
        <p:nvSpPr>
          <p:cNvPr id="12" name="Tijdelijke aanduiding voor tekst 4">
            <a:extLst>
              <a:ext uri="{FF2B5EF4-FFF2-40B4-BE49-F238E27FC236}">
                <a16:creationId xmlns:a16="http://schemas.microsoft.com/office/drawing/2014/main" id="{C15B090D-116F-442C-9B17-6241D13208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3274" y="5104837"/>
            <a:ext cx="5040313" cy="240579"/>
          </a:xfrm>
        </p:spPr>
        <p:txBody>
          <a:bodyPr/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nl-NL"/>
              <a:t>Telefoon | mail.</a:t>
            </a:r>
          </a:p>
        </p:txBody>
      </p:sp>
    </p:spTree>
    <p:extLst>
      <p:ext uri="{BB962C8B-B14F-4D97-AF65-F5344CB8AC3E}">
        <p14:creationId xmlns:p14="http://schemas.microsoft.com/office/powerpoint/2010/main" val="7000807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550C081-C382-4BAB-B7AA-8D5B82158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FB6D-53CD-49E6-B4E2-6C5827CD4B6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96630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3872" y="1416236"/>
            <a:ext cx="6840140" cy="275043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3870" y="333375"/>
            <a:ext cx="6840141" cy="42473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E140-BB74-48A9-828F-704832C458E9}" type="slidenum">
              <a:rPr lang="nl-NL" smtClean="0"/>
              <a:t>‹nr.›</a:t>
            </a:fld>
            <a:endParaRPr lang="nl-NL"/>
          </a:p>
        </p:txBody>
      </p:sp>
      <p:sp>
        <p:nvSpPr>
          <p:cNvPr id="11" name="Tijdelijke aanduiding voor afbeelding 6">
            <a:extLst>
              <a:ext uri="{FF2B5EF4-FFF2-40B4-BE49-F238E27FC236}">
                <a16:creationId xmlns:a16="http://schemas.microsoft.com/office/drawing/2014/main" id="{AB0E76D1-1A28-9073-B3AF-FD4AFFA004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4571547" cy="6857571"/>
          </a:xfrm>
          <a:custGeom>
            <a:avLst/>
            <a:gdLst>
              <a:gd name="connsiteX0" fmla="*/ 1 w 12192001"/>
              <a:gd name="connsiteY0" fmla="*/ 0 h 6857571"/>
              <a:gd name="connsiteX1" fmla="*/ 12192001 w 12192001"/>
              <a:gd name="connsiteY1" fmla="*/ 0 h 6857571"/>
              <a:gd name="connsiteX2" fmla="*/ 12192000 w 12192001"/>
              <a:gd name="connsiteY2" fmla="*/ 5301208 h 6857571"/>
              <a:gd name="connsiteX3" fmla="*/ 12192000 w 12192001"/>
              <a:gd name="connsiteY3" fmla="*/ 6857571 h 6857571"/>
              <a:gd name="connsiteX4" fmla="*/ 0 w 12192001"/>
              <a:gd name="connsiteY4" fmla="*/ 6857571 h 6857571"/>
              <a:gd name="connsiteX5" fmla="*/ 0 w 12192001"/>
              <a:gd name="connsiteY5" fmla="*/ 5034111 h 6857571"/>
              <a:gd name="connsiteX6" fmla="*/ 1 w 12192001"/>
              <a:gd name="connsiteY6" fmla="*/ 5034111 h 6857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57571">
                <a:moveTo>
                  <a:pt x="1" y="0"/>
                </a:moveTo>
                <a:lnTo>
                  <a:pt x="12192001" y="0"/>
                </a:lnTo>
                <a:cubicBezTo>
                  <a:pt x="12192001" y="1767069"/>
                  <a:pt x="12192000" y="3534139"/>
                  <a:pt x="12192000" y="5301208"/>
                </a:cubicBezTo>
                <a:lnTo>
                  <a:pt x="12192000" y="6857571"/>
                </a:lnTo>
                <a:lnTo>
                  <a:pt x="0" y="6857571"/>
                </a:lnTo>
                <a:lnTo>
                  <a:pt x="0" y="5034111"/>
                </a:lnTo>
                <a:lnTo>
                  <a:pt x="1" y="503411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1044000" anchor="ctr" anchorCtr="0">
            <a:noAutofit/>
          </a:bodyPr>
          <a:lstStyle>
            <a:lvl1pPr algn="ctr">
              <a:buNone/>
              <a:defRPr sz="18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2083087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3872" y="1416236"/>
            <a:ext cx="6840140" cy="275043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3870" y="333375"/>
            <a:ext cx="6840141" cy="42473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E140-BB74-48A9-828F-704832C458E9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7E196694-C18F-39FD-CEF5-17DE03571BE4}"/>
              </a:ext>
            </a:extLst>
          </p:cNvPr>
          <p:cNvSpPr/>
          <p:nvPr userDrawn="1"/>
        </p:nvSpPr>
        <p:spPr>
          <a:xfrm>
            <a:off x="-4" y="0"/>
            <a:ext cx="4571547" cy="6858000"/>
          </a:xfrm>
          <a:prstGeom prst="rect">
            <a:avLst/>
          </a:prstGeom>
          <a:gradFill>
            <a:gsLst>
              <a:gs pos="0">
                <a:srgbClr val="C9971B"/>
              </a:gs>
              <a:gs pos="49000">
                <a:srgbClr val="F3DD8F"/>
              </a:gs>
              <a:gs pos="94000">
                <a:srgbClr val="C9971B"/>
              </a:gs>
            </a:gsLst>
            <a:lin ang="6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58E86878-FF1E-67C2-E777-4183F42A63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9" y="2713584"/>
            <a:ext cx="3743795" cy="1420710"/>
          </a:xfrm>
        </p:spPr>
        <p:txBody>
          <a:bodyPr anchor="ctr"/>
          <a:lstStyle>
            <a:lvl1pPr>
              <a:defRPr sz="3000" i="1">
                <a:solidFill>
                  <a:schemeClr val="bg1"/>
                </a:solidFill>
                <a:latin typeface="Bolder" pitchFamily="2" charset="77"/>
              </a:defRPr>
            </a:lvl1pPr>
            <a:lvl2pPr>
              <a:defRPr sz="3000" i="1">
                <a:solidFill>
                  <a:schemeClr val="bg1"/>
                </a:solidFill>
                <a:latin typeface="Bolder" pitchFamily="2" charset="77"/>
              </a:defRPr>
            </a:lvl2pPr>
            <a:lvl3pPr>
              <a:defRPr sz="3000" i="1">
                <a:solidFill>
                  <a:schemeClr val="bg1"/>
                </a:solidFill>
                <a:latin typeface="Bolder" pitchFamily="2" charset="77"/>
              </a:defRPr>
            </a:lvl3pPr>
            <a:lvl4pPr>
              <a:defRPr sz="3000" i="1">
                <a:solidFill>
                  <a:schemeClr val="bg1"/>
                </a:solidFill>
                <a:latin typeface="Bolder" pitchFamily="2" charset="77"/>
              </a:defRPr>
            </a:lvl4pPr>
            <a:lvl5pPr>
              <a:defRPr sz="3000" i="1">
                <a:solidFill>
                  <a:schemeClr val="bg1"/>
                </a:solidFill>
                <a:latin typeface="Bolder" pitchFamily="2" charset="77"/>
              </a:defRPr>
            </a:lvl5pPr>
          </a:lstStyle>
          <a:p>
            <a:pPr algn="ctr"/>
            <a:r>
              <a:rPr lang="nl-NL" i="1">
                <a:solidFill>
                  <a:schemeClr val="bg1"/>
                </a:solidFill>
              </a:rPr>
              <a:t>‘Ruimte voor een quote over meerdere regels.’</a:t>
            </a:r>
          </a:p>
        </p:txBody>
      </p:sp>
    </p:spTree>
    <p:extLst>
      <p:ext uri="{BB962C8B-B14F-4D97-AF65-F5344CB8AC3E}">
        <p14:creationId xmlns:p14="http://schemas.microsoft.com/office/powerpoint/2010/main" val="28948238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6">
            <a:extLst>
              <a:ext uri="{FF2B5EF4-FFF2-40B4-BE49-F238E27FC236}">
                <a16:creationId xmlns:a16="http://schemas.microsoft.com/office/drawing/2014/main" id="{AB0E76D1-1A28-9073-B3AF-FD4AFFA004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20453" y="-1"/>
            <a:ext cx="4571547" cy="6857571"/>
          </a:xfrm>
          <a:custGeom>
            <a:avLst/>
            <a:gdLst>
              <a:gd name="connsiteX0" fmla="*/ 1 w 12192001"/>
              <a:gd name="connsiteY0" fmla="*/ 0 h 6857571"/>
              <a:gd name="connsiteX1" fmla="*/ 12192001 w 12192001"/>
              <a:gd name="connsiteY1" fmla="*/ 0 h 6857571"/>
              <a:gd name="connsiteX2" fmla="*/ 12192000 w 12192001"/>
              <a:gd name="connsiteY2" fmla="*/ 5301208 h 6857571"/>
              <a:gd name="connsiteX3" fmla="*/ 12192000 w 12192001"/>
              <a:gd name="connsiteY3" fmla="*/ 6857571 h 6857571"/>
              <a:gd name="connsiteX4" fmla="*/ 0 w 12192001"/>
              <a:gd name="connsiteY4" fmla="*/ 6857571 h 6857571"/>
              <a:gd name="connsiteX5" fmla="*/ 0 w 12192001"/>
              <a:gd name="connsiteY5" fmla="*/ 5034111 h 6857571"/>
              <a:gd name="connsiteX6" fmla="*/ 1 w 12192001"/>
              <a:gd name="connsiteY6" fmla="*/ 5034111 h 6857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57571">
                <a:moveTo>
                  <a:pt x="1" y="0"/>
                </a:moveTo>
                <a:lnTo>
                  <a:pt x="12192001" y="0"/>
                </a:lnTo>
                <a:cubicBezTo>
                  <a:pt x="12192001" y="1767069"/>
                  <a:pt x="12192000" y="3534139"/>
                  <a:pt x="12192000" y="5301208"/>
                </a:cubicBezTo>
                <a:lnTo>
                  <a:pt x="12192000" y="6857571"/>
                </a:lnTo>
                <a:lnTo>
                  <a:pt x="0" y="6857571"/>
                </a:lnTo>
                <a:lnTo>
                  <a:pt x="0" y="5034111"/>
                </a:lnTo>
                <a:lnTo>
                  <a:pt x="1" y="503411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1044000" anchor="ctr" anchorCtr="0">
            <a:noAutofit/>
          </a:bodyPr>
          <a:lstStyle>
            <a:lvl1pPr algn="ctr">
              <a:buNone/>
              <a:defRPr sz="18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BB06DB9-867D-6E2B-FB05-0442CEBCE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980" y="333375"/>
            <a:ext cx="6840141" cy="42473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9A259A4-9001-E32E-47CD-F64ABA5EB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981" y="1416236"/>
            <a:ext cx="6840140" cy="275043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855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3872" y="1416236"/>
            <a:ext cx="6840140" cy="275043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3871" y="333375"/>
            <a:ext cx="5904658" cy="42473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E140-BB74-48A9-828F-704832C458E9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7E196694-C18F-39FD-CEF5-17DE03571BE4}"/>
              </a:ext>
            </a:extLst>
          </p:cNvPr>
          <p:cNvSpPr/>
          <p:nvPr userDrawn="1"/>
        </p:nvSpPr>
        <p:spPr>
          <a:xfrm>
            <a:off x="-4" y="0"/>
            <a:ext cx="4571547" cy="6858000"/>
          </a:xfrm>
          <a:prstGeom prst="rect">
            <a:avLst/>
          </a:prstGeom>
          <a:gradFill>
            <a:gsLst>
              <a:gs pos="0">
                <a:srgbClr val="C9971B"/>
              </a:gs>
              <a:gs pos="49000">
                <a:srgbClr val="F3DD8F"/>
              </a:gs>
              <a:gs pos="94000">
                <a:srgbClr val="C9971B"/>
              </a:gs>
            </a:gsLst>
            <a:lin ang="6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58E86878-FF1E-67C2-E777-4183F42A63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9" y="3774955"/>
            <a:ext cx="3743795" cy="1420710"/>
          </a:xfrm>
        </p:spPr>
        <p:txBody>
          <a:bodyPr anchor="ctr"/>
          <a:lstStyle>
            <a:lvl1pPr>
              <a:defRPr sz="3000" i="1">
                <a:solidFill>
                  <a:schemeClr val="bg1"/>
                </a:solidFill>
                <a:latin typeface="Bolder" pitchFamily="2" charset="77"/>
              </a:defRPr>
            </a:lvl1pPr>
            <a:lvl2pPr>
              <a:defRPr sz="3000" i="1">
                <a:solidFill>
                  <a:schemeClr val="bg1"/>
                </a:solidFill>
                <a:latin typeface="Bolder" pitchFamily="2" charset="77"/>
              </a:defRPr>
            </a:lvl2pPr>
            <a:lvl3pPr>
              <a:defRPr sz="3000" i="1">
                <a:solidFill>
                  <a:schemeClr val="bg1"/>
                </a:solidFill>
                <a:latin typeface="Bolder" pitchFamily="2" charset="77"/>
              </a:defRPr>
            </a:lvl3pPr>
            <a:lvl4pPr>
              <a:defRPr sz="3000" i="1">
                <a:solidFill>
                  <a:schemeClr val="bg1"/>
                </a:solidFill>
                <a:latin typeface="Bolder" pitchFamily="2" charset="77"/>
              </a:defRPr>
            </a:lvl4pPr>
            <a:lvl5pPr>
              <a:defRPr sz="3000" i="1">
                <a:solidFill>
                  <a:schemeClr val="bg1"/>
                </a:solidFill>
                <a:latin typeface="Bolder" pitchFamily="2" charset="77"/>
              </a:defRPr>
            </a:lvl5pPr>
          </a:lstStyle>
          <a:p>
            <a:pPr algn="ctr"/>
            <a:r>
              <a:rPr lang="nl-NL" i="1">
                <a:solidFill>
                  <a:schemeClr val="bg1"/>
                </a:solidFill>
              </a:rPr>
              <a:t>‘Ruimte voor een quote over meerdere regels.’</a:t>
            </a:r>
          </a:p>
        </p:txBody>
      </p:sp>
      <p:sp>
        <p:nvSpPr>
          <p:cNvPr id="11" name="Tijdelijke aanduiding voor afbeelding 2">
            <a:extLst>
              <a:ext uri="{FF2B5EF4-FFF2-40B4-BE49-F238E27FC236}">
                <a16:creationId xmlns:a16="http://schemas.microsoft.com/office/drawing/2014/main" id="{4A7763DF-B392-A419-D6CC-CA479C55EE6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7423" y="1191069"/>
            <a:ext cx="3624927" cy="2342262"/>
          </a:xfrm>
          <a:solidFill>
            <a:schemeClr val="accent3"/>
          </a:solidFill>
          <a:ln w="88900">
            <a:solidFill>
              <a:schemeClr val="bg1"/>
            </a:solidFill>
            <a:miter lim="800000"/>
          </a:ln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31174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BB06DB9-867D-6E2B-FB05-0442CEBCE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980" y="333375"/>
            <a:ext cx="6840141" cy="42473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9A259A4-9001-E32E-47CD-F64ABA5EB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981" y="1416236"/>
            <a:ext cx="6840140" cy="275043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9AAD0C56-416C-F2A7-A629-303599DEFA97}"/>
              </a:ext>
            </a:extLst>
          </p:cNvPr>
          <p:cNvSpPr/>
          <p:nvPr userDrawn="1"/>
        </p:nvSpPr>
        <p:spPr>
          <a:xfrm>
            <a:off x="9912424" y="0"/>
            <a:ext cx="2279576" cy="6858000"/>
          </a:xfrm>
          <a:prstGeom prst="rect">
            <a:avLst/>
          </a:prstGeom>
          <a:gradFill>
            <a:gsLst>
              <a:gs pos="0">
                <a:srgbClr val="C9971B"/>
              </a:gs>
              <a:gs pos="49000">
                <a:srgbClr val="F3DD8F"/>
              </a:gs>
              <a:gs pos="94000">
                <a:srgbClr val="C9971B"/>
              </a:gs>
            </a:gsLst>
            <a:lin ang="6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jdelijke aanduiding voor afbeelding 2">
            <a:extLst>
              <a:ext uri="{FF2B5EF4-FFF2-40B4-BE49-F238E27FC236}">
                <a16:creationId xmlns:a16="http://schemas.microsoft.com/office/drawing/2014/main" id="{CD8CA8C1-6FCB-0268-87AC-A4FD1BB6337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3763" y="994431"/>
            <a:ext cx="3624927" cy="2321798"/>
          </a:xfrm>
          <a:solidFill>
            <a:schemeClr val="accent3"/>
          </a:solidFill>
          <a:ln w="88900">
            <a:solidFill>
              <a:schemeClr val="bg1"/>
            </a:solidFill>
            <a:miter lim="800000"/>
          </a:ln>
        </p:spPr>
        <p:txBody>
          <a:bodyPr/>
          <a:lstStyle/>
          <a:p>
            <a:endParaRPr lang="nl-NL"/>
          </a:p>
        </p:txBody>
      </p:sp>
      <p:sp>
        <p:nvSpPr>
          <p:cNvPr id="15" name="Tijdelijke aanduiding voor afbeelding 2">
            <a:extLst>
              <a:ext uri="{FF2B5EF4-FFF2-40B4-BE49-F238E27FC236}">
                <a16:creationId xmlns:a16="http://schemas.microsoft.com/office/drawing/2014/main" id="{F5A631E2-4228-3B13-2E7A-9440B82C452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3763" y="3771498"/>
            <a:ext cx="3624927" cy="2321798"/>
          </a:xfrm>
          <a:solidFill>
            <a:schemeClr val="accent3"/>
          </a:solidFill>
          <a:ln w="88900">
            <a:solidFill>
              <a:schemeClr val="bg1"/>
            </a:solidFill>
            <a:miter lim="800000"/>
          </a:ln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03155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BB06DB9-867D-6E2B-FB05-0442CEBCE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980" y="333375"/>
            <a:ext cx="6840141" cy="42473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9A259A4-9001-E32E-47CD-F64ABA5EB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981" y="1416236"/>
            <a:ext cx="6840140" cy="275043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9AAD0C56-416C-F2A7-A629-303599DEFA97}"/>
              </a:ext>
            </a:extLst>
          </p:cNvPr>
          <p:cNvSpPr/>
          <p:nvPr userDrawn="1"/>
        </p:nvSpPr>
        <p:spPr>
          <a:xfrm>
            <a:off x="7620453" y="0"/>
            <a:ext cx="4571547" cy="6858000"/>
          </a:xfrm>
          <a:prstGeom prst="rect">
            <a:avLst/>
          </a:prstGeom>
          <a:gradFill>
            <a:gsLst>
              <a:gs pos="0">
                <a:srgbClr val="C9971B"/>
              </a:gs>
              <a:gs pos="49000">
                <a:srgbClr val="F3DD8F"/>
              </a:gs>
              <a:gs pos="94000">
                <a:srgbClr val="C9971B"/>
              </a:gs>
            </a:gsLst>
            <a:lin ang="6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9455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3E8E9-F126-41C3-88D0-CF44C953D05D}" type="datetimeFigureOut">
              <a:rPr lang="nl-NL" smtClean="0"/>
              <a:t>11-4-2024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3C79-B85C-443A-8CCE-8E2BFA4FC5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96548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 Bovenkop - 50% foto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2"/>
          <p:cNvSpPr>
            <a:spLocks noGrp="1"/>
          </p:cNvSpPr>
          <p:nvPr>
            <p:ph idx="10"/>
          </p:nvPr>
        </p:nvSpPr>
        <p:spPr>
          <a:xfrm>
            <a:off x="523466" y="1215005"/>
            <a:ext cx="5339149" cy="4322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Rechthoek 7"/>
          <p:cNvSpPr/>
          <p:nvPr userDrawn="1"/>
        </p:nvSpPr>
        <p:spPr>
          <a:xfrm rot="5400000">
            <a:off x="3755999" y="3417918"/>
            <a:ext cx="4680000" cy="9524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400"/>
          </a:p>
        </p:txBody>
      </p:sp>
      <p:sp>
        <p:nvSpPr>
          <p:cNvPr id="9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506532" y="392254"/>
            <a:ext cx="10972800" cy="64858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4800"/>
            </a:lvl1pPr>
          </a:lstStyle>
          <a:p>
            <a:r>
              <a:rPr lang="nl-NL"/>
              <a:t>Hier komt een titel</a:t>
            </a:r>
          </a:p>
        </p:txBody>
      </p:sp>
      <p:sp>
        <p:nvSpPr>
          <p:cNvPr id="14" name="Rechthoek 13"/>
          <p:cNvSpPr/>
          <p:nvPr userDrawn="1"/>
        </p:nvSpPr>
        <p:spPr>
          <a:xfrm>
            <a:off x="651938" y="5747935"/>
            <a:ext cx="10866967" cy="96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400"/>
          </a:p>
        </p:txBody>
      </p:sp>
      <p:pic>
        <p:nvPicPr>
          <p:cNvPr id="12" name="Afbeelding 13">
            <a:extLst>
              <a:ext uri="{FF2B5EF4-FFF2-40B4-BE49-F238E27FC236}">
                <a16:creationId xmlns:a16="http://schemas.microsoft.com/office/drawing/2014/main" id="{3C645AAB-7FCD-4648-8FB0-C93AC24D00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1934" y="6032126"/>
            <a:ext cx="1119543" cy="626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16578A8-34F9-2242-AC7A-B3B2B4CC2B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3024" y="6129121"/>
            <a:ext cx="1664037" cy="397481"/>
          </a:xfrm>
          <a:prstGeom prst="rect">
            <a:avLst/>
          </a:prstGeom>
        </p:spPr>
      </p:pic>
      <p:pic>
        <p:nvPicPr>
          <p:cNvPr id="18" name="Afbeelding 8" descr="GR#SO8_zwart.png">
            <a:extLst>
              <a:ext uri="{FF2B5EF4-FFF2-40B4-BE49-F238E27FC236}">
                <a16:creationId xmlns:a16="http://schemas.microsoft.com/office/drawing/2014/main" id="{34338CD9-B74B-154C-86E8-4EEA46A48D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83200" y="5776948"/>
            <a:ext cx="2308800" cy="1083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hthoek 18">
            <a:extLst>
              <a:ext uri="{FF2B5EF4-FFF2-40B4-BE49-F238E27FC236}">
                <a16:creationId xmlns:a16="http://schemas.microsoft.com/office/drawing/2014/main" id="{3F02E742-4470-334D-8056-CCA57D678486}"/>
              </a:ext>
            </a:extLst>
          </p:cNvPr>
          <p:cNvSpPr/>
          <p:nvPr userDrawn="1"/>
        </p:nvSpPr>
        <p:spPr>
          <a:xfrm>
            <a:off x="651938" y="295685"/>
            <a:ext cx="10866967" cy="96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400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EBFF3443-944C-CE4B-88CA-219E24B585EE}"/>
              </a:ext>
            </a:extLst>
          </p:cNvPr>
          <p:cNvSpPr/>
          <p:nvPr userDrawn="1"/>
        </p:nvSpPr>
        <p:spPr>
          <a:xfrm>
            <a:off x="651938" y="1046909"/>
            <a:ext cx="10866967" cy="96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400"/>
          </a:p>
        </p:txBody>
      </p:sp>
      <p:sp>
        <p:nvSpPr>
          <p:cNvPr id="24" name="Tijdelijke aanduiding voor afbeelding 4">
            <a:extLst>
              <a:ext uri="{FF2B5EF4-FFF2-40B4-BE49-F238E27FC236}">
                <a16:creationId xmlns:a16="http://schemas.microsoft.com/office/drawing/2014/main" id="{21DBC9B9-8968-CF47-A966-2A495EA1F0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142910"/>
            <a:ext cx="5375277" cy="300788"/>
          </a:xfrm>
          <a:prstGeom prst="rect">
            <a:avLst/>
          </a:prstGeom>
        </p:spPr>
        <p:txBody>
          <a:bodyPr vert="horz"/>
          <a:lstStyle/>
          <a:p>
            <a:pPr lvl="0"/>
            <a:endParaRPr lang="nl-NL" noProof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69749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. Lege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2461956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3E8E9-F126-41C3-88D0-CF44C953D05D}" type="datetimeFigureOut">
              <a:rPr lang="nl-NL" smtClean="0"/>
              <a:t>11-4-2024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3C79-B85C-443A-8CCE-8E2BFA4FC5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6516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3E8E9-F126-41C3-88D0-CF44C953D05D}" type="datetimeFigureOut">
              <a:rPr lang="nl-NL" smtClean="0"/>
              <a:t>11-4-2024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3C79-B85C-443A-8CCE-8E2BFA4FC5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6054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3E8E9-F126-41C3-88D0-CF44C953D05D}" type="datetimeFigureOut">
              <a:rPr lang="nl-NL" smtClean="0"/>
              <a:t>11-4-2024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3C79-B85C-443A-8CCE-8E2BFA4FC5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7862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3E8E9-F126-41C3-88D0-CF44C953D05D}" type="datetimeFigureOut">
              <a:rPr lang="nl-NL" smtClean="0"/>
              <a:t>11-4-2024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3C79-B85C-443A-8CCE-8E2BFA4FC5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2590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3E8E9-F126-41C3-88D0-CF44C953D05D}" type="datetimeFigureOut">
              <a:rPr lang="nl-NL" smtClean="0"/>
              <a:t>11-4-2024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F3C79-B85C-443A-8CCE-8E2BFA4FC5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683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4" r:id="rId25"/>
    <p:sldLayoutId id="2147483676" r:id="rId26"/>
    <p:sldLayoutId id="2147483677" r:id="rId27"/>
    <p:sldLayoutId id="2147483678" r:id="rId28"/>
    <p:sldLayoutId id="2147483679" r:id="rId29"/>
    <p:sldLayoutId id="2147483680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A030D29-D884-4D67-B35A-C53B2F8C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3274" y="1416236"/>
            <a:ext cx="8064501" cy="275043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nl-NL"/>
              <a:t>Klikken om de tekststijl van het model te bewerken.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692C172-119C-46CD-A48C-AEBAD963D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333375"/>
            <a:ext cx="11376025" cy="4247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nl-NL"/>
              <a:t>Klik om stijl te bewerken.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FAB56EB-CB24-4FEA-975B-F6B5ADE4D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6850" y="6224176"/>
            <a:ext cx="611449" cy="3077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2000" b="1">
                <a:solidFill>
                  <a:schemeClr val="bg2"/>
                </a:solidFill>
                <a:latin typeface="+mn-lt"/>
              </a:defRPr>
            </a:lvl1pPr>
          </a:lstStyle>
          <a:p>
            <a:fld id="{F8A5FB6D-53CD-49E6-B4E2-6C5827CD4B69}" type="slidenum">
              <a:rPr lang="nl-NL" smtClean="0"/>
              <a:pPr/>
              <a:t>‹nr.›</a:t>
            </a:fld>
            <a:endParaRPr lang="nl-NL" sz="2000"/>
          </a:p>
        </p:txBody>
      </p:sp>
    </p:spTree>
    <p:extLst>
      <p:ext uri="{BB962C8B-B14F-4D97-AF65-F5344CB8AC3E}">
        <p14:creationId xmlns:p14="http://schemas.microsoft.com/office/powerpoint/2010/main" val="2867159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</p:sldLayoutIdLst>
  <p:hf hdr="0" dt="0"/>
  <p:txStyles>
    <p:titleStyle>
      <a:lvl1pPr algn="l" defTabSz="914400" rtl="0" eaLnBrk="1" latinLnBrk="0" hangingPunct="1">
        <a:lnSpc>
          <a:spcPct val="92000"/>
        </a:lnSpc>
        <a:spcBef>
          <a:spcPct val="0"/>
        </a:spcBef>
        <a:buNone/>
        <a:defRPr sz="3000" kern="1200">
          <a:solidFill>
            <a:schemeClr val="bg2"/>
          </a:solidFill>
          <a:latin typeface="Bolder Light" panose="000004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5000"/>
        </a:lnSpc>
        <a:spcBef>
          <a:spcPts val="3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Bolder Light" panose="00000400000000000000" pitchFamily="2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05000"/>
        </a:lnSpc>
        <a:spcBef>
          <a:spcPts val="300"/>
        </a:spcBef>
        <a:buSzPct val="80000"/>
        <a:buFont typeface="Wingdings" panose="05000000000000000000" pitchFamily="2" charset="2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223838" indent="-223838" algn="l" defTabSz="914400" rtl="0" eaLnBrk="1" latinLnBrk="0" hangingPunct="1">
        <a:lnSpc>
          <a:spcPct val="105000"/>
        </a:lnSpc>
        <a:spcBef>
          <a:spcPts val="3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412750" indent="-180975" algn="l" defTabSz="914400" rtl="0" eaLnBrk="1" latinLnBrk="0" hangingPunct="1">
        <a:lnSpc>
          <a:spcPct val="105000"/>
        </a:lnSpc>
        <a:spcBef>
          <a:spcPts val="3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5000"/>
        </a:lnSpc>
        <a:spcBef>
          <a:spcPts val="300"/>
        </a:spcBef>
        <a:buFont typeface="Arial" panose="020B0604020202020204" pitchFamily="34" charset="0"/>
        <a:buNone/>
        <a:defRPr sz="2000" b="1" kern="1200">
          <a:solidFill>
            <a:schemeClr val="bg2"/>
          </a:solidFill>
          <a:latin typeface="+mn-lt"/>
          <a:ea typeface="+mn-ea"/>
          <a:cs typeface="+mn-cs"/>
        </a:defRPr>
      </a:lvl5pPr>
      <a:lvl6pPr marL="361950" indent="-361950" algn="l" defTabSz="914400" rtl="0" eaLnBrk="1" latinLnBrk="0" hangingPunct="1">
        <a:lnSpc>
          <a:spcPct val="105000"/>
        </a:lnSpc>
        <a:spcBef>
          <a:spcPts val="300"/>
        </a:spcBef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717550" indent="-355600" algn="l" defTabSz="914400" rtl="0" eaLnBrk="1" latinLnBrk="0" hangingPunct="1">
        <a:lnSpc>
          <a:spcPct val="105000"/>
        </a:lnSpc>
        <a:spcBef>
          <a:spcPts val="300"/>
        </a:spcBef>
        <a:buFont typeface="+mj-lt"/>
        <a:buAutoNum type="alphaL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5000"/>
        </a:lnSpc>
        <a:spcBef>
          <a:spcPts val="300"/>
        </a:spcBef>
        <a:buFont typeface="Arial" panose="020B0604020202020204" pitchFamily="34" charset="0"/>
        <a:buNone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5000"/>
        </a:lnSpc>
        <a:spcBef>
          <a:spcPts val="3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296">
          <p15:clr>
            <a:srgbClr val="F26B43"/>
          </p15:clr>
        </p15:guide>
        <p15:guide id="3" pos="257">
          <p15:clr>
            <a:srgbClr val="F26B43"/>
          </p15:clr>
        </p15:guide>
        <p15:guide id="4" pos="7423">
          <p15:clr>
            <a:srgbClr val="F26B43"/>
          </p15:clr>
        </p15:guide>
        <p15:guide id="5" orient="horz" pos="210">
          <p15:clr>
            <a:srgbClr val="F26B43"/>
          </p15:clr>
        </p15:guide>
        <p15:guide id="6" orient="horz" pos="890">
          <p15:clr>
            <a:srgbClr val="F26B43"/>
          </p15:clr>
        </p15:guide>
        <p15:guide id="7" pos="506">
          <p15:clr>
            <a:srgbClr val="F26B43"/>
          </p15:clr>
        </p15:guide>
        <p15:guide id="8" pos="7174">
          <p15:clr>
            <a:srgbClr val="F26B43"/>
          </p15:clr>
        </p15:guide>
        <p15:guide id="9" orient="horz" pos="3702">
          <p15:clr>
            <a:srgbClr val="F26B43"/>
          </p15:clr>
        </p15:guide>
        <p15:guide id="10" pos="5586">
          <p15:clr>
            <a:srgbClr val="F26B43"/>
          </p15:clr>
        </p15:guide>
        <p15:guide id="11" pos="3999">
          <p15:clr>
            <a:srgbClr val="F26B43"/>
          </p15:clr>
        </p15:guide>
        <p15:guide id="12" pos="368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png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73F7D0-B3D4-522B-F491-918A50F5D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3342" y="601797"/>
            <a:ext cx="6769493" cy="1204496"/>
          </a:xfrm>
        </p:spPr>
        <p:txBody>
          <a:bodyPr>
            <a:noAutofit/>
          </a:bodyPr>
          <a:lstStyle/>
          <a:p>
            <a:pPr algn="l"/>
            <a:r>
              <a:rPr lang="nl-NL" sz="6600" b="1" dirty="0">
                <a:solidFill>
                  <a:srgbClr val="0070C0"/>
                </a:solidFill>
                <a:ea typeface="Calibri Light"/>
                <a:cs typeface="Calibri Light"/>
              </a:rPr>
              <a:t>Rotterdam Circulair</a:t>
            </a:r>
            <a:endParaRPr lang="nl-NL" sz="6600" b="1" dirty="0">
              <a:ea typeface="Calibri Light"/>
              <a:cs typeface="Calibri Light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B808506-ECAF-E7B8-19DB-32FC1F499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36" y="5828369"/>
            <a:ext cx="2971929" cy="70282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D0EC87C-0635-4000-7243-8603E6531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491" y="5578159"/>
            <a:ext cx="1127752" cy="93624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C92DA423-F866-6661-35C6-E682167648F0}"/>
              </a:ext>
            </a:extLst>
          </p:cNvPr>
          <p:cNvSpPr txBox="1"/>
          <p:nvPr/>
        </p:nvSpPr>
        <p:spPr>
          <a:xfrm>
            <a:off x="1659483" y="4377830"/>
            <a:ext cx="351568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l-NL" dirty="0">
                <a:ea typeface="Calibri"/>
                <a:cs typeface="Calibri"/>
              </a:rPr>
              <a:t>8 april 2024</a:t>
            </a:r>
          </a:p>
          <a:p>
            <a:pPr algn="ctr"/>
            <a:endParaRPr lang="nl-NL" dirty="0"/>
          </a:p>
          <a:p>
            <a:pPr algn="ctr"/>
            <a:r>
              <a:rPr lang="nl-NL" dirty="0"/>
              <a:t>Caroline Agema – van der Maas</a:t>
            </a:r>
          </a:p>
          <a:p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8896F9B-520E-4788-013A-BDF36C466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9501" y="0"/>
            <a:ext cx="4832499" cy="68580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9F693D54-E55F-8975-5ED6-C8B16F47B4FF}"/>
              </a:ext>
            </a:extLst>
          </p:cNvPr>
          <p:cNvSpPr txBox="1">
            <a:spLocks/>
          </p:cNvSpPr>
          <p:nvPr/>
        </p:nvSpPr>
        <p:spPr>
          <a:xfrm>
            <a:off x="804323" y="2482325"/>
            <a:ext cx="6067529" cy="107762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dirty="0">
                <a:solidFill>
                  <a:srgbClr val="0070C0"/>
                </a:solidFill>
                <a:ea typeface="Calibri Light"/>
                <a:cs typeface="Calibri Light"/>
              </a:rPr>
              <a:t>Circulair Bouwen</a:t>
            </a:r>
            <a:endParaRPr lang="nl-NL" dirty="0"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206010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73F7D0-B3D4-522B-F491-918A50F5D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486" y="351228"/>
            <a:ext cx="9033985" cy="1058834"/>
          </a:xfrm>
        </p:spPr>
        <p:txBody>
          <a:bodyPr>
            <a:normAutofit/>
          </a:bodyPr>
          <a:lstStyle/>
          <a:p>
            <a:pPr algn="l"/>
            <a:r>
              <a:rPr lang="nl-NL" sz="5300" dirty="0">
                <a:solidFill>
                  <a:srgbClr val="0070C0"/>
                </a:solidFill>
              </a:rPr>
              <a:t>Circulair financieren </a:t>
            </a:r>
            <a:r>
              <a:rPr kumimoji="0" lang="nl-NL" sz="2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spoor 3</a:t>
            </a:r>
            <a:endParaRPr lang="nl-NL" dirty="0">
              <a:solidFill>
                <a:srgbClr val="0070C0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B808506-ECAF-E7B8-19DB-32FC1F499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36" y="5828369"/>
            <a:ext cx="2971929" cy="70282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D0EC87C-0635-4000-7243-8603E6531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6251" y="206823"/>
            <a:ext cx="1449356" cy="120323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C92DA423-F866-6661-35C6-E682167648F0}"/>
              </a:ext>
            </a:extLst>
          </p:cNvPr>
          <p:cNvSpPr txBox="1"/>
          <p:nvPr/>
        </p:nvSpPr>
        <p:spPr>
          <a:xfrm>
            <a:off x="706486" y="1628910"/>
            <a:ext cx="86061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sz="1600" dirty="0">
                <a:solidFill>
                  <a:prstClr val="black"/>
                </a:solidFill>
              </a:rPr>
              <a:t>Bij investeringen rekening houden met hergebruik en restwaardes? Wat is financiële impact van circulariteit op financiële systematiek?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endParaRPr lang="nl-NL" sz="16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sz="1600" dirty="0">
                <a:solidFill>
                  <a:prstClr val="black"/>
                </a:solidFill>
              </a:rPr>
              <a:t>Vb. project Huis op Zuid; ervaringen met gewijzigde afschrijfmethodieken, gerekend met restwaarde.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endParaRPr lang="nl-NL" sz="16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sz="1600" dirty="0">
                <a:solidFill>
                  <a:prstClr val="black"/>
                </a:solidFill>
              </a:rPr>
              <a:t>Onderzoek: toewerken naar nieuwe ‘standaard’ van afschrijfmethodieken </a:t>
            </a:r>
            <a:r>
              <a:rPr lang="nl-NL" sz="1600" dirty="0">
                <a:solidFill>
                  <a:prstClr val="black"/>
                </a:solidFill>
                <a:sym typeface="Wingdings" panose="05000000000000000000" pitchFamily="2" charset="2"/>
              </a:rPr>
              <a:t> </a:t>
            </a:r>
            <a:r>
              <a:rPr lang="nl-NL" sz="1600" dirty="0">
                <a:solidFill>
                  <a:prstClr val="black"/>
                </a:solidFill>
              </a:rPr>
              <a:t>restwaarde en wellicht verlenging afschrijfduur, o.b.v. losmaakbaarheidsindex en </a:t>
            </a:r>
            <a:r>
              <a:rPr lang="nl-NL" sz="1600" dirty="0" err="1">
                <a:solidFill>
                  <a:prstClr val="black"/>
                </a:solidFill>
              </a:rPr>
              <a:t>adaptiviteit</a:t>
            </a:r>
            <a:r>
              <a:rPr lang="nl-NL" sz="1600" dirty="0">
                <a:solidFill>
                  <a:prstClr val="black"/>
                </a:solidFill>
              </a:rPr>
              <a:t> van gebouwen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endParaRPr lang="nl-NL" sz="16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sz="1600" dirty="0">
                <a:solidFill>
                  <a:prstClr val="black"/>
                </a:solidFill>
              </a:rPr>
              <a:t>Verkenning CO2-beprijzing; bij projecten een prijs voor CO2-uitstoot meenemen in kostenberekening van varianten? </a:t>
            </a:r>
            <a:r>
              <a:rPr lang="nl-NL" sz="1600" dirty="0">
                <a:solidFill>
                  <a:prstClr val="black"/>
                </a:solidFill>
                <a:sym typeface="Wingdings" panose="05000000000000000000" pitchFamily="2" charset="2"/>
              </a:rPr>
              <a:t> </a:t>
            </a:r>
            <a:r>
              <a:rPr lang="nl-NL" sz="1600" dirty="0">
                <a:solidFill>
                  <a:prstClr val="black"/>
                </a:solidFill>
              </a:rPr>
              <a:t>Werkelijke kosten zichtbaar én duurzamere varianten scoren beter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E07CC8B1-6262-89DA-6FF5-6FBB5880F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4718" y="3447224"/>
            <a:ext cx="2179379" cy="300860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0C85188-3237-1E2F-1A6E-019D1F4FEE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7912" y="4768231"/>
            <a:ext cx="2533815" cy="168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85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73F7D0-B3D4-522B-F491-918A50F5D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4924" y="511545"/>
            <a:ext cx="8414956" cy="790413"/>
          </a:xfrm>
        </p:spPr>
        <p:txBody>
          <a:bodyPr>
            <a:normAutofit fontScale="90000"/>
          </a:bodyPr>
          <a:lstStyle/>
          <a:p>
            <a:pPr algn="l"/>
            <a:r>
              <a:rPr lang="nl-NL" dirty="0">
                <a:solidFill>
                  <a:srgbClr val="0070C0"/>
                </a:solidFill>
              </a:rPr>
              <a:t>Verduurzamen betonketen</a:t>
            </a:r>
            <a:br>
              <a:rPr lang="nl-NL" dirty="0">
                <a:solidFill>
                  <a:srgbClr val="0070C0"/>
                </a:solidFill>
              </a:rPr>
            </a:br>
            <a:r>
              <a:rPr lang="nl-NL" sz="2700" dirty="0">
                <a:solidFill>
                  <a:srgbClr val="0070C0"/>
                </a:solidFill>
              </a:rPr>
              <a:t>spoor 4: Circulaire Materiaalketens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B808506-ECAF-E7B8-19DB-32FC1F499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36" y="5828369"/>
            <a:ext cx="2971929" cy="70282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D0EC87C-0635-4000-7243-8603E6531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6251" y="206823"/>
            <a:ext cx="1449356" cy="120323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4F64379-D78E-DB5D-4530-ECCF85533CE7}"/>
              </a:ext>
            </a:extLst>
          </p:cNvPr>
          <p:cNvSpPr txBox="1"/>
          <p:nvPr/>
        </p:nvSpPr>
        <p:spPr>
          <a:xfrm>
            <a:off x="951087" y="1521244"/>
            <a:ext cx="7259464" cy="292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05000"/>
              </a:lnSpc>
              <a:spcBef>
                <a:spcPts val="300"/>
              </a:spcBef>
              <a:buFontTx/>
              <a:buNone/>
              <a:defRPr/>
            </a:pPr>
            <a:r>
              <a:rPr lang="nl-NL" sz="1600" dirty="0"/>
              <a:t>Projecten en pilots met samenwerkingspartners / marktpartijen: op zoek naar vervangers voor primaire materialen en cementvervangers</a:t>
            </a:r>
          </a:p>
          <a:p>
            <a:pPr marL="285750" indent="-285750">
              <a:lnSpc>
                <a:spcPct val="105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nl-NL" sz="1600" dirty="0" err="1"/>
              <a:t>Urbcon</a:t>
            </a:r>
            <a:r>
              <a:rPr lang="nl-NL" sz="1600" dirty="0"/>
              <a:t> Brug (</a:t>
            </a:r>
            <a:r>
              <a:rPr lang="nl-NL" sz="1600" dirty="0" err="1"/>
              <a:t>geopolymeer</a:t>
            </a:r>
            <a:r>
              <a:rPr lang="nl-NL" sz="1600" dirty="0"/>
              <a:t> beton)</a:t>
            </a:r>
            <a:endParaRPr lang="nl-NL" sz="1600" dirty="0">
              <a:solidFill>
                <a:prstClr val="black"/>
              </a:solidFill>
            </a:endParaRPr>
          </a:p>
          <a:p>
            <a:pPr marL="285750" indent="-285750">
              <a:lnSpc>
                <a:spcPct val="105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Calcineren van </a:t>
            </a:r>
            <a:r>
              <a:rPr lang="nl-NL" sz="1600" dirty="0">
                <a:solidFill>
                  <a:prstClr val="black"/>
                </a:solidFill>
              </a:rPr>
              <a:t>baggerspecie (cementvervanger in beton)</a:t>
            </a:r>
          </a:p>
          <a:p>
            <a:pPr marL="285750" indent="-285750">
              <a:lnSpc>
                <a:spcPct val="105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nl-NL" sz="1600" dirty="0">
                <a:solidFill>
                  <a:prstClr val="black"/>
                </a:solidFill>
              </a:rPr>
              <a:t>Hergebruik Rioolbuizen (met RWS, Groene Poort)</a:t>
            </a:r>
          </a:p>
          <a:p>
            <a:pPr marL="285750" indent="-285750">
              <a:lnSpc>
                <a:spcPct val="105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Inkoop op MKI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vs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AEC granulaat</a:t>
            </a:r>
          </a:p>
          <a:p>
            <a:pPr marL="285750" indent="-285750">
              <a:lnSpc>
                <a:spcPct val="105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nl-NL" sz="1600" dirty="0">
                <a:solidFill>
                  <a:prstClr val="black"/>
                </a:solidFill>
              </a:rPr>
              <a:t>Vastgoed: in aanbestedingen sturen op duurzaamheid, bijv. Lloyd Yard waarbij duurzaam beton (50% hergebruikt puingranulaat) en hergebruik van staal</a:t>
            </a:r>
          </a:p>
          <a:p>
            <a:pPr marL="285750" indent="-285750">
              <a:lnSpc>
                <a:spcPct val="105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lder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lder"/>
              <a:ea typeface="+mn-ea"/>
              <a:cs typeface="+mn-cs"/>
            </a:endParaRPr>
          </a:p>
        </p:txBody>
      </p:sp>
      <p:pic>
        <p:nvPicPr>
          <p:cNvPr id="8" name="Afbeelding 7" descr="Afbeelding met kleding, gebouw, buitenshuis, persoon">
            <a:extLst>
              <a:ext uri="{FF2B5EF4-FFF2-40B4-BE49-F238E27FC236}">
                <a16:creationId xmlns:a16="http://schemas.microsoft.com/office/drawing/2014/main" id="{DD920244-93D3-3971-6700-F1D5BF90B8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36505" y="3127354"/>
            <a:ext cx="4120450" cy="231775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F5DE688-15A3-ACC3-4A47-E82837FFF4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1179" y="4170996"/>
            <a:ext cx="3433023" cy="202500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B0A30CB-AF5A-45B1-9E40-8E87AD0593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1462" y="4170996"/>
            <a:ext cx="326164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75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B808506-ECAF-E7B8-19DB-32FC1F499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36" y="5828369"/>
            <a:ext cx="2971929" cy="70282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D0EC87C-0635-4000-7243-8603E6531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6251" y="206823"/>
            <a:ext cx="1449356" cy="1203239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544D17A1-DFAE-23D6-26C1-E5AED703FB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2030" y="577343"/>
            <a:ext cx="8414956" cy="790413"/>
          </a:xfrm>
        </p:spPr>
        <p:txBody>
          <a:bodyPr>
            <a:normAutofit fontScale="90000"/>
          </a:bodyPr>
          <a:lstStyle/>
          <a:p>
            <a:pPr algn="l"/>
            <a:r>
              <a:rPr lang="nl-NL" err="1">
                <a:solidFill>
                  <a:srgbClr val="0070C0"/>
                </a:solidFill>
              </a:rPr>
              <a:t>Biobased</a:t>
            </a:r>
            <a:r>
              <a:rPr lang="nl-NL">
                <a:solidFill>
                  <a:srgbClr val="0070C0"/>
                </a:solidFill>
              </a:rPr>
              <a:t> bouwen</a:t>
            </a:r>
            <a:br>
              <a:rPr lang="nl-NL">
                <a:solidFill>
                  <a:srgbClr val="0070C0"/>
                </a:solidFill>
              </a:rPr>
            </a:br>
            <a:r>
              <a:rPr lang="nl-NL" sz="2700">
                <a:solidFill>
                  <a:srgbClr val="0070C0"/>
                </a:solidFill>
              </a:rPr>
              <a:t>spoor 4: Circulaire Materiaalketens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EB63DAB-C0DD-8616-7F0F-EF403DEBD2BB}"/>
              </a:ext>
            </a:extLst>
          </p:cNvPr>
          <p:cNvSpPr txBox="1"/>
          <p:nvPr/>
        </p:nvSpPr>
        <p:spPr>
          <a:xfrm>
            <a:off x="842030" y="1623121"/>
            <a:ext cx="6686234" cy="2332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05000"/>
              </a:lnSpc>
              <a:spcBef>
                <a:spcPts val="300"/>
              </a:spcBef>
              <a:buFontTx/>
              <a:buNone/>
              <a:defRPr/>
            </a:pPr>
            <a:r>
              <a:rPr lang="nl-NL" sz="1600" dirty="0"/>
              <a:t>Projecten en pilots met en door samenwerkingspartners / marktpartijen:</a:t>
            </a:r>
          </a:p>
          <a:p>
            <a:pPr indent="0">
              <a:lnSpc>
                <a:spcPct val="105000"/>
              </a:lnSpc>
              <a:spcBef>
                <a:spcPts val="300"/>
              </a:spcBef>
              <a:buFontTx/>
              <a:buNone/>
              <a:defRPr/>
            </a:pPr>
            <a:endParaRPr lang="nl-NL" sz="1600" dirty="0"/>
          </a:p>
          <a:p>
            <a:pPr marL="285750" indent="-285750">
              <a:lnSpc>
                <a:spcPct val="105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nl-NL" sz="1600" dirty="0"/>
              <a:t>Vastgoed; o.a. isolatiematerialen, stucwerk, houtskeletbouw (vloeren, balken).</a:t>
            </a:r>
          </a:p>
          <a:p>
            <a:pPr marL="285750" indent="-285750">
              <a:lnSpc>
                <a:spcPct val="105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endParaRPr lang="nl-NL" sz="1600" dirty="0"/>
          </a:p>
          <a:p>
            <a:pPr marL="285750" indent="-285750">
              <a:lnSpc>
                <a:spcPct val="105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nl-NL" sz="1600" dirty="0"/>
              <a:t>Openbare ruimte: o.a. </a:t>
            </a:r>
            <a:r>
              <a:rPr lang="nl-NL" sz="1600" dirty="0" err="1"/>
              <a:t>biocomposiet</a:t>
            </a:r>
            <a:r>
              <a:rPr lang="nl-NL" sz="1600" dirty="0"/>
              <a:t> brug, bio-asfalt, houtgebruik, klinkers van bagger</a:t>
            </a:r>
            <a:endParaRPr lang="nl-NL" sz="1600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lder"/>
              <a:ea typeface="+mn-ea"/>
              <a:cs typeface="+mn-cs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A839BD7-8021-BF06-EF7A-31FC2D102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5598" y="1677692"/>
            <a:ext cx="2397539" cy="222380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EB62338-16DF-4E4D-6F60-677D2C6B8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2229" y="3956067"/>
            <a:ext cx="3348546" cy="2223804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D9E0E8B-F1AC-71A7-4875-5A53B7B31A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3129" y="3956067"/>
            <a:ext cx="2642397" cy="176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73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B808506-ECAF-E7B8-19DB-32FC1F499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36" y="5828369"/>
            <a:ext cx="2971929" cy="70282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D0EC87C-0635-4000-7243-8603E6531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6251" y="206823"/>
            <a:ext cx="1449356" cy="120323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C92DA423-F866-6661-35C6-E682167648F0}"/>
              </a:ext>
            </a:extLst>
          </p:cNvPr>
          <p:cNvSpPr txBox="1"/>
          <p:nvPr/>
        </p:nvSpPr>
        <p:spPr>
          <a:xfrm>
            <a:off x="636393" y="1637380"/>
            <a:ext cx="74252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Verankeren in organisatie </a:t>
            </a:r>
            <a:r>
              <a:rPr lang="nl-NL" sz="1600" dirty="0">
                <a:solidFill>
                  <a:prstClr val="black"/>
                </a:solidFill>
                <a:sym typeface="Wingdings" panose="05000000000000000000" pitchFamily="2" charset="2"/>
              </a:rPr>
              <a:t> w</a:t>
            </a:r>
            <a:r>
              <a:rPr lang="nl-NL" sz="1600" dirty="0">
                <a:solidFill>
                  <a:prstClr val="black"/>
                </a:solidFill>
              </a:rPr>
              <a:t>erken vanuit energie en kansen: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600" dirty="0">
                <a:solidFill>
                  <a:prstClr val="black"/>
                </a:solidFill>
              </a:rPr>
              <a:t>Inkoop materialen op MKI gaat al heel goed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sz="1600" dirty="0">
                <a:solidFill>
                  <a:prstClr val="black"/>
                </a:solidFill>
              </a:rPr>
              <a:t>Aandacht voor specifiek materiaal: asfalt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Opname in Assetmanagementplannen 2025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 dirty="0">
                <a:solidFill>
                  <a:prstClr val="black"/>
                </a:solidFill>
                <a:latin typeface="Calibri" panose="020F0502020204030204"/>
              </a:rPr>
              <a:t>Bruggen </a:t>
            </a:r>
            <a:r>
              <a:rPr lang="nl-NL" sz="16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 o.a. toepassen Herbruikbaarheidsscan RWS</a:t>
            </a:r>
            <a:endParaRPr lang="nl-NL" sz="16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 dirty="0">
                <a:solidFill>
                  <a:prstClr val="black"/>
                </a:solidFill>
                <a:latin typeface="Calibri" panose="020F0502020204030204"/>
              </a:rPr>
              <a:t>MKI doorrekeningen, o.a. speeltoestellen en -ondergronden, </a:t>
            </a:r>
            <a:r>
              <a:rPr lang="nl-NL" sz="1600" dirty="0" err="1">
                <a:solidFill>
                  <a:prstClr val="black"/>
                </a:solidFill>
                <a:latin typeface="Calibri" panose="020F0502020204030204"/>
              </a:rPr>
              <a:t>waterpasserende</a:t>
            </a:r>
            <a:r>
              <a:rPr lang="nl-NL" sz="1600" dirty="0">
                <a:solidFill>
                  <a:prstClr val="black"/>
                </a:solidFill>
                <a:latin typeface="Calibri" panose="020F0502020204030204"/>
              </a:rPr>
              <a:t> verhardingen en bruggen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 dirty="0">
                <a:solidFill>
                  <a:prstClr val="black"/>
                </a:solidFill>
                <a:latin typeface="Calibri" panose="020F0502020204030204"/>
              </a:rPr>
              <a:t>Interne Opdrachtformulieren (‘scopeformulieren’)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 dirty="0">
                <a:solidFill>
                  <a:prstClr val="black"/>
                </a:solidFill>
                <a:latin typeface="Calibri" panose="020F0502020204030204"/>
              </a:rPr>
              <a:t>Etc...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44D17A1-DFAE-23D6-26C1-E5AED703FB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185" y="577840"/>
            <a:ext cx="9346506" cy="790413"/>
          </a:xfrm>
        </p:spPr>
        <p:txBody>
          <a:bodyPr>
            <a:normAutofit fontScale="90000"/>
          </a:bodyPr>
          <a:lstStyle/>
          <a:p>
            <a:pPr algn="l"/>
            <a:r>
              <a:rPr lang="nl-NL" sz="5300" dirty="0">
                <a:solidFill>
                  <a:srgbClr val="0070C0"/>
                </a:solidFill>
              </a:rPr>
              <a:t>Circulair beheren van de OR</a:t>
            </a:r>
            <a:br>
              <a:rPr lang="nl-NL" sz="5300" dirty="0">
                <a:solidFill>
                  <a:srgbClr val="0070C0"/>
                </a:solidFill>
              </a:rPr>
            </a:br>
            <a:r>
              <a:rPr lang="nl-NL" sz="2700" dirty="0">
                <a:solidFill>
                  <a:srgbClr val="0070C0"/>
                </a:solidFill>
              </a:rPr>
              <a:t>spoor 5: Standaardiseren van circulair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461AB70-008F-B9D9-3CFF-DB93A445E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7094" y="3904449"/>
            <a:ext cx="2808094" cy="2180402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1BE0010B-15DE-9B4F-96DA-38106670BA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5562" y="4274402"/>
            <a:ext cx="3060457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43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B808506-ECAF-E7B8-19DB-32FC1F499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36" y="5828369"/>
            <a:ext cx="2971929" cy="70282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D0EC87C-0635-4000-7243-8603E6531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6251" y="206823"/>
            <a:ext cx="1449356" cy="120323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C92DA423-F866-6661-35C6-E682167648F0}"/>
              </a:ext>
            </a:extLst>
          </p:cNvPr>
          <p:cNvSpPr txBox="1"/>
          <p:nvPr/>
        </p:nvSpPr>
        <p:spPr>
          <a:xfrm>
            <a:off x="690839" y="1828492"/>
            <a:ext cx="666085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Sloop ‘bommenpanden’ Claes de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Vrieselaan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Aanscherping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besteksposten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Materialen inventarisaties /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waardescan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600" dirty="0">
                <a:solidFill>
                  <a:prstClr val="black"/>
                </a:solidFill>
                <a:latin typeface="Calibri" panose="020F0502020204030204"/>
              </a:rPr>
              <a:t>Categorieplan sloop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44D17A1-DFAE-23D6-26C1-E5AED703FB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393" y="619649"/>
            <a:ext cx="9346506" cy="790413"/>
          </a:xfrm>
        </p:spPr>
        <p:txBody>
          <a:bodyPr>
            <a:normAutofit fontScale="90000"/>
          </a:bodyPr>
          <a:lstStyle/>
          <a:p>
            <a:pPr algn="l"/>
            <a:r>
              <a:rPr lang="nl-NL" sz="5300" dirty="0">
                <a:solidFill>
                  <a:srgbClr val="0070C0"/>
                </a:solidFill>
              </a:rPr>
              <a:t>Circulair slopen vastgoed</a:t>
            </a:r>
            <a:br>
              <a:rPr lang="nl-NL" dirty="0">
                <a:solidFill>
                  <a:srgbClr val="0070C0"/>
                </a:solidFill>
              </a:rPr>
            </a:br>
            <a:r>
              <a:rPr lang="nl-NL" sz="2700" dirty="0">
                <a:solidFill>
                  <a:srgbClr val="0070C0"/>
                </a:solidFill>
              </a:rPr>
              <a:t>spoor 5: Standaardiseren van circulair</a:t>
            </a:r>
          </a:p>
        </p:txBody>
      </p:sp>
      <p:pic>
        <p:nvPicPr>
          <p:cNvPr id="7" name="Afbeelding 6" descr="Afbeelding met hemel, gebouw, wolk, buitenshuis&#10;&#10;Automatisch gegenereerde beschrijving">
            <a:extLst>
              <a:ext uri="{FF2B5EF4-FFF2-40B4-BE49-F238E27FC236}">
                <a16:creationId xmlns:a16="http://schemas.microsoft.com/office/drawing/2014/main" id="{96870FF9-45B1-DE6B-27DB-C9F839EBBC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785" y="3302493"/>
            <a:ext cx="2576753" cy="1718674"/>
          </a:xfrm>
          <a:prstGeom prst="rect">
            <a:avLst/>
          </a:prstGeom>
        </p:spPr>
      </p:pic>
      <p:pic>
        <p:nvPicPr>
          <p:cNvPr id="10" name="Afbeelding 9" descr="Afbeelding met hemel, kleding, Arbeider, buitenshuis&#10;&#10;Automatisch gegenereerde beschrijving">
            <a:extLst>
              <a:ext uri="{FF2B5EF4-FFF2-40B4-BE49-F238E27FC236}">
                <a16:creationId xmlns:a16="http://schemas.microsoft.com/office/drawing/2014/main" id="{0019B696-8821-DAA9-EBDE-38C8B421B5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274" y="3302493"/>
            <a:ext cx="4401639" cy="2935858"/>
          </a:xfrm>
          <a:prstGeom prst="rect">
            <a:avLst/>
          </a:prstGeom>
        </p:spPr>
      </p:pic>
      <p:sp>
        <p:nvSpPr>
          <p:cNvPr id="41" name="Tekstvak 40">
            <a:extLst>
              <a:ext uri="{FF2B5EF4-FFF2-40B4-BE49-F238E27FC236}">
                <a16:creationId xmlns:a16="http://schemas.microsoft.com/office/drawing/2014/main" id="{84E93BB4-5A2B-B959-E964-8FA38F05CAB9}"/>
              </a:ext>
            </a:extLst>
          </p:cNvPr>
          <p:cNvSpPr txBox="1"/>
          <p:nvPr/>
        </p:nvSpPr>
        <p:spPr>
          <a:xfrm>
            <a:off x="5181162" y="5021167"/>
            <a:ext cx="1448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000" dirty="0"/>
              <a:t>Foto’s: </a:t>
            </a:r>
            <a:r>
              <a:rPr lang="nl-NL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Jan de Groen</a:t>
            </a:r>
            <a:endParaRPr lang="nl-NL" sz="1000" dirty="0"/>
          </a:p>
        </p:txBody>
      </p:sp>
    </p:spTree>
    <p:extLst>
      <p:ext uri="{BB962C8B-B14F-4D97-AF65-F5344CB8AC3E}">
        <p14:creationId xmlns:p14="http://schemas.microsoft.com/office/powerpoint/2010/main" val="923152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B808506-ECAF-E7B8-19DB-32FC1F499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36" y="5828369"/>
            <a:ext cx="2971929" cy="70282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D0EC87C-0635-4000-7243-8603E6531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6251" y="206823"/>
            <a:ext cx="1449356" cy="120323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C92DA423-F866-6661-35C6-E682167648F0}"/>
              </a:ext>
            </a:extLst>
          </p:cNvPr>
          <p:cNvSpPr txBox="1"/>
          <p:nvPr/>
        </p:nvSpPr>
        <p:spPr>
          <a:xfrm>
            <a:off x="746362" y="1837188"/>
            <a:ext cx="712867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Programmabrede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opzet; m</a:t>
            </a:r>
            <a:r>
              <a:rPr lang="nl-NL" sz="1600" dirty="0" err="1">
                <a:solidFill>
                  <a:prstClr val="black"/>
                </a:solidFill>
              </a:rPr>
              <a:t>onitoring</a:t>
            </a:r>
            <a:r>
              <a:rPr lang="nl-NL" sz="1600" dirty="0">
                <a:solidFill>
                  <a:prstClr val="black"/>
                </a:solidFill>
              </a:rPr>
              <a:t> voortgang doelen, proces en effect 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Gebruik </a:t>
            </a:r>
            <a:r>
              <a:rPr lang="nl-NL" sz="1600" dirty="0">
                <a:solidFill>
                  <a:prstClr val="black"/>
                </a:solidFill>
              </a:rPr>
              <a:t>WIZZR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Indicatoren linken aan bestaande tools zoals HNN, BREAM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etc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44D17A1-DFAE-23D6-26C1-E5AED703FB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393" y="619649"/>
            <a:ext cx="9346506" cy="790413"/>
          </a:xfrm>
        </p:spPr>
        <p:txBody>
          <a:bodyPr>
            <a:normAutofit fontScale="90000"/>
          </a:bodyPr>
          <a:lstStyle/>
          <a:p>
            <a:pPr algn="l"/>
            <a:r>
              <a:rPr lang="nl-NL" sz="5300">
                <a:solidFill>
                  <a:srgbClr val="0070C0"/>
                </a:solidFill>
              </a:rPr>
              <a:t>Monitoring</a:t>
            </a:r>
            <a:br>
              <a:rPr lang="nl-NL" sz="5300">
                <a:solidFill>
                  <a:srgbClr val="0070C0"/>
                </a:solidFill>
              </a:rPr>
            </a:br>
            <a:r>
              <a:rPr lang="nl-NL" sz="2700">
                <a:solidFill>
                  <a:srgbClr val="0070C0"/>
                </a:solidFill>
              </a:rPr>
              <a:t>spoor: Standaardiseren van circulair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10BC5E9-064D-0F75-54A1-14AE6B5AE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9646" y="4010885"/>
            <a:ext cx="3489121" cy="181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05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73F7D0-B3D4-522B-F491-918A50F5D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3858" y="870476"/>
            <a:ext cx="3233357" cy="790413"/>
          </a:xfrm>
        </p:spPr>
        <p:txBody>
          <a:bodyPr>
            <a:normAutofit fontScale="90000"/>
          </a:bodyPr>
          <a:lstStyle/>
          <a:p>
            <a:pPr algn="l"/>
            <a:r>
              <a:rPr lang="nl-NL" dirty="0">
                <a:solidFill>
                  <a:srgbClr val="0070C0"/>
                </a:solidFill>
              </a:rPr>
              <a:t>Vragen?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B808506-ECAF-E7B8-19DB-32FC1F499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36" y="5828369"/>
            <a:ext cx="2971929" cy="70282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D0EC87C-0635-4000-7243-8603E6531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6251" y="206823"/>
            <a:ext cx="1449356" cy="1203239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7B7AB504-B08A-543E-DC0A-8AD6D4178662}"/>
              </a:ext>
            </a:extLst>
          </p:cNvPr>
          <p:cNvSpPr txBox="1">
            <a:spLocks/>
          </p:cNvSpPr>
          <p:nvPr/>
        </p:nvSpPr>
        <p:spPr>
          <a:xfrm>
            <a:off x="2889702" y="4074701"/>
            <a:ext cx="2225755" cy="7904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800" dirty="0">
                <a:solidFill>
                  <a:srgbClr val="0070C0"/>
                </a:solidFill>
              </a:rPr>
              <a:t>Mis je iets? 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7339FBBC-B4FA-2850-70A4-66EE6F80A820}"/>
              </a:ext>
            </a:extLst>
          </p:cNvPr>
          <p:cNvSpPr txBox="1">
            <a:spLocks/>
          </p:cNvSpPr>
          <p:nvPr/>
        </p:nvSpPr>
        <p:spPr>
          <a:xfrm>
            <a:off x="5543476" y="3284288"/>
            <a:ext cx="3066137" cy="7904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800" dirty="0">
                <a:solidFill>
                  <a:srgbClr val="0070C0"/>
                </a:solidFill>
              </a:rPr>
              <a:t>Ideeën of tips?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8B80DB3A-919D-1011-E80F-78CA6D8ADDFE}"/>
              </a:ext>
            </a:extLst>
          </p:cNvPr>
          <p:cNvSpPr txBox="1">
            <a:spLocks/>
          </p:cNvSpPr>
          <p:nvPr/>
        </p:nvSpPr>
        <p:spPr>
          <a:xfrm>
            <a:off x="7248388" y="2259951"/>
            <a:ext cx="2559417" cy="7904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800" dirty="0">
                <a:solidFill>
                  <a:srgbClr val="0070C0"/>
                </a:solidFill>
              </a:rPr>
              <a:t>Samenwerken? 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59882C9A-3D6D-DB4E-F199-C4E2FD21CB9A}"/>
              </a:ext>
            </a:extLst>
          </p:cNvPr>
          <p:cNvSpPr txBox="1">
            <a:spLocks/>
          </p:cNvSpPr>
          <p:nvPr/>
        </p:nvSpPr>
        <p:spPr>
          <a:xfrm>
            <a:off x="2321008" y="2228937"/>
            <a:ext cx="2225755" cy="7904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800" dirty="0">
                <a:solidFill>
                  <a:srgbClr val="0070C0"/>
                </a:solidFill>
              </a:rPr>
              <a:t>Nieuwsgierig?</a:t>
            </a:r>
          </a:p>
        </p:txBody>
      </p:sp>
    </p:spTree>
    <p:extLst>
      <p:ext uri="{BB962C8B-B14F-4D97-AF65-F5344CB8AC3E}">
        <p14:creationId xmlns:p14="http://schemas.microsoft.com/office/powerpoint/2010/main" val="478855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kstvak 33">
            <a:extLst>
              <a:ext uri="{FF2B5EF4-FFF2-40B4-BE49-F238E27FC236}">
                <a16:creationId xmlns:a16="http://schemas.microsoft.com/office/drawing/2014/main" id="{2B37C8FC-6A89-5214-3734-B4AC8A0EA6A6}"/>
              </a:ext>
            </a:extLst>
          </p:cNvPr>
          <p:cNvSpPr txBox="1"/>
          <p:nvPr/>
        </p:nvSpPr>
        <p:spPr>
          <a:xfrm>
            <a:off x="1908802" y="1710873"/>
            <a:ext cx="2704501" cy="1107494"/>
          </a:xfrm>
          <a:prstGeom prst="rect">
            <a:avLst/>
          </a:prstGeom>
          <a:solidFill>
            <a:schemeClr val="accent3"/>
          </a:solidFill>
        </p:spPr>
        <p:txBody>
          <a:bodyPr wrap="square" lIns="216000" bIns="0" rtlCol="0" anchor="ctr">
            <a:no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der Light" pitchFamily="2" charset="77"/>
                <a:ea typeface="+mn-ea"/>
                <a:cs typeface="+mn-cs"/>
              </a:rPr>
              <a:t>Bouw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der Light" pitchFamily="2" charset="77"/>
                <a:ea typeface="+mn-ea"/>
                <a:cs typeface="+mn-cs"/>
              </a:rPr>
              <a:t>Gebied, Gebouwen, Openbare ruimte</a:t>
            </a:r>
          </a:p>
        </p:txBody>
      </p:sp>
      <p:sp>
        <p:nvSpPr>
          <p:cNvPr id="54" name="Tekstvak 53">
            <a:extLst>
              <a:ext uri="{FF2B5EF4-FFF2-40B4-BE49-F238E27FC236}">
                <a16:creationId xmlns:a16="http://schemas.microsoft.com/office/drawing/2014/main" id="{AFE051A9-3449-1ADB-FF43-D82C7C429C9D}"/>
              </a:ext>
            </a:extLst>
          </p:cNvPr>
          <p:cNvSpPr txBox="1"/>
          <p:nvPr/>
        </p:nvSpPr>
        <p:spPr>
          <a:xfrm>
            <a:off x="1908801" y="3318944"/>
            <a:ext cx="2704501" cy="1107494"/>
          </a:xfrm>
          <a:prstGeom prst="rect">
            <a:avLst/>
          </a:prstGeom>
          <a:solidFill>
            <a:schemeClr val="accent3"/>
          </a:solidFill>
        </p:spPr>
        <p:txBody>
          <a:bodyPr wrap="square" lIns="216000" bIns="0" rtlCol="0" anchor="ctr">
            <a:no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der Light" pitchFamily="2" charset="77"/>
                <a:ea typeface="+mn-ea"/>
                <a:cs typeface="+mn-cs"/>
              </a:rPr>
              <a:t>Groene stromen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der Light" pitchFamily="2" charset="77"/>
                <a:ea typeface="+mn-ea"/>
                <a:cs typeface="+mn-cs"/>
              </a:rPr>
              <a:t>Ecosysteem herstel en bodem regeneratie</a:t>
            </a:r>
          </a:p>
        </p:txBody>
      </p:sp>
      <p:sp>
        <p:nvSpPr>
          <p:cNvPr id="55" name="Tekstvak 54">
            <a:extLst>
              <a:ext uri="{FF2B5EF4-FFF2-40B4-BE49-F238E27FC236}">
                <a16:creationId xmlns:a16="http://schemas.microsoft.com/office/drawing/2014/main" id="{B5677960-B8B1-4C49-0DF1-FF2D377DC81E}"/>
              </a:ext>
            </a:extLst>
          </p:cNvPr>
          <p:cNvSpPr txBox="1"/>
          <p:nvPr/>
        </p:nvSpPr>
        <p:spPr>
          <a:xfrm>
            <a:off x="1908800" y="4889899"/>
            <a:ext cx="2704501" cy="1107494"/>
          </a:xfrm>
          <a:prstGeom prst="rect">
            <a:avLst/>
          </a:prstGeom>
          <a:solidFill>
            <a:schemeClr val="accent3"/>
          </a:solidFill>
        </p:spPr>
        <p:txBody>
          <a:bodyPr wrap="square" lIns="216000" bIns="0" rtlCol="0" anchor="ctr">
            <a:no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der Light" pitchFamily="2" charset="77"/>
                <a:ea typeface="+mn-ea"/>
                <a:cs typeface="+mn-cs"/>
              </a:rPr>
              <a:t>Consumptiegoederen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der Light" pitchFamily="2" charset="77"/>
                <a:ea typeface="+mn-ea"/>
                <a:cs typeface="+mn-cs"/>
              </a:rPr>
              <a:t>Consumeren binnen planetaire grenzen</a:t>
            </a:r>
          </a:p>
        </p:txBody>
      </p:sp>
      <p:sp>
        <p:nvSpPr>
          <p:cNvPr id="61" name="Tekstvak 60">
            <a:extLst>
              <a:ext uri="{FF2B5EF4-FFF2-40B4-BE49-F238E27FC236}">
                <a16:creationId xmlns:a16="http://schemas.microsoft.com/office/drawing/2014/main" id="{9D726B7B-3C0D-7996-5FE9-E5679EAFD197}"/>
              </a:ext>
            </a:extLst>
          </p:cNvPr>
          <p:cNvSpPr txBox="1"/>
          <p:nvPr/>
        </p:nvSpPr>
        <p:spPr>
          <a:xfrm>
            <a:off x="7402766" y="4947864"/>
            <a:ext cx="3396139" cy="1107494"/>
          </a:xfrm>
          <a:prstGeom prst="rect">
            <a:avLst/>
          </a:prstGeom>
          <a:solidFill>
            <a:schemeClr val="accent3"/>
          </a:solidFill>
        </p:spPr>
        <p:txBody>
          <a:bodyPr wrap="square" lIns="216000" bIns="0" rtlCol="0" anchor="ctr">
            <a:no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der Light" pitchFamily="2" charset="77"/>
                <a:ea typeface="+mn-ea"/>
                <a:cs typeface="+mn-cs"/>
              </a:rPr>
              <a:t>Rotterdammers en de wijk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7E5A34FE-6717-38C1-9CE5-7DB956A8F3D0}"/>
              </a:ext>
            </a:extLst>
          </p:cNvPr>
          <p:cNvSpPr/>
          <p:nvPr/>
        </p:nvSpPr>
        <p:spPr>
          <a:xfrm>
            <a:off x="869132" y="1092888"/>
            <a:ext cx="40601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Times New Roman" panose="02020603050405020304" pitchFamily="18" charset="0"/>
              </a:rPr>
              <a:t>Inhoudelijke agenda’s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7CCD6DAD-67E8-5626-31F4-0D7C7070DB9D}"/>
              </a:ext>
            </a:extLst>
          </p:cNvPr>
          <p:cNvSpPr/>
          <p:nvPr/>
        </p:nvSpPr>
        <p:spPr>
          <a:xfrm>
            <a:off x="6793055" y="1092888"/>
            <a:ext cx="36184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Times New Roman" panose="02020603050405020304" pitchFamily="18" charset="0"/>
              </a:rPr>
              <a:t>Actoren agenda’s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C815BBAC-F5AE-2702-9517-5F11811FCE08}"/>
              </a:ext>
            </a:extLst>
          </p:cNvPr>
          <p:cNvSpPr txBox="1"/>
          <p:nvPr/>
        </p:nvSpPr>
        <p:spPr>
          <a:xfrm>
            <a:off x="7402766" y="1642647"/>
            <a:ext cx="3396139" cy="1107494"/>
          </a:xfrm>
          <a:prstGeom prst="rect">
            <a:avLst/>
          </a:prstGeom>
          <a:solidFill>
            <a:schemeClr val="accent3"/>
          </a:solidFill>
        </p:spPr>
        <p:txBody>
          <a:bodyPr wrap="square" lIns="216000" bIns="46800" rtlCol="0" anchor="ctr">
            <a:no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der Light" pitchFamily="2" charset="77"/>
                <a:ea typeface="+mn-ea"/>
                <a:cs typeface="+mn-cs"/>
              </a:rPr>
              <a:t>Gemeente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der Light" pitchFamily="2" charset="77"/>
                <a:ea typeface="+mn-ea"/>
                <a:cs typeface="+mn-cs"/>
              </a:rPr>
              <a:t>lijke organisatie 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der Light" pitchFamily="2" charset="77"/>
                <a:ea typeface="+mn-ea"/>
                <a:cs typeface="+mn-cs"/>
              </a:rPr>
              <a:t>Inkoop &amp; opdrachtgeverschap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3DFEBBBE-B582-AB18-3D18-FCA4D2F4700F}"/>
              </a:ext>
            </a:extLst>
          </p:cNvPr>
          <p:cNvSpPr txBox="1"/>
          <p:nvPr/>
        </p:nvSpPr>
        <p:spPr>
          <a:xfrm>
            <a:off x="7402766" y="3318944"/>
            <a:ext cx="3396139" cy="1107494"/>
          </a:xfrm>
          <a:prstGeom prst="rect">
            <a:avLst/>
          </a:prstGeom>
          <a:solidFill>
            <a:schemeClr val="accent3"/>
          </a:solidFill>
        </p:spPr>
        <p:txBody>
          <a:bodyPr wrap="square" lIns="216000" bIns="46800" rtlCol="0" anchor="ctr">
            <a:no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der Light" pitchFamily="2" charset="77"/>
                <a:ea typeface="+mn-ea"/>
                <a:cs typeface="+mn-cs"/>
              </a:rPr>
              <a:t>Ondernemerschap</a:t>
            </a:r>
            <a:b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der Light" pitchFamily="2" charset="77"/>
                <a:ea typeface="+mn-ea"/>
                <a:cs typeface="+mn-cs"/>
              </a:rPr>
            </a:br>
            <a:r>
              <a:rPr kumimoji="0" lang="nl-NL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der Light" pitchFamily="2" charset="77"/>
                <a:ea typeface="+mn-ea"/>
                <a:cs typeface="+mn-cs"/>
              </a:rPr>
              <a:t>Economie in de stad en haven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8052B40-20D8-DE07-C1DA-6F208E80E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380" y="1789031"/>
            <a:ext cx="1219422" cy="101225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9E830C1-8880-A128-08EB-9C51CD797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80" y="3339465"/>
            <a:ext cx="1218833" cy="101225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61B17DB-D20E-A352-D31B-225F5BE725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379" y="4906984"/>
            <a:ext cx="1218833" cy="1012251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DA503A1-06BA-8189-9FC2-4BA96CA195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3344" y="1710873"/>
            <a:ext cx="1219422" cy="101274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B5463BF2-0585-9F19-5B53-B0198AD6AE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3344" y="3301805"/>
            <a:ext cx="1219422" cy="1012740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BC2B1914-015D-FDC0-CFD7-210D018534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3344" y="4995241"/>
            <a:ext cx="1219422" cy="101274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2AC211D-4AFB-F04B-CB7D-DBC56E47D8A8}"/>
              </a:ext>
            </a:extLst>
          </p:cNvPr>
          <p:cNvSpPr txBox="1">
            <a:spLocks/>
          </p:cNvSpPr>
          <p:nvPr/>
        </p:nvSpPr>
        <p:spPr>
          <a:xfrm>
            <a:off x="471058" y="294080"/>
            <a:ext cx="11043279" cy="57165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Programma Circulair Rotterdam 2023-2026 </a:t>
            </a:r>
            <a:r>
              <a:rPr kumimoji="0" lang="nl-NL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 6 transitieagenda’s</a:t>
            </a:r>
            <a:endParaRPr kumimoji="0" lang="nl-NL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87549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73F7D0-B3D4-522B-F491-918A50F5D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836" y="413235"/>
            <a:ext cx="8414956" cy="790413"/>
          </a:xfrm>
        </p:spPr>
        <p:txBody>
          <a:bodyPr>
            <a:normAutofit/>
          </a:bodyPr>
          <a:lstStyle/>
          <a:p>
            <a:pPr algn="l"/>
            <a:r>
              <a:rPr lang="nl-NL" sz="4000" dirty="0">
                <a:solidFill>
                  <a:srgbClr val="0070C0"/>
                </a:solidFill>
              </a:rPr>
              <a:t>4 strategieën in het programma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B808506-ECAF-E7B8-19DB-32FC1F499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78" y="4681305"/>
            <a:ext cx="7456913" cy="176345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D0EC87C-0635-4000-7243-8603E6531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6251" y="206823"/>
            <a:ext cx="1449356" cy="1203239"/>
          </a:xfrm>
          <a:prstGeom prst="rect">
            <a:avLst/>
          </a:prstGeom>
        </p:spPr>
      </p:pic>
      <p:sp>
        <p:nvSpPr>
          <p:cNvPr id="8" name="Tijdelijke aanduiding voor inhoud 1">
            <a:extLst>
              <a:ext uri="{FF2B5EF4-FFF2-40B4-BE49-F238E27FC236}">
                <a16:creationId xmlns:a16="http://schemas.microsoft.com/office/drawing/2014/main" id="{76CDC8AB-3080-FD39-14BD-9517BE16397E}"/>
              </a:ext>
            </a:extLst>
          </p:cNvPr>
          <p:cNvSpPr txBox="1">
            <a:spLocks/>
          </p:cNvSpPr>
          <p:nvPr/>
        </p:nvSpPr>
        <p:spPr>
          <a:xfrm>
            <a:off x="655983" y="1504881"/>
            <a:ext cx="10899624" cy="228960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Bolder Light" panose="00000400000000000000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12750" indent="-180975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361950" indent="-361950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7550" indent="-3556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Font typeface="Arial" panose="020B0604020202020204" pitchFamily="34" charset="0"/>
              <a:buNone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Minder</a:t>
            </a:r>
          </a:p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 dirty="0">
              <a:solidFill>
                <a:sysClr val="windowText" lastClr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Beter</a:t>
            </a:r>
          </a:p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 dirty="0">
              <a:solidFill>
                <a:sysClr val="windowText" lastClr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Langer </a:t>
            </a:r>
          </a:p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l-NL" sz="1600" dirty="0">
              <a:solidFill>
                <a:sysClr val="windowText" lastClr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Opnieuw</a:t>
            </a:r>
          </a:p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lder Light" panose="00000400000000000000" pitchFamily="2" charset="0"/>
                <a:ea typeface="+mn-ea"/>
                <a:cs typeface="+mn-cs"/>
              </a:rPr>
              <a:t>	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BBC62B6-8721-BED0-79E4-780424621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7231" y="1298467"/>
            <a:ext cx="810838" cy="77425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6E2AA11-407A-CD56-9F90-C099BCCD0A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0584" y="1864923"/>
            <a:ext cx="676715" cy="67671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5DF9C6C-F5A3-B2EA-C2F0-5AD54F87CE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0059" y="2501844"/>
            <a:ext cx="1194920" cy="64623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F267163-9C28-E21A-EBA5-D1C88146E5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0730" y="3096739"/>
            <a:ext cx="1170533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25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73F7D0-B3D4-522B-F491-918A50F5D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836" y="413235"/>
            <a:ext cx="8414956" cy="790413"/>
          </a:xfrm>
        </p:spPr>
        <p:txBody>
          <a:bodyPr>
            <a:normAutofit/>
          </a:bodyPr>
          <a:lstStyle/>
          <a:p>
            <a:pPr algn="l"/>
            <a:r>
              <a:rPr lang="nl-NL" sz="4000" dirty="0">
                <a:solidFill>
                  <a:srgbClr val="0070C0"/>
                </a:solidFill>
              </a:rPr>
              <a:t>Transitieagenda Bouw </a:t>
            </a:r>
            <a:r>
              <a:rPr lang="nl-NL" sz="4000" dirty="0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lang="nl-NL" sz="4000" dirty="0">
                <a:solidFill>
                  <a:srgbClr val="0070C0"/>
                </a:solidFill>
              </a:rPr>
              <a:t> 5 sporen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B808506-ECAF-E7B8-19DB-32FC1F499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36" y="5828369"/>
            <a:ext cx="2971929" cy="70282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D0EC87C-0635-4000-7243-8603E6531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6251" y="206823"/>
            <a:ext cx="1449356" cy="1203239"/>
          </a:xfrm>
          <a:prstGeom prst="rect">
            <a:avLst/>
          </a:prstGeom>
        </p:spPr>
      </p:pic>
      <p:sp>
        <p:nvSpPr>
          <p:cNvPr id="8" name="Tijdelijke aanduiding voor inhoud 1">
            <a:extLst>
              <a:ext uri="{FF2B5EF4-FFF2-40B4-BE49-F238E27FC236}">
                <a16:creationId xmlns:a16="http://schemas.microsoft.com/office/drawing/2014/main" id="{76CDC8AB-3080-FD39-14BD-9517BE16397E}"/>
              </a:ext>
            </a:extLst>
          </p:cNvPr>
          <p:cNvSpPr txBox="1">
            <a:spLocks/>
          </p:cNvSpPr>
          <p:nvPr/>
        </p:nvSpPr>
        <p:spPr>
          <a:xfrm>
            <a:off x="559836" y="1504881"/>
            <a:ext cx="10995771" cy="292105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Bolder Light" panose="00000400000000000000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12750" indent="-180975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361950" indent="-361950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7550" indent="-3556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Font typeface="Arial" panose="020B0604020202020204" pitchFamily="34" charset="0"/>
              <a:buNone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6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1. Faciliteiten voor het circuleren van materialen</a:t>
            </a:r>
          </a:p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6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6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2. Circulair plannen en ontwerpen</a:t>
            </a:r>
          </a:p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6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6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3. Circulair financieren</a:t>
            </a:r>
          </a:p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6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6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4. Circulaire materiaalketens</a:t>
            </a:r>
          </a:p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6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6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5. Standaardiseren van circulair </a:t>
            </a:r>
          </a:p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	</a:t>
            </a:r>
          </a:p>
        </p:txBody>
      </p:sp>
      <p:pic>
        <p:nvPicPr>
          <p:cNvPr id="6" name="Afbeelding 5" descr="Afbeelding met buitenshuis, hemel, wolk, grond&#10;&#10;Automatisch gegenereerde beschrijving">
            <a:extLst>
              <a:ext uri="{FF2B5EF4-FFF2-40B4-BE49-F238E27FC236}">
                <a16:creationId xmlns:a16="http://schemas.microsoft.com/office/drawing/2014/main" id="{BD2E04ED-4F27-9560-4F55-238321C96B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48544" y="3730234"/>
            <a:ext cx="3629980" cy="2041864"/>
          </a:xfrm>
          <a:prstGeom prst="rect">
            <a:avLst/>
          </a:prstGeom>
        </p:spPr>
      </p:pic>
      <p:pic>
        <p:nvPicPr>
          <p:cNvPr id="18" name="Afbeelding 17" descr="Afbeelding met kleding, persoon, Zichtbaarheidskleding, Arbeider">
            <a:extLst>
              <a:ext uri="{FF2B5EF4-FFF2-40B4-BE49-F238E27FC236}">
                <a16:creationId xmlns:a16="http://schemas.microsoft.com/office/drawing/2014/main" id="{832D3EA3-1AD9-C221-044E-F547950F83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544" y="1446009"/>
            <a:ext cx="3629980" cy="204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28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73F7D0-B3D4-522B-F491-918A50F5D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566" y="421404"/>
            <a:ext cx="8414956" cy="988658"/>
          </a:xfrm>
        </p:spPr>
        <p:txBody>
          <a:bodyPr>
            <a:normAutofit fontScale="90000"/>
          </a:bodyPr>
          <a:lstStyle/>
          <a:p>
            <a:pPr algn="l"/>
            <a:r>
              <a:rPr lang="nl-NL" dirty="0">
                <a:solidFill>
                  <a:srgbClr val="0070C0"/>
                </a:solidFill>
              </a:rPr>
              <a:t>Materialendepots </a:t>
            </a:r>
            <a:br>
              <a:rPr lang="nl-NL" dirty="0">
                <a:solidFill>
                  <a:srgbClr val="0070C0"/>
                </a:solidFill>
              </a:rPr>
            </a:br>
            <a:r>
              <a:rPr kumimoji="0" lang="nl-NL" sz="2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spoor 1: faciliteiten voor circuleren van materialen</a:t>
            </a:r>
            <a:endParaRPr lang="nl-NL" dirty="0">
              <a:solidFill>
                <a:srgbClr val="0070C0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B808506-ECAF-E7B8-19DB-32FC1F499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36" y="5828369"/>
            <a:ext cx="2971929" cy="70282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D0EC87C-0635-4000-7243-8603E6531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6251" y="206823"/>
            <a:ext cx="1449356" cy="1203239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01428AD8-AE4A-D25E-857D-B4680E5E1D30}"/>
              </a:ext>
            </a:extLst>
          </p:cNvPr>
          <p:cNvGrpSpPr/>
          <p:nvPr/>
        </p:nvGrpSpPr>
        <p:grpSpPr>
          <a:xfrm>
            <a:off x="788566" y="1410062"/>
            <a:ext cx="9066068" cy="4674188"/>
            <a:chOff x="788566" y="1410062"/>
            <a:chExt cx="9066068" cy="4674188"/>
          </a:xfrm>
        </p:grpSpPr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39E9CBA0-3A7E-2297-A2C4-D1B59107B4DD}"/>
                </a:ext>
              </a:extLst>
            </p:cNvPr>
            <p:cNvSpPr txBox="1"/>
            <p:nvPr/>
          </p:nvSpPr>
          <p:spPr>
            <a:xfrm>
              <a:off x="788566" y="1410062"/>
              <a:ext cx="7767487" cy="2339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der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1600" dirty="0">
                  <a:solidFill>
                    <a:prstClr val="black"/>
                  </a:solidFill>
                </a:rPr>
                <a:t>College ziet belang. Keuze: specifiek inzet op depot voor buitenruime materialen</a:t>
              </a:r>
              <a:endPara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Zoektocht </a:t>
              </a:r>
              <a:r>
                <a:rPr lang="nl-NL" sz="1600" dirty="0">
                  <a:solidFill>
                    <a:prstClr val="black"/>
                  </a:solidFill>
                </a:rPr>
                <a:t>voor locaties, ook bij marktpartijen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1600" dirty="0">
                  <a:solidFill>
                    <a:prstClr val="black"/>
                  </a:solidFill>
                </a:rPr>
                <a:t>Nieuwe locatie, laten landen in lijnorganisatie</a:t>
              </a:r>
            </a:p>
            <a:p>
              <a:pPr marL="285750" indent="-285750" defTabSz="914400">
                <a:buFont typeface="Arial" panose="020B0604020202020204" pitchFamily="34" charset="0"/>
                <a:buChar char="•"/>
                <a:defRPr/>
              </a:pPr>
              <a:r>
                <a:rPr lang="nl-NL" sz="1600" dirty="0">
                  <a:solidFill>
                    <a:prstClr val="black"/>
                  </a:solidFill>
                </a:rPr>
                <a:t>Besluitvorming investeringen, logistiek proces opslag en uitgifte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der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der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lder"/>
                <a:ea typeface="+mn-ea"/>
                <a:cs typeface="+mn-cs"/>
              </a:endParaRPr>
            </a:p>
          </p:txBody>
        </p:sp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A3EA5312-C065-62E9-E2FD-92BE94F3B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6319" y="3090855"/>
              <a:ext cx="4188315" cy="2993395"/>
            </a:xfrm>
            <a:prstGeom prst="rect">
              <a:avLst/>
            </a:prstGeom>
          </p:spPr>
        </p:pic>
      </p:grpSp>
      <p:pic>
        <p:nvPicPr>
          <p:cNvPr id="9" name="Afbeelding 8">
            <a:extLst>
              <a:ext uri="{FF2B5EF4-FFF2-40B4-BE49-F238E27FC236}">
                <a16:creationId xmlns:a16="http://schemas.microsoft.com/office/drawing/2014/main" id="{85BB55AA-3F82-0664-24C1-42B547789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6792" y="3090855"/>
            <a:ext cx="3115326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1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73F7D0-B3D4-522B-F491-918A50F5D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344" y="542982"/>
            <a:ext cx="9143726" cy="938102"/>
          </a:xfrm>
        </p:spPr>
        <p:txBody>
          <a:bodyPr>
            <a:normAutofit fontScale="90000"/>
          </a:bodyPr>
          <a:lstStyle/>
          <a:p>
            <a:pPr algn="l"/>
            <a:r>
              <a:rPr lang="nl-NL" dirty="0">
                <a:solidFill>
                  <a:srgbClr val="0070C0"/>
                </a:solidFill>
              </a:rPr>
              <a:t>Digitale Marktplaats </a:t>
            </a:r>
            <a:br>
              <a:rPr lang="nl-NL" dirty="0">
                <a:solidFill>
                  <a:srgbClr val="0070C0"/>
                </a:solidFill>
              </a:rPr>
            </a:br>
            <a:r>
              <a:rPr lang="nl-NL" sz="2700" dirty="0">
                <a:solidFill>
                  <a:srgbClr val="0070C0"/>
                </a:solidFill>
              </a:rPr>
              <a:t>spoor 1: faciliteiten voor circuleren van materialen </a:t>
            </a:r>
            <a:endParaRPr lang="nl-NL" dirty="0">
              <a:solidFill>
                <a:srgbClr val="0070C0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B808506-ECAF-E7B8-19DB-32FC1F499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36" y="5828369"/>
            <a:ext cx="2971929" cy="70282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D0EC87C-0635-4000-7243-8603E6531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6251" y="206823"/>
            <a:ext cx="1449356" cy="120323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C7F1CFA-79C3-9144-B9D2-EE2658C940D6}"/>
              </a:ext>
            </a:extLst>
          </p:cNvPr>
          <p:cNvSpPr txBox="1"/>
          <p:nvPr/>
        </p:nvSpPr>
        <p:spPr>
          <a:xfrm>
            <a:off x="805344" y="1618811"/>
            <a:ext cx="673536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lder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 dirty="0">
                <a:solidFill>
                  <a:prstClr val="black"/>
                </a:solidFill>
              </a:rPr>
              <a:t>Pilot met </a:t>
            </a:r>
            <a:r>
              <a:rPr lang="nl-NL" sz="1600" dirty="0" err="1">
                <a:solidFill>
                  <a:prstClr val="black"/>
                </a:solidFill>
              </a:rPr>
              <a:t>Duspot</a:t>
            </a:r>
            <a:r>
              <a:rPr lang="nl-NL" sz="1600" dirty="0">
                <a:solidFill>
                  <a:prstClr val="black"/>
                </a:solidFill>
              </a:rPr>
              <a:t> voor openbare ruimte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 dirty="0">
                <a:solidFill>
                  <a:prstClr val="black"/>
                </a:solidFill>
              </a:rPr>
              <a:t>Pilot met </a:t>
            </a:r>
            <a:r>
              <a:rPr lang="nl-NL" sz="1600" dirty="0" err="1">
                <a:solidFill>
                  <a:prstClr val="black"/>
                </a:solidFill>
              </a:rPr>
              <a:t>Insert</a:t>
            </a:r>
            <a:r>
              <a:rPr lang="nl-NL" sz="1600" dirty="0">
                <a:solidFill>
                  <a:prstClr val="black"/>
                </a:solidFill>
              </a:rPr>
              <a:t> voor Vastgoed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 dirty="0">
                <a:solidFill>
                  <a:prstClr val="black"/>
                </a:solidFill>
              </a:rPr>
              <a:t>Ervaringen in techniek, proces en werkwijzen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lder"/>
              <a:ea typeface="+mn-ea"/>
              <a:cs typeface="+mn-cs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71A7C5D-FB80-ACC2-FF3A-96F129F81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715" y="3429000"/>
            <a:ext cx="4176122" cy="1036410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17B8E138-A2C1-172D-928A-73FA8E629A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2933" y="3413084"/>
            <a:ext cx="4705964" cy="258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26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B808506-ECAF-E7B8-19DB-32FC1F499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36" y="5828369"/>
            <a:ext cx="2971929" cy="70282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D0EC87C-0635-4000-7243-8603E6531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6251" y="206823"/>
            <a:ext cx="1449356" cy="120323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C92DA423-F866-6661-35C6-E682167648F0}"/>
              </a:ext>
            </a:extLst>
          </p:cNvPr>
          <p:cNvSpPr txBox="1"/>
          <p:nvPr/>
        </p:nvSpPr>
        <p:spPr>
          <a:xfrm>
            <a:off x="942393" y="1837189"/>
            <a:ext cx="67167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Pilots gedaan, format ontwikkeld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Wanneer, hoe en door wie materiaalpaspoorten te gebruiken? 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 hiervoor een (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beleids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)k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ader ontwikkelen?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44D17A1-DFAE-23D6-26C1-E5AED703FB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2030" y="577343"/>
            <a:ext cx="8414956" cy="832719"/>
          </a:xfrm>
        </p:spPr>
        <p:txBody>
          <a:bodyPr>
            <a:normAutofit fontScale="90000"/>
          </a:bodyPr>
          <a:lstStyle/>
          <a:p>
            <a:pPr algn="l"/>
            <a:r>
              <a:rPr lang="nl-NL">
                <a:solidFill>
                  <a:srgbClr val="0070C0"/>
                </a:solidFill>
              </a:rPr>
              <a:t>Materiaalpaspoorten</a:t>
            </a:r>
            <a:br>
              <a:rPr lang="nl-NL">
                <a:solidFill>
                  <a:srgbClr val="0070C0"/>
                </a:solidFill>
              </a:rPr>
            </a:br>
            <a:r>
              <a:rPr lang="nl-NL" sz="2700">
                <a:solidFill>
                  <a:srgbClr val="0070C0"/>
                </a:solidFill>
              </a:rPr>
              <a:t>spoor 1: faciliteiten voor circuleren van materialen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5E90A28-6C43-141E-3DFC-E2251F120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0302" y="3314808"/>
            <a:ext cx="4475949" cy="258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146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73F7D0-B3D4-522B-F491-918A50F5D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878" y="413235"/>
            <a:ext cx="8414956" cy="996827"/>
          </a:xfrm>
        </p:spPr>
        <p:txBody>
          <a:bodyPr>
            <a:normAutofit fontScale="90000"/>
          </a:bodyPr>
          <a:lstStyle/>
          <a:p>
            <a:pPr algn="l"/>
            <a:r>
              <a:rPr lang="nl-NL" dirty="0">
                <a:solidFill>
                  <a:srgbClr val="0070C0"/>
                </a:solidFill>
              </a:rPr>
              <a:t>De HER</a:t>
            </a:r>
            <a:br>
              <a:rPr lang="nl-NL" dirty="0">
                <a:solidFill>
                  <a:srgbClr val="0070C0"/>
                </a:solidFill>
              </a:rPr>
            </a:br>
            <a:r>
              <a:rPr kumimoji="0" lang="nl-NL" sz="2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spoor 2: Circulair plannen en ontwerpen</a:t>
            </a:r>
            <a:endParaRPr lang="nl-NL" dirty="0">
              <a:solidFill>
                <a:srgbClr val="0070C0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B808506-ECAF-E7B8-19DB-32FC1F499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36" y="5828369"/>
            <a:ext cx="2971929" cy="70282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D0EC87C-0635-4000-7243-8603E6531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6251" y="206823"/>
            <a:ext cx="1449356" cy="120323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C92DA423-F866-6661-35C6-E682167648F0}"/>
              </a:ext>
            </a:extLst>
          </p:cNvPr>
          <p:cNvSpPr txBox="1"/>
          <p:nvPr/>
        </p:nvSpPr>
        <p:spPr>
          <a:xfrm>
            <a:off x="998289" y="1465714"/>
            <a:ext cx="78793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 dirty="0">
                <a:solidFill>
                  <a:prstClr val="black"/>
                </a:solidFill>
              </a:rPr>
              <a:t>Ontwerpen en bouwen met gebruikte materialen; </a:t>
            </a:r>
            <a:r>
              <a:rPr lang="nl-NL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95% van de materialen - m.u.v. de fundering - bestaat uit hergebruikte bouwmaterialen</a:t>
            </a:r>
            <a:endParaRPr lang="nl-NL" sz="1600" dirty="0"/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Veel </a:t>
            </a:r>
            <a:r>
              <a:rPr lang="nl-NL" sz="1600" dirty="0">
                <a:solidFill>
                  <a:prstClr val="black"/>
                </a:solidFill>
              </a:rPr>
              <a:t>leer-acties: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nl-NL" sz="1600" dirty="0">
                <a:solidFill>
                  <a:prstClr val="black"/>
                </a:solidFill>
              </a:rPr>
              <a:t>Principes circulair ontwerpen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nl-NL" sz="1600" dirty="0">
                <a:solidFill>
                  <a:prstClr val="black"/>
                </a:solidFill>
              </a:rPr>
              <a:t>Aanbestedingsregels + circulair bouwen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nl-NL" sz="1600" dirty="0">
                <a:solidFill>
                  <a:prstClr val="black"/>
                </a:solidFill>
              </a:rPr>
              <a:t>Projectmanagement / GROTICK i.r.t. circulair bouwen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nl-NL" sz="1600" dirty="0">
                <a:solidFill>
                  <a:prstClr val="black"/>
                </a:solidFill>
              </a:rPr>
              <a:t>Werken met digitale markplaats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nl-NL" sz="1600" dirty="0">
                <a:solidFill>
                  <a:prstClr val="black"/>
                </a:solidFill>
              </a:rPr>
              <a:t>Zichtbaarheid via publicaties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lder" panose="00000500000000000000" pitchFamily="2" charset="0"/>
            </a:endParaRPr>
          </a:p>
        </p:txBody>
      </p:sp>
      <p:pic>
        <p:nvPicPr>
          <p:cNvPr id="22" name="Afbeelding 21" descr="Afbeelding met gebouw, Arbeider, bouwvakker, Composiet&#10;&#10;Automatisch gegenereerde beschrijving">
            <a:extLst>
              <a:ext uri="{FF2B5EF4-FFF2-40B4-BE49-F238E27FC236}">
                <a16:creationId xmlns:a16="http://schemas.microsoft.com/office/drawing/2014/main" id="{6972CAD6-A72B-99E2-59EB-23C652956B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" b="15965"/>
          <a:stretch/>
        </p:blipFill>
        <p:spPr>
          <a:xfrm>
            <a:off x="6815338" y="3247366"/>
            <a:ext cx="4726992" cy="2581003"/>
          </a:xfrm>
          <a:prstGeom prst="rect">
            <a:avLst/>
          </a:prstGeom>
        </p:spPr>
      </p:pic>
      <p:pic>
        <p:nvPicPr>
          <p:cNvPr id="24" name="Afbeelding 23" descr="Afbeelding met kleding, Arbeider, werkkleding, bouwvakker&#10;&#10;Automatisch gegenereerde beschrijving">
            <a:extLst>
              <a:ext uri="{FF2B5EF4-FFF2-40B4-BE49-F238E27FC236}">
                <a16:creationId xmlns:a16="http://schemas.microsoft.com/office/drawing/2014/main" id="{0775CBD3-52F2-D8F0-95D2-D862FF469E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249" y="3804883"/>
            <a:ext cx="2987459" cy="1992641"/>
          </a:xfrm>
          <a:prstGeom prst="rect">
            <a:avLst/>
          </a:prstGeom>
        </p:spPr>
      </p:pic>
      <p:sp>
        <p:nvSpPr>
          <p:cNvPr id="25" name="Tekstvak 24">
            <a:extLst>
              <a:ext uri="{FF2B5EF4-FFF2-40B4-BE49-F238E27FC236}">
                <a16:creationId xmlns:a16="http://schemas.microsoft.com/office/drawing/2014/main" id="{6747847F-149F-52CC-6ADD-90217B521BE1}"/>
              </a:ext>
            </a:extLst>
          </p:cNvPr>
          <p:cNvSpPr txBox="1"/>
          <p:nvPr/>
        </p:nvSpPr>
        <p:spPr>
          <a:xfrm>
            <a:off x="10291121" y="5771544"/>
            <a:ext cx="14483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100" dirty="0"/>
              <a:t>Foto’s: </a:t>
            </a:r>
            <a:r>
              <a:rPr lang="nl-N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Frank </a:t>
            </a:r>
            <a:r>
              <a:rPr lang="nl-NL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Doves</a:t>
            </a:r>
            <a:endParaRPr lang="nl-NL" sz="1100" dirty="0"/>
          </a:p>
        </p:txBody>
      </p:sp>
    </p:spTree>
    <p:extLst>
      <p:ext uri="{BB962C8B-B14F-4D97-AF65-F5344CB8AC3E}">
        <p14:creationId xmlns:p14="http://schemas.microsoft.com/office/powerpoint/2010/main" val="3012172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73F7D0-B3D4-522B-F491-918A50F5D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4588" y="297994"/>
            <a:ext cx="9107962" cy="1203239"/>
          </a:xfrm>
        </p:spPr>
        <p:txBody>
          <a:bodyPr>
            <a:normAutofit/>
          </a:bodyPr>
          <a:lstStyle/>
          <a:p>
            <a:pPr algn="l"/>
            <a:r>
              <a:rPr lang="nl-NL" sz="5300" dirty="0">
                <a:solidFill>
                  <a:srgbClr val="0070C0"/>
                </a:solidFill>
              </a:rPr>
              <a:t>Afwegingskader hergebruik</a:t>
            </a:r>
            <a:br>
              <a:rPr lang="nl-NL" dirty="0">
                <a:solidFill>
                  <a:srgbClr val="0070C0"/>
                </a:solidFill>
              </a:rPr>
            </a:br>
            <a:r>
              <a:rPr kumimoji="0" lang="nl-NL" sz="2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spoor 2: Circulair plannen en ontwerpen</a:t>
            </a:r>
            <a:endParaRPr lang="nl-NL" dirty="0">
              <a:solidFill>
                <a:srgbClr val="0070C0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B808506-ECAF-E7B8-19DB-32FC1F499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36" y="5828369"/>
            <a:ext cx="2971929" cy="70282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D0EC87C-0635-4000-7243-8603E6531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6251" y="206823"/>
            <a:ext cx="1449356" cy="120323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B1B3D3C-3EE8-6477-E1E2-15C3126F65AC}"/>
              </a:ext>
            </a:extLst>
          </p:cNvPr>
          <p:cNvSpPr txBox="1"/>
          <p:nvPr/>
        </p:nvSpPr>
        <p:spPr>
          <a:xfrm>
            <a:off x="829426" y="1713090"/>
            <a:ext cx="67353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lder"/>
              <a:ea typeface="+mn-ea"/>
              <a:cs typeface="+mn-cs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nl-NL" sz="1600" dirty="0"/>
              <a:t>Rotterdamse Stijl. </a:t>
            </a:r>
            <a:r>
              <a:rPr lang="nl-NL" sz="1600" dirty="0">
                <a:solidFill>
                  <a:prstClr val="black"/>
                </a:solidFill>
              </a:rPr>
              <a:t>Nieuw uitgangspunt in handboek = R’dam stijl in principe hergebruikt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 dirty="0">
                <a:solidFill>
                  <a:prstClr val="black"/>
                </a:solidFill>
              </a:rPr>
              <a:t>Uitwerken van Afwegingskader voor niet-RS materialen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 dirty="0">
                <a:solidFill>
                  <a:prstClr val="black"/>
                </a:solidFill>
              </a:rPr>
              <a:t>Pilot Reyeroord hergebruik betonstraatstenen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 dirty="0">
                <a:solidFill>
                  <a:prstClr val="black"/>
                </a:solidFill>
              </a:rPr>
              <a:t>Opzetten interne Vakgroep circulaire 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lder"/>
              <a:ea typeface="+mn-ea"/>
              <a:cs typeface="+mn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446B5AC-DC67-F943-8EFE-324D196C7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1667" y="2929382"/>
            <a:ext cx="3071002" cy="299902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70E6559-D311-AC02-995F-66CCD1543C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5800" y="3720581"/>
            <a:ext cx="2484286" cy="194695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F669415-C4B0-8F7E-33D3-E859E2788F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1299" y="3720581"/>
            <a:ext cx="2519590" cy="194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96980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Gemeente Rotterdam">
  <a:themeElements>
    <a:clrScheme name="Aangepast 2">
      <a:dk1>
        <a:sysClr val="windowText" lastClr="000000"/>
      </a:dk1>
      <a:lt1>
        <a:sysClr val="window" lastClr="FFFFFF"/>
      </a:lt1>
      <a:dk2>
        <a:srgbClr val="000000"/>
      </a:dk2>
      <a:lt2>
        <a:srgbClr val="00811F"/>
      </a:lt2>
      <a:accent1>
        <a:srgbClr val="00811F"/>
      </a:accent1>
      <a:accent2>
        <a:srgbClr val="000000"/>
      </a:accent2>
      <a:accent3>
        <a:srgbClr val="EFF4F6"/>
      </a:accent3>
      <a:accent4>
        <a:srgbClr val="E3614D"/>
      </a:accent4>
      <a:accent5>
        <a:srgbClr val="00811F"/>
      </a:accent5>
      <a:accent6>
        <a:srgbClr val="1D7F34"/>
      </a:accent6>
      <a:hlink>
        <a:srgbClr val="00811F"/>
      </a:hlink>
      <a:folHlink>
        <a:srgbClr val="00811F"/>
      </a:folHlink>
    </a:clrScheme>
    <a:fontScheme name="Gemeente Rotterdam">
      <a:majorFont>
        <a:latin typeface="Bolder Heading"/>
        <a:ea typeface=""/>
        <a:cs typeface=""/>
      </a:majorFont>
      <a:minorFont>
        <a:latin typeface="Bold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805_IN10_Gemeente-Rotterdam-template_WS4.pptx" id="{3E12BD24-E9F0-4E00-A2E7-C713C84F9540}" vid="{C947D3BF-6321-47C3-BA33-D93CF185E372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92C01C19E69040BABC79C920D3974B" ma:contentTypeVersion="18" ma:contentTypeDescription="Een nieuw document maken." ma:contentTypeScope="" ma:versionID="f3803fbe78fc2ccb19299e5df16c7c48">
  <xsd:schema xmlns:xsd="http://www.w3.org/2001/XMLSchema" xmlns:xs="http://www.w3.org/2001/XMLSchema" xmlns:p="http://schemas.microsoft.com/office/2006/metadata/properties" xmlns:ns2="3ce18c74-4b4f-46dc-a8aa-c1c73b677bc6" xmlns:ns3="6d527c47-e968-43f4-88ae-2d6668730378" targetNamespace="http://schemas.microsoft.com/office/2006/metadata/properties" ma:root="true" ma:fieldsID="e9521fcb06f09ea3b33c793dd1d4a6ce" ns2:_="" ns3:_="">
    <xsd:import namespace="3ce18c74-4b4f-46dc-a8aa-c1c73b677bc6"/>
    <xsd:import namespace="6d527c47-e968-43f4-88ae-2d66687303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e18c74-4b4f-46dc-a8aa-c1c73b677b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2c5aa6d7-5f2d-412b-a34c-8d6f6e5ae6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527c47-e968-43f4-88ae-2d666873037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8664c26-0747-4843-8d3d-1cf519defe98}" ma:internalName="TaxCatchAll" ma:showField="CatchAllData" ma:web="6d527c47-e968-43f4-88ae-2d66687303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ce18c74-4b4f-46dc-a8aa-c1c73b677bc6">
      <Terms xmlns="http://schemas.microsoft.com/office/infopath/2007/PartnerControls"/>
    </lcf76f155ced4ddcb4097134ff3c332f>
    <TaxCatchAll xmlns="6d527c47-e968-43f4-88ae-2d6668730378" xsi:nil="true"/>
    <SharedWithUsers xmlns="6d527c47-e968-43f4-88ae-2d6668730378">
      <UserInfo>
        <DisplayName>Leersum A. van (Alexander)</DisplayName>
        <AccountId>42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06A6EF71-F3E4-435E-A99D-743E89D5CF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e18c74-4b4f-46dc-a8aa-c1c73b677bc6"/>
    <ds:schemaRef ds:uri="6d527c47-e968-43f4-88ae-2d66687303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73E9ABE-4800-41C8-93E4-7031FE8DC6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58327E-5E74-427A-BA05-CBEB194607FB}">
  <ds:schemaRefs>
    <ds:schemaRef ds:uri="3ce18c74-4b4f-46dc-a8aa-c1c73b677bc6"/>
    <ds:schemaRef ds:uri="http://purl.org/dc/elements/1.1/"/>
    <ds:schemaRef ds:uri="http://schemas.microsoft.com/office/2006/metadata/properties"/>
    <ds:schemaRef ds:uri="http://purl.org/dc/terms/"/>
    <ds:schemaRef ds:uri="6d527c47-e968-43f4-88ae-2d66687303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412</TotalTime>
  <Words>690</Words>
  <Application>Microsoft Office PowerPoint</Application>
  <PresentationFormat>Breedbeeld</PresentationFormat>
  <Paragraphs>117</Paragraphs>
  <Slides>16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16</vt:i4>
      </vt:variant>
    </vt:vector>
  </HeadingPairs>
  <TitlesOfParts>
    <vt:vector size="25" baseType="lpstr">
      <vt:lpstr>Arial</vt:lpstr>
      <vt:lpstr>Bolder</vt:lpstr>
      <vt:lpstr>Bolder Heading</vt:lpstr>
      <vt:lpstr>Bolder Light</vt:lpstr>
      <vt:lpstr>Calibri</vt:lpstr>
      <vt:lpstr>Calibri Light</vt:lpstr>
      <vt:lpstr>Wingdings</vt:lpstr>
      <vt:lpstr>Kantoorthema</vt:lpstr>
      <vt:lpstr>Gemeente Rotterdam</vt:lpstr>
      <vt:lpstr>Rotterdam Circulair</vt:lpstr>
      <vt:lpstr>PowerPoint-presentatie</vt:lpstr>
      <vt:lpstr>4 strategieën in het programma</vt:lpstr>
      <vt:lpstr>Transitieagenda Bouw  5 sporen</vt:lpstr>
      <vt:lpstr>Materialendepots  spoor 1: faciliteiten voor circuleren van materialen</vt:lpstr>
      <vt:lpstr>Digitale Marktplaats  spoor 1: faciliteiten voor circuleren van materialen </vt:lpstr>
      <vt:lpstr>Materiaalpaspoorten spoor 1: faciliteiten voor circuleren van materialen</vt:lpstr>
      <vt:lpstr>De HER spoor 2: Circulair plannen en ontwerpen</vt:lpstr>
      <vt:lpstr>Afwegingskader hergebruik spoor 2: Circulair plannen en ontwerpen</vt:lpstr>
      <vt:lpstr>Circulair financieren spoor 3</vt:lpstr>
      <vt:lpstr>Verduurzamen betonketen spoor 4: Circulaire Materiaalketens</vt:lpstr>
      <vt:lpstr>Biobased bouwen spoor 4: Circulaire Materiaalketens</vt:lpstr>
      <vt:lpstr>Circulair beheren van de OR spoor 5: Standaardiseren van circulair</vt:lpstr>
      <vt:lpstr>Circulair slopen vastgoed spoor 5: Standaardiseren van circulair</vt:lpstr>
      <vt:lpstr>Monitoring spoor: Standaardiseren van circulair</vt:lpstr>
      <vt:lpstr>Vragen?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Transitieagenda Bouw</dc:title>
  <dc:creator>Agema-van der Maas C.J. (Caroline)</dc:creator>
  <cp:lastModifiedBy>Agema-van der Maas C.J. (Caroline)</cp:lastModifiedBy>
  <cp:revision>5</cp:revision>
  <cp:lastPrinted>2024-04-11T07:54:47Z</cp:lastPrinted>
  <dcterms:created xsi:type="dcterms:W3CDTF">2023-11-30T15:11:54Z</dcterms:created>
  <dcterms:modified xsi:type="dcterms:W3CDTF">2024-04-11T08:00:49Z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a871968-df67-4817-ac85-f4a5f5ebb5dd_Enabled">
    <vt:lpwstr>true</vt:lpwstr>
  </property>
  <property fmtid="{D5CDD505-2E9C-101B-9397-08002B2CF9AE}" pid="3" name="MSIP_Label_ea871968-df67-4817-ac85-f4a5f5ebb5dd_SetDate">
    <vt:lpwstr>2023-11-30T15:26:49Z</vt:lpwstr>
  </property>
  <property fmtid="{D5CDD505-2E9C-101B-9397-08002B2CF9AE}" pid="4" name="MSIP_Label_ea871968-df67-4817-ac85-f4a5f5ebb5dd_Method">
    <vt:lpwstr>Standard</vt:lpwstr>
  </property>
  <property fmtid="{D5CDD505-2E9C-101B-9397-08002B2CF9AE}" pid="5" name="MSIP_Label_ea871968-df67-4817-ac85-f4a5f5ebb5dd_Name">
    <vt:lpwstr>Bedrijfsvertrouwelijk</vt:lpwstr>
  </property>
  <property fmtid="{D5CDD505-2E9C-101B-9397-08002B2CF9AE}" pid="6" name="MSIP_Label_ea871968-df67-4817-ac85-f4a5f5ebb5dd_SiteId">
    <vt:lpwstr>49c4cd82-8f65-4d6a-9a3b-0ecd07c0cf5b</vt:lpwstr>
  </property>
  <property fmtid="{D5CDD505-2E9C-101B-9397-08002B2CF9AE}" pid="7" name="MSIP_Label_ea871968-df67-4817-ac85-f4a5f5ebb5dd_ActionId">
    <vt:lpwstr>8e3881ca-d513-4763-95c2-a2e9193c02cb</vt:lpwstr>
  </property>
  <property fmtid="{D5CDD505-2E9C-101B-9397-08002B2CF9AE}" pid="8" name="MSIP_Label_ea871968-df67-4817-ac85-f4a5f5ebb5dd_ContentBits">
    <vt:lpwstr>0</vt:lpwstr>
  </property>
  <property fmtid="{D5CDD505-2E9C-101B-9397-08002B2CF9AE}" pid="9" name="ContentTypeId">
    <vt:lpwstr>0x0101005192C01C19E69040BABC79C920D3974B</vt:lpwstr>
  </property>
  <property fmtid="{D5CDD505-2E9C-101B-9397-08002B2CF9AE}" pid="10" name="MediaServiceImageTags">
    <vt:lpwstr/>
  </property>
</Properties>
</file>