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78" r:id="rId3"/>
    <p:sldMasterId id="2147483695" r:id="rId4"/>
  </p:sldMasterIdLst>
  <p:notesMasterIdLst>
    <p:notesMasterId r:id="rId18"/>
  </p:notesMasterIdLst>
  <p:sldIdLst>
    <p:sldId id="281" r:id="rId5"/>
    <p:sldId id="282" r:id="rId6"/>
    <p:sldId id="301" r:id="rId7"/>
    <p:sldId id="285" r:id="rId8"/>
    <p:sldId id="302" r:id="rId9"/>
    <p:sldId id="300" r:id="rId10"/>
    <p:sldId id="304" r:id="rId11"/>
    <p:sldId id="305" r:id="rId12"/>
    <p:sldId id="306" r:id="rId13"/>
    <p:sldId id="307" r:id="rId14"/>
    <p:sldId id="308" r:id="rId15"/>
    <p:sldId id="309" r:id="rId16"/>
    <p:sldId id="310" r:id="rId17"/>
  </p:sldIdLst>
  <p:sldSz cx="12192000" cy="6858000"/>
  <p:notesSz cx="6858000" cy="9144000"/>
  <p:defaultTextStyle>
    <a:defPPr>
      <a:defRPr lang="en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89884" autoAdjust="0"/>
  </p:normalViewPr>
  <p:slideViewPr>
    <p:cSldViewPr snapToGrid="0">
      <p:cViewPr varScale="1">
        <p:scale>
          <a:sx n="103" d="100"/>
          <a:sy n="103" d="100"/>
        </p:scale>
        <p:origin x="85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26" Type="http://schemas.microsoft.com/office/2016/11/relationships/changesInfo" Target="changesInfos/changesInfo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velien Ploos van Amstel" userId="4419ac97251e634d" providerId="LiveId" clId="{6E439604-75AE-4F54-A55B-4B42EF79275A}"/>
    <pc:docChg chg="undo custSel addSld delSld modMainMaster">
      <pc:chgData name="Evelien Ploos van Amstel" userId="4419ac97251e634d" providerId="LiveId" clId="{6E439604-75AE-4F54-A55B-4B42EF79275A}" dt="2023-10-26T09:19:53.644" v="45" actId="167"/>
      <pc:docMkLst>
        <pc:docMk/>
      </pc:docMkLst>
      <pc:sldChg chg="new del">
        <pc:chgData name="Evelien Ploos van Amstel" userId="4419ac97251e634d" providerId="LiveId" clId="{6E439604-75AE-4F54-A55B-4B42EF79275A}" dt="2023-10-26T09:16:36.617" v="5" actId="47"/>
        <pc:sldMkLst>
          <pc:docMk/>
          <pc:sldMk cId="3237608141" sldId="283"/>
        </pc:sldMkLst>
      </pc:sldChg>
      <pc:sldChg chg="new del">
        <pc:chgData name="Evelien Ploos van Amstel" userId="4419ac97251e634d" providerId="LiveId" clId="{6E439604-75AE-4F54-A55B-4B42EF79275A}" dt="2023-10-26T09:16:34.543" v="4" actId="47"/>
        <pc:sldMkLst>
          <pc:docMk/>
          <pc:sldMk cId="3918791916" sldId="284"/>
        </pc:sldMkLst>
      </pc:sldChg>
      <pc:sldMasterChg chg="addSp delSp modSp mod">
        <pc:chgData name="Evelien Ploos van Amstel" userId="4419ac97251e634d" providerId="LiveId" clId="{6E439604-75AE-4F54-A55B-4B42EF79275A}" dt="2023-10-26T09:19:22.408" v="41" actId="478"/>
        <pc:sldMasterMkLst>
          <pc:docMk/>
          <pc:sldMasterMk cId="4202399625" sldId="2147483660"/>
        </pc:sldMasterMkLst>
        <pc:picChg chg="add del mod modCrop">
          <ac:chgData name="Evelien Ploos van Amstel" userId="4419ac97251e634d" providerId="LiveId" clId="{6E439604-75AE-4F54-A55B-4B42EF79275A}" dt="2023-10-26T09:19:22.408" v="41" actId="478"/>
          <ac:picMkLst>
            <pc:docMk/>
            <pc:sldMasterMk cId="4202399625" sldId="2147483660"/>
            <ac:picMk id="5" creationId="{59DED301-DB18-96CD-879E-0C0C7F61B03C}"/>
          </ac:picMkLst>
        </pc:picChg>
        <pc:picChg chg="del">
          <ac:chgData name="Evelien Ploos van Amstel" userId="4419ac97251e634d" providerId="LiveId" clId="{6E439604-75AE-4F54-A55B-4B42EF79275A}" dt="2023-10-26T09:17:50.679" v="19" actId="478"/>
          <ac:picMkLst>
            <pc:docMk/>
            <pc:sldMasterMk cId="4202399625" sldId="2147483660"/>
            <ac:picMk id="6" creationId="{1113A800-9FFB-4505-9B39-BBE671EBBBEA}"/>
          </ac:picMkLst>
        </pc:picChg>
        <pc:picChg chg="add del mod">
          <ac:chgData name="Evelien Ploos van Amstel" userId="4419ac97251e634d" providerId="LiveId" clId="{6E439604-75AE-4F54-A55B-4B42EF79275A}" dt="2023-10-26T09:18:59.255" v="36" actId="478"/>
          <ac:picMkLst>
            <pc:docMk/>
            <pc:sldMasterMk cId="4202399625" sldId="2147483660"/>
            <ac:picMk id="7" creationId="{57305E92-88A1-C916-CA8D-D18F63DAD4E8}"/>
          </ac:picMkLst>
        </pc:picChg>
        <pc:picChg chg="add del mod ord modCrop">
          <ac:chgData name="Evelien Ploos van Amstel" userId="4419ac97251e634d" providerId="LiveId" clId="{6E439604-75AE-4F54-A55B-4B42EF79275A}" dt="2023-10-26T09:19:19.561" v="40" actId="167"/>
          <ac:picMkLst>
            <pc:docMk/>
            <pc:sldMasterMk cId="4202399625" sldId="2147483660"/>
            <ac:picMk id="8" creationId="{C2EC5B00-3CDD-3ABD-8AE3-6066BAE9990F}"/>
          </ac:picMkLst>
        </pc:picChg>
      </pc:sldMasterChg>
      <pc:sldMasterChg chg="addSp delSp modSp mod modSldLayout">
        <pc:chgData name="Evelien Ploos van Amstel" userId="4419ac97251e634d" providerId="LiveId" clId="{6E439604-75AE-4F54-A55B-4B42EF79275A}" dt="2023-10-26T09:19:53.644" v="45" actId="167"/>
        <pc:sldMasterMkLst>
          <pc:docMk/>
          <pc:sldMasterMk cId="3110404984" sldId="2147483674"/>
        </pc:sldMasterMkLst>
        <pc:spChg chg="ord">
          <ac:chgData name="Evelien Ploos van Amstel" userId="4419ac97251e634d" providerId="LiveId" clId="{6E439604-75AE-4F54-A55B-4B42EF79275A}" dt="2023-10-26T09:19:53.644" v="45" actId="167"/>
          <ac:spMkLst>
            <pc:docMk/>
            <pc:sldMasterMk cId="3110404984" sldId="2147483674"/>
            <ac:spMk id="1095" creationId="{00000000-0000-0000-0000-000000000000}"/>
          </ac:spMkLst>
        </pc:spChg>
        <pc:spChg chg="mod">
          <ac:chgData name="Evelien Ploos van Amstel" userId="4419ac97251e634d" providerId="LiveId" clId="{6E439604-75AE-4F54-A55B-4B42EF79275A}" dt="2023-10-26T09:16:12.776" v="0" actId="14100"/>
          <ac:spMkLst>
            <pc:docMk/>
            <pc:sldMasterMk cId="3110404984" sldId="2147483674"/>
            <ac:spMk id="1097" creationId="{00000000-0000-0000-0000-000000000000}"/>
          </ac:spMkLst>
        </pc:spChg>
        <pc:picChg chg="del">
          <ac:chgData name="Evelien Ploos van Amstel" userId="4419ac97251e634d" providerId="LiveId" clId="{6E439604-75AE-4F54-A55B-4B42EF79275A}" dt="2023-10-26T09:19:50.593" v="44" actId="478"/>
          <ac:picMkLst>
            <pc:docMk/>
            <pc:sldMasterMk cId="3110404984" sldId="2147483674"/>
            <ac:picMk id="2" creationId="{0B1D0E54-7CD9-9F40-0CFE-491BDF55A123}"/>
          </ac:picMkLst>
        </pc:picChg>
        <pc:picChg chg="add mod ord">
          <ac:chgData name="Evelien Ploos van Amstel" userId="4419ac97251e634d" providerId="LiveId" clId="{6E439604-75AE-4F54-A55B-4B42EF79275A}" dt="2023-10-26T09:19:48.434" v="43" actId="167"/>
          <ac:picMkLst>
            <pc:docMk/>
            <pc:sldMasterMk cId="3110404984" sldId="2147483674"/>
            <ac:picMk id="3" creationId="{7712A0E3-3740-C0B0-B42B-E872E50B3B6F}"/>
          </ac:picMkLst>
        </pc:picChg>
        <pc:sldLayoutChg chg="modSp mod">
          <pc:chgData name="Evelien Ploos van Amstel" userId="4419ac97251e634d" providerId="LiveId" clId="{6E439604-75AE-4F54-A55B-4B42EF79275A}" dt="2023-10-26T09:16:21.160" v="1" actId="1076"/>
          <pc:sldLayoutMkLst>
            <pc:docMk/>
            <pc:sldMasterMk cId="3110404984" sldId="2147483674"/>
            <pc:sldLayoutMk cId="3981069365" sldId="2147483676"/>
          </pc:sldLayoutMkLst>
          <pc:picChg chg="mod">
            <ac:chgData name="Evelien Ploos van Amstel" userId="4419ac97251e634d" providerId="LiveId" clId="{6E439604-75AE-4F54-A55B-4B42EF79275A}" dt="2023-10-26T09:16:21.160" v="1" actId="1076"/>
            <ac:picMkLst>
              <pc:docMk/>
              <pc:sldMasterMk cId="3110404984" sldId="2147483674"/>
              <pc:sldLayoutMk cId="3981069365" sldId="2147483676"/>
              <ac:picMk id="5" creationId="{5D978A64-660F-6247-B0E0-9D776D11DCA5}"/>
            </ac:picMkLst>
          </pc:picChg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F3A3D07-D3B4-4512-BD59-F906EC0359D2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F7853509-4967-4244-BA80-06A227C89064}">
      <dgm:prSet phldrT="[Tekst]" custT="1"/>
      <dgm:spPr>
        <a:solidFill>
          <a:schemeClr val="accent2"/>
        </a:solidFill>
        <a:ln w="19050">
          <a:solidFill>
            <a:schemeClr val="accent1"/>
          </a:solidFill>
        </a:ln>
      </dgm:spPr>
      <dgm:t>
        <a:bodyPr/>
        <a:lstStyle/>
        <a:p>
          <a:r>
            <a:rPr lang="nl-NL" sz="1100" dirty="0" err="1">
              <a:solidFill>
                <a:schemeClr val="tx1"/>
              </a:solidFill>
            </a:rPr>
            <a:t>Decom-positie</a:t>
          </a:r>
          <a:endParaRPr lang="nl-NL" sz="700" dirty="0">
            <a:solidFill>
              <a:schemeClr val="tx1"/>
            </a:solidFill>
          </a:endParaRPr>
        </a:p>
      </dgm:t>
    </dgm:pt>
    <dgm:pt modelId="{A4272B7E-A882-40A3-A6A0-F5966FF6667B}" type="parTrans" cxnId="{6E253FEC-815A-46D3-B117-EC140BE8925F}">
      <dgm:prSet/>
      <dgm:spPr/>
      <dgm:t>
        <a:bodyPr/>
        <a:lstStyle/>
        <a:p>
          <a:endParaRPr lang="nl-NL"/>
        </a:p>
      </dgm:t>
    </dgm:pt>
    <dgm:pt modelId="{F60BA253-C918-4328-AB5F-F7BA1863A242}" type="sibTrans" cxnId="{6E253FEC-815A-46D3-B117-EC140BE8925F}">
      <dgm:prSet/>
      <dgm:spPr/>
      <dgm:t>
        <a:bodyPr/>
        <a:lstStyle/>
        <a:p>
          <a:endParaRPr lang="nl-NL"/>
        </a:p>
      </dgm:t>
    </dgm:pt>
    <dgm:pt modelId="{03AE8C74-5E6F-4A65-99B2-342FC162143D}">
      <dgm:prSet phldrT="[Tekst]" custT="1"/>
      <dgm:spPr>
        <a:ln w="19050">
          <a:solidFill>
            <a:schemeClr val="accent1"/>
          </a:solidFill>
        </a:ln>
      </dgm:spPr>
      <dgm:t>
        <a:bodyPr/>
        <a:lstStyle/>
        <a:p>
          <a:pPr marL="179388" indent="0">
            <a:buNone/>
          </a:pPr>
          <a:r>
            <a:rPr lang="nl-NL" sz="1400" dirty="0"/>
            <a:t>Geschikt maken decompositie</a:t>
          </a:r>
        </a:p>
      </dgm:t>
    </dgm:pt>
    <dgm:pt modelId="{5B1C41FA-00B8-4D84-B6F2-233F6909BD92}" type="parTrans" cxnId="{25354992-8CF9-43BA-A279-56229AE60BCE}">
      <dgm:prSet/>
      <dgm:spPr/>
      <dgm:t>
        <a:bodyPr/>
        <a:lstStyle/>
        <a:p>
          <a:endParaRPr lang="nl-NL"/>
        </a:p>
      </dgm:t>
    </dgm:pt>
    <dgm:pt modelId="{D6FD057F-1235-4F67-9978-E94F02FDECAB}" type="sibTrans" cxnId="{25354992-8CF9-43BA-A279-56229AE60BCE}">
      <dgm:prSet/>
      <dgm:spPr/>
      <dgm:t>
        <a:bodyPr/>
        <a:lstStyle/>
        <a:p>
          <a:endParaRPr lang="nl-NL"/>
        </a:p>
      </dgm:t>
    </dgm:pt>
    <dgm:pt modelId="{988FD1D1-3D3F-4746-B1E1-17CE79DF278F}">
      <dgm:prSet phldrT="[Tekst]" custT="1"/>
      <dgm:spPr>
        <a:solidFill>
          <a:schemeClr val="accent2"/>
        </a:solidFill>
        <a:ln w="19050">
          <a:solidFill>
            <a:schemeClr val="accent1"/>
          </a:solidFill>
        </a:ln>
      </dgm:spPr>
      <dgm:t>
        <a:bodyPr/>
        <a:lstStyle/>
        <a:p>
          <a:r>
            <a:rPr lang="nl-NL" sz="1100" dirty="0">
              <a:solidFill>
                <a:schemeClr val="tx1"/>
              </a:solidFill>
            </a:rPr>
            <a:t>Dossier</a:t>
          </a:r>
        </a:p>
      </dgm:t>
    </dgm:pt>
    <dgm:pt modelId="{C311E334-94F4-4017-8E8B-CE60985E5596}" type="parTrans" cxnId="{994E1385-38F0-40DC-B297-4B1E7F7F45EF}">
      <dgm:prSet/>
      <dgm:spPr/>
      <dgm:t>
        <a:bodyPr/>
        <a:lstStyle/>
        <a:p>
          <a:endParaRPr lang="nl-NL"/>
        </a:p>
      </dgm:t>
    </dgm:pt>
    <dgm:pt modelId="{3D9F63C4-73C7-40FD-9BD2-FE4ED34FB260}" type="sibTrans" cxnId="{994E1385-38F0-40DC-B297-4B1E7F7F45EF}">
      <dgm:prSet/>
      <dgm:spPr/>
      <dgm:t>
        <a:bodyPr/>
        <a:lstStyle/>
        <a:p>
          <a:endParaRPr lang="nl-NL"/>
        </a:p>
      </dgm:t>
    </dgm:pt>
    <dgm:pt modelId="{F6088EE3-B814-43B9-942A-B904C561BBDD}">
      <dgm:prSet phldrT="[Tekst]" custT="1"/>
      <dgm:spPr>
        <a:solidFill>
          <a:schemeClr val="accent2"/>
        </a:solidFill>
        <a:ln w="19050">
          <a:solidFill>
            <a:schemeClr val="accent1"/>
          </a:solidFill>
        </a:ln>
      </dgm:spPr>
      <dgm:t>
        <a:bodyPr/>
        <a:lstStyle/>
        <a:p>
          <a:r>
            <a:rPr lang="nl-NL" sz="1100" dirty="0">
              <a:solidFill>
                <a:schemeClr val="tx1"/>
              </a:solidFill>
            </a:rPr>
            <a:t>Visuele</a:t>
          </a:r>
          <a:r>
            <a:rPr lang="nl-NL" sz="1100" dirty="0"/>
            <a:t> </a:t>
          </a:r>
          <a:r>
            <a:rPr lang="nl-NL" sz="1100" dirty="0">
              <a:solidFill>
                <a:schemeClr val="tx1"/>
              </a:solidFill>
            </a:rPr>
            <a:t>inspectie</a:t>
          </a:r>
        </a:p>
      </dgm:t>
    </dgm:pt>
    <dgm:pt modelId="{415D5E41-D2A7-48B1-AE82-2D3BF5514564}" type="parTrans" cxnId="{D5383A69-69C0-4767-8356-FB76A77D3E38}">
      <dgm:prSet/>
      <dgm:spPr/>
      <dgm:t>
        <a:bodyPr/>
        <a:lstStyle/>
        <a:p>
          <a:endParaRPr lang="nl-NL"/>
        </a:p>
      </dgm:t>
    </dgm:pt>
    <dgm:pt modelId="{805106DD-9B09-4E7D-B257-2D16B252B529}" type="sibTrans" cxnId="{D5383A69-69C0-4767-8356-FB76A77D3E38}">
      <dgm:prSet/>
      <dgm:spPr/>
      <dgm:t>
        <a:bodyPr/>
        <a:lstStyle/>
        <a:p>
          <a:endParaRPr lang="nl-NL"/>
        </a:p>
      </dgm:t>
    </dgm:pt>
    <dgm:pt modelId="{0360B6E8-6828-4F46-9E0E-407D9160B073}">
      <dgm:prSet phldrT="[Tekst]" custT="1"/>
      <dgm:spPr>
        <a:ln w="19050">
          <a:solidFill>
            <a:schemeClr val="accent1"/>
          </a:solidFill>
        </a:ln>
      </dgm:spPr>
      <dgm:t>
        <a:bodyPr/>
        <a:lstStyle/>
        <a:p>
          <a:pPr marL="179388" indent="0">
            <a:buNone/>
          </a:pPr>
          <a:r>
            <a:rPr lang="nl-NL" sz="1400" dirty="0"/>
            <a:t>Visuele inspectie</a:t>
          </a:r>
        </a:p>
      </dgm:t>
    </dgm:pt>
    <dgm:pt modelId="{F78F32B1-9607-4811-9A6B-7249AFAE3275}" type="parTrans" cxnId="{B4D40917-93D8-4162-9D19-9FD11025F7BD}">
      <dgm:prSet/>
      <dgm:spPr/>
      <dgm:t>
        <a:bodyPr/>
        <a:lstStyle/>
        <a:p>
          <a:endParaRPr lang="nl-NL"/>
        </a:p>
      </dgm:t>
    </dgm:pt>
    <dgm:pt modelId="{C2D1FC02-5BBB-4D9F-B5F2-955416B32923}" type="sibTrans" cxnId="{B4D40917-93D8-4162-9D19-9FD11025F7BD}">
      <dgm:prSet/>
      <dgm:spPr/>
      <dgm:t>
        <a:bodyPr/>
        <a:lstStyle/>
        <a:p>
          <a:endParaRPr lang="nl-NL"/>
        </a:p>
      </dgm:t>
    </dgm:pt>
    <dgm:pt modelId="{160578E6-FDDD-4B5C-A387-2ED6CDCAEC74}">
      <dgm:prSet phldrT="[Tekst]" custT="1"/>
      <dgm:spPr>
        <a:ln w="19050">
          <a:solidFill>
            <a:schemeClr val="accent1"/>
          </a:solidFill>
        </a:ln>
      </dgm:spPr>
      <dgm:t>
        <a:bodyPr/>
        <a:lstStyle/>
        <a:p>
          <a:r>
            <a:rPr lang="nl-NL" sz="1050" dirty="0"/>
            <a:t>Rest-levensduur-analyse</a:t>
          </a:r>
          <a:endParaRPr lang="nl-NL" sz="700" dirty="0"/>
        </a:p>
      </dgm:t>
    </dgm:pt>
    <dgm:pt modelId="{14D2D293-CEA1-49BD-9032-9028DD315257}" type="parTrans" cxnId="{681AF88F-7AE7-46DE-8E0D-4B417FA4B22D}">
      <dgm:prSet/>
      <dgm:spPr/>
      <dgm:t>
        <a:bodyPr/>
        <a:lstStyle/>
        <a:p>
          <a:endParaRPr lang="nl-NL"/>
        </a:p>
      </dgm:t>
    </dgm:pt>
    <dgm:pt modelId="{F7376C32-7593-4B58-8052-CB59EFC80D0F}" type="sibTrans" cxnId="{681AF88F-7AE7-46DE-8E0D-4B417FA4B22D}">
      <dgm:prSet/>
      <dgm:spPr/>
      <dgm:t>
        <a:bodyPr/>
        <a:lstStyle/>
        <a:p>
          <a:endParaRPr lang="nl-NL"/>
        </a:p>
      </dgm:t>
    </dgm:pt>
    <dgm:pt modelId="{D4F49887-7C06-4C42-AA86-376B438C7DFF}">
      <dgm:prSet phldrT="[Tekst]" custT="1"/>
      <dgm:spPr>
        <a:ln w="19050">
          <a:solidFill>
            <a:schemeClr val="accent1"/>
          </a:solidFill>
        </a:ln>
      </dgm:spPr>
      <dgm:t>
        <a:bodyPr/>
        <a:lstStyle/>
        <a:p>
          <a:r>
            <a:rPr lang="nl-NL" sz="1100" dirty="0" err="1"/>
            <a:t>Demon-tage</a:t>
          </a:r>
          <a:endParaRPr lang="nl-NL" sz="1000" dirty="0"/>
        </a:p>
      </dgm:t>
    </dgm:pt>
    <dgm:pt modelId="{73DD80A5-1B31-41D9-BAD9-E05D0D5ACCCF}" type="parTrans" cxnId="{212BEDC1-7834-4E15-B993-896CBCC8A5EE}">
      <dgm:prSet/>
      <dgm:spPr/>
      <dgm:t>
        <a:bodyPr/>
        <a:lstStyle/>
        <a:p>
          <a:endParaRPr lang="nl-NL"/>
        </a:p>
      </dgm:t>
    </dgm:pt>
    <dgm:pt modelId="{D64393D6-9F6F-45D9-AC19-24F3A20F53D2}" type="sibTrans" cxnId="{212BEDC1-7834-4E15-B993-896CBCC8A5EE}">
      <dgm:prSet/>
      <dgm:spPr/>
      <dgm:t>
        <a:bodyPr/>
        <a:lstStyle/>
        <a:p>
          <a:endParaRPr lang="nl-NL"/>
        </a:p>
      </dgm:t>
    </dgm:pt>
    <dgm:pt modelId="{BBE8FC3B-5A08-4B87-BDE5-8D6C64D2799B}">
      <dgm:prSet custT="1"/>
      <dgm:spPr>
        <a:ln w="19050">
          <a:solidFill>
            <a:schemeClr val="accent1"/>
          </a:solidFill>
        </a:ln>
      </dgm:spPr>
      <dgm:t>
        <a:bodyPr/>
        <a:lstStyle/>
        <a:p>
          <a:pPr marL="179388" indent="0">
            <a:buNone/>
          </a:pPr>
          <a:r>
            <a:rPr lang="nl-NL" sz="1400" dirty="0"/>
            <a:t>Restlevensduuranalyse en constructieve beoordeling</a:t>
          </a:r>
        </a:p>
      </dgm:t>
    </dgm:pt>
    <dgm:pt modelId="{EA244ED8-597D-4F26-88C0-B7064CE119B2}" type="parTrans" cxnId="{9927AB06-2A39-480C-A691-EC546FD49049}">
      <dgm:prSet/>
      <dgm:spPr/>
      <dgm:t>
        <a:bodyPr/>
        <a:lstStyle/>
        <a:p>
          <a:endParaRPr lang="nl-NL"/>
        </a:p>
      </dgm:t>
    </dgm:pt>
    <dgm:pt modelId="{7BDAD264-69F0-4EBF-839B-4F69D54CD48F}" type="sibTrans" cxnId="{9927AB06-2A39-480C-A691-EC546FD49049}">
      <dgm:prSet/>
      <dgm:spPr/>
      <dgm:t>
        <a:bodyPr/>
        <a:lstStyle/>
        <a:p>
          <a:endParaRPr lang="nl-NL"/>
        </a:p>
      </dgm:t>
    </dgm:pt>
    <dgm:pt modelId="{3E54FB54-AFA6-4F31-9420-57BE42A6F0B1}">
      <dgm:prSet custT="1"/>
      <dgm:spPr>
        <a:ln w="19050">
          <a:solidFill>
            <a:schemeClr val="accent1"/>
          </a:solidFill>
        </a:ln>
      </dgm:spPr>
      <dgm:t>
        <a:bodyPr/>
        <a:lstStyle/>
        <a:p>
          <a:pPr marL="179388" indent="0">
            <a:buNone/>
          </a:pPr>
          <a:r>
            <a:rPr lang="nl-NL" sz="1400" dirty="0"/>
            <a:t>Verificatie &amp; monitoring tijdens en na </a:t>
          </a:r>
          <a:r>
            <a:rPr lang="nl-NL" sz="1400"/>
            <a:t>afloop van </a:t>
          </a:r>
          <a:r>
            <a:rPr lang="nl-NL" sz="1400" dirty="0"/>
            <a:t>oogst</a:t>
          </a:r>
        </a:p>
      </dgm:t>
    </dgm:pt>
    <dgm:pt modelId="{5626470A-C151-443B-B8B6-CFDAB9BB92F1}" type="parTrans" cxnId="{6F446645-CCC0-43F6-906C-4DABCBE91712}">
      <dgm:prSet/>
      <dgm:spPr/>
      <dgm:t>
        <a:bodyPr/>
        <a:lstStyle/>
        <a:p>
          <a:endParaRPr lang="nl-NL"/>
        </a:p>
      </dgm:t>
    </dgm:pt>
    <dgm:pt modelId="{4F73D372-39D2-4A66-83B0-B4A797CD55F8}" type="sibTrans" cxnId="{6F446645-CCC0-43F6-906C-4DABCBE91712}">
      <dgm:prSet/>
      <dgm:spPr/>
      <dgm:t>
        <a:bodyPr/>
        <a:lstStyle/>
        <a:p>
          <a:endParaRPr lang="nl-NL"/>
        </a:p>
      </dgm:t>
    </dgm:pt>
    <dgm:pt modelId="{48AF181E-0A11-469A-AC99-466F2F7D23E2}">
      <dgm:prSet phldrT="[Tekst]" custT="1"/>
      <dgm:spPr>
        <a:ln w="19050">
          <a:solidFill>
            <a:schemeClr val="accent1"/>
          </a:solidFill>
        </a:ln>
      </dgm:spPr>
      <dgm:t>
        <a:bodyPr/>
        <a:lstStyle/>
        <a:p>
          <a:pPr marL="179388" indent="0">
            <a:buNone/>
          </a:pPr>
          <a:r>
            <a:rPr lang="nl-NL" sz="1400" dirty="0"/>
            <a:t>Archief- en dossieronderzoek</a:t>
          </a:r>
        </a:p>
      </dgm:t>
    </dgm:pt>
    <dgm:pt modelId="{1EE5F1E8-125E-4862-9D9F-7D97D4D488C6}" type="sibTrans" cxnId="{BC2EA6BC-37A1-4F05-84B8-D83030D646D0}">
      <dgm:prSet/>
      <dgm:spPr/>
      <dgm:t>
        <a:bodyPr/>
        <a:lstStyle/>
        <a:p>
          <a:endParaRPr lang="nl-NL"/>
        </a:p>
      </dgm:t>
    </dgm:pt>
    <dgm:pt modelId="{6F6EA0E1-63BB-484D-872A-FE56AE322CA8}" type="parTrans" cxnId="{BC2EA6BC-37A1-4F05-84B8-D83030D646D0}">
      <dgm:prSet/>
      <dgm:spPr/>
      <dgm:t>
        <a:bodyPr/>
        <a:lstStyle/>
        <a:p>
          <a:endParaRPr lang="nl-NL"/>
        </a:p>
      </dgm:t>
    </dgm:pt>
    <dgm:pt modelId="{0E095047-ED92-4FBD-85C6-D93D75992ED9}" type="pres">
      <dgm:prSet presAssocID="{FF3A3D07-D3B4-4512-BD59-F906EC0359D2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nl-NL"/>
        </a:p>
      </dgm:t>
    </dgm:pt>
    <dgm:pt modelId="{08A82FC2-43CB-4C43-99F6-0508C8FBE320}" type="pres">
      <dgm:prSet presAssocID="{F7853509-4967-4244-BA80-06A227C89064}" presName="composite" presStyleCnt="0"/>
      <dgm:spPr/>
    </dgm:pt>
    <dgm:pt modelId="{DA74F663-A243-4621-AD6D-16321E5DD9A5}" type="pres">
      <dgm:prSet presAssocID="{F7853509-4967-4244-BA80-06A227C89064}" presName="parentText" presStyleLbl="align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DE8AD3AC-A609-4735-B958-AF64F38A36B1}" type="pres">
      <dgm:prSet presAssocID="{F7853509-4967-4244-BA80-06A227C89064}" presName="descendantText" presStyleLbl="alignAcc1" presStyleIdx="0" presStyleCnt="5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50F89F6D-2E70-4BB0-98F5-15A9E610E04F}" type="pres">
      <dgm:prSet presAssocID="{F60BA253-C918-4328-AB5F-F7BA1863A242}" presName="sp" presStyleCnt="0"/>
      <dgm:spPr/>
    </dgm:pt>
    <dgm:pt modelId="{40992FC7-32B3-44A8-BDA7-4C72B64FB6FE}" type="pres">
      <dgm:prSet presAssocID="{988FD1D1-3D3F-4746-B1E1-17CE79DF278F}" presName="composite" presStyleCnt="0"/>
      <dgm:spPr/>
    </dgm:pt>
    <dgm:pt modelId="{F5E76D31-92D0-4283-A898-506AFB9FF206}" type="pres">
      <dgm:prSet presAssocID="{988FD1D1-3D3F-4746-B1E1-17CE79DF278F}" presName="parentText" presStyleLbl="align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6B654DE2-0C05-4B49-B3AD-0AF29C1D776A}" type="pres">
      <dgm:prSet presAssocID="{988FD1D1-3D3F-4746-B1E1-17CE79DF278F}" presName="descendantText" presStyleLbl="alignAcc1" presStyleIdx="1" presStyleCnt="5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87CD0C21-BCD4-45C5-B19B-CBD7FEF6D339}" type="pres">
      <dgm:prSet presAssocID="{3D9F63C4-73C7-40FD-9BD2-FE4ED34FB260}" presName="sp" presStyleCnt="0"/>
      <dgm:spPr/>
    </dgm:pt>
    <dgm:pt modelId="{645C5D46-0774-4132-9391-40E7C2AA7FAC}" type="pres">
      <dgm:prSet presAssocID="{F6088EE3-B814-43B9-942A-B904C561BBDD}" presName="composite" presStyleCnt="0"/>
      <dgm:spPr/>
    </dgm:pt>
    <dgm:pt modelId="{74F56FD6-FC8F-4D1D-AA70-F4DB3CF3C21F}" type="pres">
      <dgm:prSet presAssocID="{F6088EE3-B814-43B9-942A-B904C561BBDD}" presName="parentText" presStyleLbl="align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CA4FAF21-E12A-4725-ABB4-72D330DF7817}" type="pres">
      <dgm:prSet presAssocID="{F6088EE3-B814-43B9-942A-B904C561BBDD}" presName="descendantText" presStyleLbl="alignAcc1" presStyleIdx="2" presStyleCnt="5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FB609238-536B-40EB-8899-1B09E3DC14E3}" type="pres">
      <dgm:prSet presAssocID="{805106DD-9B09-4E7D-B257-2D16B252B529}" presName="sp" presStyleCnt="0"/>
      <dgm:spPr/>
    </dgm:pt>
    <dgm:pt modelId="{611DBFCC-2A1B-4117-B4C8-2B5F529FD2A5}" type="pres">
      <dgm:prSet presAssocID="{160578E6-FDDD-4B5C-A387-2ED6CDCAEC74}" presName="composite" presStyleCnt="0"/>
      <dgm:spPr/>
    </dgm:pt>
    <dgm:pt modelId="{6014D3BC-EA2C-484C-A49D-DD7944D34CE3}" type="pres">
      <dgm:prSet presAssocID="{160578E6-FDDD-4B5C-A387-2ED6CDCAEC74}" presName="parentText" presStyleLbl="align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6EB0DE8D-188A-4F9E-8777-34CB87A32F80}" type="pres">
      <dgm:prSet presAssocID="{160578E6-FDDD-4B5C-A387-2ED6CDCAEC74}" presName="descendantText" presStyleLbl="alignAcc1" presStyleIdx="3" presStyleCnt="5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BE387F20-1E45-46F6-BBED-715351C482AD}" type="pres">
      <dgm:prSet presAssocID="{F7376C32-7593-4B58-8052-CB59EFC80D0F}" presName="sp" presStyleCnt="0"/>
      <dgm:spPr/>
    </dgm:pt>
    <dgm:pt modelId="{535025A2-8782-4094-A960-F8AA8C8E1DC7}" type="pres">
      <dgm:prSet presAssocID="{D4F49887-7C06-4C42-AA86-376B438C7DFF}" presName="composite" presStyleCnt="0"/>
      <dgm:spPr/>
    </dgm:pt>
    <dgm:pt modelId="{20B89DAA-B9C2-4F8F-B6FB-4C7D551EB88E}" type="pres">
      <dgm:prSet presAssocID="{D4F49887-7C06-4C42-AA86-376B438C7DFF}" presName="parentText" presStyleLbl="align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53D86A49-51DB-464D-A0BC-C6FF6B8DA7B7}" type="pres">
      <dgm:prSet presAssocID="{D4F49887-7C06-4C42-AA86-376B438C7DFF}" presName="descendantText" presStyleLbl="alignAcc1" presStyleIdx="4" presStyleCnt="5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</dgm:ptLst>
  <dgm:cxnLst>
    <dgm:cxn modelId="{994E1385-38F0-40DC-B297-4B1E7F7F45EF}" srcId="{FF3A3D07-D3B4-4512-BD59-F906EC0359D2}" destId="{988FD1D1-3D3F-4746-B1E1-17CE79DF278F}" srcOrd="1" destOrd="0" parTransId="{C311E334-94F4-4017-8E8B-CE60985E5596}" sibTransId="{3D9F63C4-73C7-40FD-9BD2-FE4ED34FB260}"/>
    <dgm:cxn modelId="{25354992-8CF9-43BA-A279-56229AE60BCE}" srcId="{F7853509-4967-4244-BA80-06A227C89064}" destId="{03AE8C74-5E6F-4A65-99B2-342FC162143D}" srcOrd="0" destOrd="0" parTransId="{5B1C41FA-00B8-4D84-B6F2-233F6909BD92}" sibTransId="{D6FD057F-1235-4F67-9978-E94F02FDECAB}"/>
    <dgm:cxn modelId="{D5AB9AD6-ADE6-4555-9B39-75DF211D61E9}" type="presOf" srcId="{988FD1D1-3D3F-4746-B1E1-17CE79DF278F}" destId="{F5E76D31-92D0-4283-A898-506AFB9FF206}" srcOrd="0" destOrd="0" presId="urn:microsoft.com/office/officeart/2005/8/layout/chevron2"/>
    <dgm:cxn modelId="{A9C079E5-0CB9-4677-8D12-3A227EC42EB2}" type="presOf" srcId="{0360B6E8-6828-4F46-9E0E-407D9160B073}" destId="{CA4FAF21-E12A-4725-ABB4-72D330DF7817}" srcOrd="0" destOrd="0" presId="urn:microsoft.com/office/officeart/2005/8/layout/chevron2"/>
    <dgm:cxn modelId="{0C9E8079-99F1-49CB-8D5D-2F23FA23E076}" type="presOf" srcId="{BBE8FC3B-5A08-4B87-BDE5-8D6C64D2799B}" destId="{6EB0DE8D-188A-4F9E-8777-34CB87A32F80}" srcOrd="0" destOrd="0" presId="urn:microsoft.com/office/officeart/2005/8/layout/chevron2"/>
    <dgm:cxn modelId="{D5383A69-69C0-4767-8356-FB76A77D3E38}" srcId="{FF3A3D07-D3B4-4512-BD59-F906EC0359D2}" destId="{F6088EE3-B814-43B9-942A-B904C561BBDD}" srcOrd="2" destOrd="0" parTransId="{415D5E41-D2A7-48B1-AE82-2D3BF5514564}" sibTransId="{805106DD-9B09-4E7D-B257-2D16B252B529}"/>
    <dgm:cxn modelId="{212BEDC1-7834-4E15-B993-896CBCC8A5EE}" srcId="{FF3A3D07-D3B4-4512-BD59-F906EC0359D2}" destId="{D4F49887-7C06-4C42-AA86-376B438C7DFF}" srcOrd="4" destOrd="0" parTransId="{73DD80A5-1B31-41D9-BAD9-E05D0D5ACCCF}" sibTransId="{D64393D6-9F6F-45D9-AC19-24F3A20F53D2}"/>
    <dgm:cxn modelId="{B4D40917-93D8-4162-9D19-9FD11025F7BD}" srcId="{F6088EE3-B814-43B9-942A-B904C561BBDD}" destId="{0360B6E8-6828-4F46-9E0E-407D9160B073}" srcOrd="0" destOrd="0" parTransId="{F78F32B1-9607-4811-9A6B-7249AFAE3275}" sibTransId="{C2D1FC02-5BBB-4D9F-B5F2-955416B32923}"/>
    <dgm:cxn modelId="{9927AB06-2A39-480C-A691-EC546FD49049}" srcId="{160578E6-FDDD-4B5C-A387-2ED6CDCAEC74}" destId="{BBE8FC3B-5A08-4B87-BDE5-8D6C64D2799B}" srcOrd="0" destOrd="0" parTransId="{EA244ED8-597D-4F26-88C0-B7064CE119B2}" sibTransId="{7BDAD264-69F0-4EBF-839B-4F69D54CD48F}"/>
    <dgm:cxn modelId="{D54CD6D1-62C3-490B-BE2E-5F1A4FCF381B}" type="presOf" srcId="{F6088EE3-B814-43B9-942A-B904C561BBDD}" destId="{74F56FD6-FC8F-4D1D-AA70-F4DB3CF3C21F}" srcOrd="0" destOrd="0" presId="urn:microsoft.com/office/officeart/2005/8/layout/chevron2"/>
    <dgm:cxn modelId="{9EFD5EC6-B941-48C6-A6D4-406AC21DC8D1}" type="presOf" srcId="{FF3A3D07-D3B4-4512-BD59-F906EC0359D2}" destId="{0E095047-ED92-4FBD-85C6-D93D75992ED9}" srcOrd="0" destOrd="0" presId="urn:microsoft.com/office/officeart/2005/8/layout/chevron2"/>
    <dgm:cxn modelId="{980F6456-9448-4018-BBAF-443CFC82C172}" type="presOf" srcId="{03AE8C74-5E6F-4A65-99B2-342FC162143D}" destId="{DE8AD3AC-A609-4735-B958-AF64F38A36B1}" srcOrd="0" destOrd="0" presId="urn:microsoft.com/office/officeart/2005/8/layout/chevron2"/>
    <dgm:cxn modelId="{6E253FEC-815A-46D3-B117-EC140BE8925F}" srcId="{FF3A3D07-D3B4-4512-BD59-F906EC0359D2}" destId="{F7853509-4967-4244-BA80-06A227C89064}" srcOrd="0" destOrd="0" parTransId="{A4272B7E-A882-40A3-A6A0-F5966FF6667B}" sibTransId="{F60BA253-C918-4328-AB5F-F7BA1863A242}"/>
    <dgm:cxn modelId="{3367288E-6289-4B73-BDA8-3EF070B2B3E9}" type="presOf" srcId="{160578E6-FDDD-4B5C-A387-2ED6CDCAEC74}" destId="{6014D3BC-EA2C-484C-A49D-DD7944D34CE3}" srcOrd="0" destOrd="0" presId="urn:microsoft.com/office/officeart/2005/8/layout/chevron2"/>
    <dgm:cxn modelId="{6F446645-CCC0-43F6-906C-4DABCBE91712}" srcId="{D4F49887-7C06-4C42-AA86-376B438C7DFF}" destId="{3E54FB54-AFA6-4F31-9420-57BE42A6F0B1}" srcOrd="0" destOrd="0" parTransId="{5626470A-C151-443B-B8B6-CFDAB9BB92F1}" sibTransId="{4F73D372-39D2-4A66-83B0-B4A797CD55F8}"/>
    <dgm:cxn modelId="{14B34F0C-4E20-445F-BB65-A5D55E6DFBBD}" type="presOf" srcId="{F7853509-4967-4244-BA80-06A227C89064}" destId="{DA74F663-A243-4621-AD6D-16321E5DD9A5}" srcOrd="0" destOrd="0" presId="urn:microsoft.com/office/officeart/2005/8/layout/chevron2"/>
    <dgm:cxn modelId="{D5180AC0-DFA0-4CF9-8D44-E4309EE2B513}" type="presOf" srcId="{48AF181E-0A11-469A-AC99-466F2F7D23E2}" destId="{6B654DE2-0C05-4B49-B3AD-0AF29C1D776A}" srcOrd="0" destOrd="0" presId="urn:microsoft.com/office/officeart/2005/8/layout/chevron2"/>
    <dgm:cxn modelId="{4CC1DC31-E337-4635-8573-FC2322A99278}" type="presOf" srcId="{D4F49887-7C06-4C42-AA86-376B438C7DFF}" destId="{20B89DAA-B9C2-4F8F-B6FB-4C7D551EB88E}" srcOrd="0" destOrd="0" presId="urn:microsoft.com/office/officeart/2005/8/layout/chevron2"/>
    <dgm:cxn modelId="{681AF88F-7AE7-46DE-8E0D-4B417FA4B22D}" srcId="{FF3A3D07-D3B4-4512-BD59-F906EC0359D2}" destId="{160578E6-FDDD-4B5C-A387-2ED6CDCAEC74}" srcOrd="3" destOrd="0" parTransId="{14D2D293-CEA1-49BD-9032-9028DD315257}" sibTransId="{F7376C32-7593-4B58-8052-CB59EFC80D0F}"/>
    <dgm:cxn modelId="{BC2EA6BC-37A1-4F05-84B8-D83030D646D0}" srcId="{988FD1D1-3D3F-4746-B1E1-17CE79DF278F}" destId="{48AF181E-0A11-469A-AC99-466F2F7D23E2}" srcOrd="0" destOrd="0" parTransId="{6F6EA0E1-63BB-484D-872A-FE56AE322CA8}" sibTransId="{1EE5F1E8-125E-4862-9D9F-7D97D4D488C6}"/>
    <dgm:cxn modelId="{9EAE9708-8F75-4477-AFCF-63AF4F592E97}" type="presOf" srcId="{3E54FB54-AFA6-4F31-9420-57BE42A6F0B1}" destId="{53D86A49-51DB-464D-A0BC-C6FF6B8DA7B7}" srcOrd="0" destOrd="0" presId="urn:microsoft.com/office/officeart/2005/8/layout/chevron2"/>
    <dgm:cxn modelId="{C33D7D3C-887B-44D4-99F8-CB2165FAAF97}" type="presParOf" srcId="{0E095047-ED92-4FBD-85C6-D93D75992ED9}" destId="{08A82FC2-43CB-4C43-99F6-0508C8FBE320}" srcOrd="0" destOrd="0" presId="urn:microsoft.com/office/officeart/2005/8/layout/chevron2"/>
    <dgm:cxn modelId="{606F520C-F338-4701-9CEB-EDEAA2128A56}" type="presParOf" srcId="{08A82FC2-43CB-4C43-99F6-0508C8FBE320}" destId="{DA74F663-A243-4621-AD6D-16321E5DD9A5}" srcOrd="0" destOrd="0" presId="urn:microsoft.com/office/officeart/2005/8/layout/chevron2"/>
    <dgm:cxn modelId="{545C79A2-84E4-409B-ADD6-B3829028CFE1}" type="presParOf" srcId="{08A82FC2-43CB-4C43-99F6-0508C8FBE320}" destId="{DE8AD3AC-A609-4735-B958-AF64F38A36B1}" srcOrd="1" destOrd="0" presId="urn:microsoft.com/office/officeart/2005/8/layout/chevron2"/>
    <dgm:cxn modelId="{CD78F86D-8D6F-4D33-9932-9032730513D4}" type="presParOf" srcId="{0E095047-ED92-4FBD-85C6-D93D75992ED9}" destId="{50F89F6D-2E70-4BB0-98F5-15A9E610E04F}" srcOrd="1" destOrd="0" presId="urn:microsoft.com/office/officeart/2005/8/layout/chevron2"/>
    <dgm:cxn modelId="{1ED40540-A92A-4D36-83BB-B324D6BA6B94}" type="presParOf" srcId="{0E095047-ED92-4FBD-85C6-D93D75992ED9}" destId="{40992FC7-32B3-44A8-BDA7-4C72B64FB6FE}" srcOrd="2" destOrd="0" presId="urn:microsoft.com/office/officeart/2005/8/layout/chevron2"/>
    <dgm:cxn modelId="{47B2D3E2-1F56-4024-A280-2CECA1C13EC1}" type="presParOf" srcId="{40992FC7-32B3-44A8-BDA7-4C72B64FB6FE}" destId="{F5E76D31-92D0-4283-A898-506AFB9FF206}" srcOrd="0" destOrd="0" presId="urn:microsoft.com/office/officeart/2005/8/layout/chevron2"/>
    <dgm:cxn modelId="{000343B8-AA9D-4E67-8125-209EC2E16726}" type="presParOf" srcId="{40992FC7-32B3-44A8-BDA7-4C72B64FB6FE}" destId="{6B654DE2-0C05-4B49-B3AD-0AF29C1D776A}" srcOrd="1" destOrd="0" presId="urn:microsoft.com/office/officeart/2005/8/layout/chevron2"/>
    <dgm:cxn modelId="{522B170B-A51D-40E6-B19E-16266B40607A}" type="presParOf" srcId="{0E095047-ED92-4FBD-85C6-D93D75992ED9}" destId="{87CD0C21-BCD4-45C5-B19B-CBD7FEF6D339}" srcOrd="3" destOrd="0" presId="urn:microsoft.com/office/officeart/2005/8/layout/chevron2"/>
    <dgm:cxn modelId="{176E011D-AA50-46EC-AB42-A7D36F7BBF46}" type="presParOf" srcId="{0E095047-ED92-4FBD-85C6-D93D75992ED9}" destId="{645C5D46-0774-4132-9391-40E7C2AA7FAC}" srcOrd="4" destOrd="0" presId="urn:microsoft.com/office/officeart/2005/8/layout/chevron2"/>
    <dgm:cxn modelId="{777E9F64-DCAA-41CF-A92B-DCA4CEDB133C}" type="presParOf" srcId="{645C5D46-0774-4132-9391-40E7C2AA7FAC}" destId="{74F56FD6-FC8F-4D1D-AA70-F4DB3CF3C21F}" srcOrd="0" destOrd="0" presId="urn:microsoft.com/office/officeart/2005/8/layout/chevron2"/>
    <dgm:cxn modelId="{ECED4F79-7AB8-428E-9C79-9460657228EB}" type="presParOf" srcId="{645C5D46-0774-4132-9391-40E7C2AA7FAC}" destId="{CA4FAF21-E12A-4725-ABB4-72D330DF7817}" srcOrd="1" destOrd="0" presId="urn:microsoft.com/office/officeart/2005/8/layout/chevron2"/>
    <dgm:cxn modelId="{DA8898F7-2E37-425B-AAA6-6D45EC42C5BC}" type="presParOf" srcId="{0E095047-ED92-4FBD-85C6-D93D75992ED9}" destId="{FB609238-536B-40EB-8899-1B09E3DC14E3}" srcOrd="5" destOrd="0" presId="urn:microsoft.com/office/officeart/2005/8/layout/chevron2"/>
    <dgm:cxn modelId="{943D381D-DAC7-4DC4-8ED6-A08885B86E1A}" type="presParOf" srcId="{0E095047-ED92-4FBD-85C6-D93D75992ED9}" destId="{611DBFCC-2A1B-4117-B4C8-2B5F529FD2A5}" srcOrd="6" destOrd="0" presId="urn:microsoft.com/office/officeart/2005/8/layout/chevron2"/>
    <dgm:cxn modelId="{0B4D50C4-5EF7-44DC-887B-4E033418076C}" type="presParOf" srcId="{611DBFCC-2A1B-4117-B4C8-2B5F529FD2A5}" destId="{6014D3BC-EA2C-484C-A49D-DD7944D34CE3}" srcOrd="0" destOrd="0" presId="urn:microsoft.com/office/officeart/2005/8/layout/chevron2"/>
    <dgm:cxn modelId="{3D7FAC47-F5F4-4013-9F00-56A4D9A0A5D5}" type="presParOf" srcId="{611DBFCC-2A1B-4117-B4C8-2B5F529FD2A5}" destId="{6EB0DE8D-188A-4F9E-8777-34CB87A32F80}" srcOrd="1" destOrd="0" presId="urn:microsoft.com/office/officeart/2005/8/layout/chevron2"/>
    <dgm:cxn modelId="{FB42C32C-3A54-4006-9E25-A238C6448E0A}" type="presParOf" srcId="{0E095047-ED92-4FBD-85C6-D93D75992ED9}" destId="{BE387F20-1E45-46F6-BBED-715351C482AD}" srcOrd="7" destOrd="0" presId="urn:microsoft.com/office/officeart/2005/8/layout/chevron2"/>
    <dgm:cxn modelId="{1F682D84-84AE-455C-A8C7-0BA515330107}" type="presParOf" srcId="{0E095047-ED92-4FBD-85C6-D93D75992ED9}" destId="{535025A2-8782-4094-A960-F8AA8C8E1DC7}" srcOrd="8" destOrd="0" presId="urn:microsoft.com/office/officeart/2005/8/layout/chevron2"/>
    <dgm:cxn modelId="{EE0B8901-CA72-4E25-A798-150D88C2076B}" type="presParOf" srcId="{535025A2-8782-4094-A960-F8AA8C8E1DC7}" destId="{20B89DAA-B9C2-4F8F-B6FB-4C7D551EB88E}" srcOrd="0" destOrd="0" presId="urn:microsoft.com/office/officeart/2005/8/layout/chevron2"/>
    <dgm:cxn modelId="{DB2DDC9B-AEA4-4FC8-AFD2-5068FF4638FF}" type="presParOf" srcId="{535025A2-8782-4094-A960-F8AA8C8E1DC7}" destId="{53D86A49-51DB-464D-A0BC-C6FF6B8DA7B7}" srcOrd="1" destOrd="0" presId="urn:microsoft.com/office/officeart/2005/8/layout/chevron2"/>
  </dgm:cxnLst>
  <dgm:bg/>
  <dgm:whole>
    <a:ln w="57150"/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74F663-A243-4621-AD6D-16321E5DD9A5}">
      <dsp:nvSpPr>
        <dsp:cNvPr id="0" name=""/>
        <dsp:cNvSpPr/>
      </dsp:nvSpPr>
      <dsp:spPr>
        <a:xfrm rot="5400000">
          <a:off x="-149687" y="154094"/>
          <a:ext cx="997918" cy="698543"/>
        </a:xfrm>
        <a:prstGeom prst="chevron">
          <a:avLst/>
        </a:prstGeom>
        <a:solidFill>
          <a:schemeClr val="accent2"/>
        </a:solidFill>
        <a:ln w="1905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100" kern="1200" dirty="0" err="1">
              <a:solidFill>
                <a:schemeClr val="tx1"/>
              </a:solidFill>
            </a:rPr>
            <a:t>Decom-positie</a:t>
          </a:r>
          <a:endParaRPr lang="nl-NL" sz="700" kern="1200" dirty="0">
            <a:solidFill>
              <a:schemeClr val="tx1"/>
            </a:solidFill>
          </a:endParaRPr>
        </a:p>
      </dsp:txBody>
      <dsp:txXfrm rot="-5400000">
        <a:off x="1" y="353679"/>
        <a:ext cx="698543" cy="299375"/>
      </dsp:txXfrm>
    </dsp:sp>
    <dsp:sp modelId="{DE8AD3AC-A609-4735-B958-AF64F38A36B1}">
      <dsp:nvSpPr>
        <dsp:cNvPr id="0" name=""/>
        <dsp:cNvSpPr/>
      </dsp:nvSpPr>
      <dsp:spPr>
        <a:xfrm rot="5400000">
          <a:off x="3028785" y="-2325835"/>
          <a:ext cx="648988" cy="530947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79388" lvl="1" indent="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l-NL" sz="1400" kern="1200" dirty="0"/>
            <a:t>Geschikt maken decompositie</a:t>
          </a:r>
        </a:p>
      </dsp:txBody>
      <dsp:txXfrm rot="-5400000">
        <a:off x="698544" y="36087"/>
        <a:ext cx="5277791" cy="585626"/>
      </dsp:txXfrm>
    </dsp:sp>
    <dsp:sp modelId="{F5E76D31-92D0-4283-A898-506AFB9FF206}">
      <dsp:nvSpPr>
        <dsp:cNvPr id="0" name=""/>
        <dsp:cNvSpPr/>
      </dsp:nvSpPr>
      <dsp:spPr>
        <a:xfrm rot="5400000">
          <a:off x="-149687" y="1033902"/>
          <a:ext cx="997918" cy="698543"/>
        </a:xfrm>
        <a:prstGeom prst="chevron">
          <a:avLst/>
        </a:prstGeom>
        <a:solidFill>
          <a:schemeClr val="accent2"/>
        </a:solidFill>
        <a:ln w="1905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100" kern="1200" dirty="0">
              <a:solidFill>
                <a:schemeClr val="tx1"/>
              </a:solidFill>
            </a:rPr>
            <a:t>Dossier</a:t>
          </a:r>
        </a:p>
      </dsp:txBody>
      <dsp:txXfrm rot="-5400000">
        <a:off x="1" y="1233487"/>
        <a:ext cx="698543" cy="299375"/>
      </dsp:txXfrm>
    </dsp:sp>
    <dsp:sp modelId="{6B654DE2-0C05-4B49-B3AD-0AF29C1D776A}">
      <dsp:nvSpPr>
        <dsp:cNvPr id="0" name=""/>
        <dsp:cNvSpPr/>
      </dsp:nvSpPr>
      <dsp:spPr>
        <a:xfrm rot="5400000">
          <a:off x="3028955" y="-1446198"/>
          <a:ext cx="648647" cy="530947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79388" lvl="1" indent="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l-NL" sz="1400" kern="1200" dirty="0"/>
            <a:t>Archief- en dossieronderzoek</a:t>
          </a:r>
        </a:p>
      </dsp:txBody>
      <dsp:txXfrm rot="-5400000">
        <a:off x="698543" y="915878"/>
        <a:ext cx="5277808" cy="585319"/>
      </dsp:txXfrm>
    </dsp:sp>
    <dsp:sp modelId="{74F56FD6-FC8F-4D1D-AA70-F4DB3CF3C21F}">
      <dsp:nvSpPr>
        <dsp:cNvPr id="0" name=""/>
        <dsp:cNvSpPr/>
      </dsp:nvSpPr>
      <dsp:spPr>
        <a:xfrm rot="5400000">
          <a:off x="-149687" y="1913709"/>
          <a:ext cx="997918" cy="698543"/>
        </a:xfrm>
        <a:prstGeom prst="chevron">
          <a:avLst/>
        </a:prstGeom>
        <a:solidFill>
          <a:schemeClr val="accent2"/>
        </a:solidFill>
        <a:ln w="1905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100" kern="1200" dirty="0">
              <a:solidFill>
                <a:schemeClr val="tx1"/>
              </a:solidFill>
            </a:rPr>
            <a:t>Visuele</a:t>
          </a:r>
          <a:r>
            <a:rPr lang="nl-NL" sz="1100" kern="1200" dirty="0"/>
            <a:t> </a:t>
          </a:r>
          <a:r>
            <a:rPr lang="nl-NL" sz="1100" kern="1200" dirty="0">
              <a:solidFill>
                <a:schemeClr val="tx1"/>
              </a:solidFill>
            </a:rPr>
            <a:t>inspectie</a:t>
          </a:r>
        </a:p>
      </dsp:txBody>
      <dsp:txXfrm rot="-5400000">
        <a:off x="1" y="2113294"/>
        <a:ext cx="698543" cy="299375"/>
      </dsp:txXfrm>
    </dsp:sp>
    <dsp:sp modelId="{CA4FAF21-E12A-4725-ABB4-72D330DF7817}">
      <dsp:nvSpPr>
        <dsp:cNvPr id="0" name=""/>
        <dsp:cNvSpPr/>
      </dsp:nvSpPr>
      <dsp:spPr>
        <a:xfrm rot="5400000">
          <a:off x="3028955" y="-566390"/>
          <a:ext cx="648647" cy="530947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79388" lvl="1" indent="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l-NL" sz="1400" kern="1200" dirty="0"/>
            <a:t>Visuele inspectie</a:t>
          </a:r>
        </a:p>
      </dsp:txBody>
      <dsp:txXfrm rot="-5400000">
        <a:off x="698543" y="1795686"/>
        <a:ext cx="5277808" cy="585319"/>
      </dsp:txXfrm>
    </dsp:sp>
    <dsp:sp modelId="{6014D3BC-EA2C-484C-A49D-DD7944D34CE3}">
      <dsp:nvSpPr>
        <dsp:cNvPr id="0" name=""/>
        <dsp:cNvSpPr/>
      </dsp:nvSpPr>
      <dsp:spPr>
        <a:xfrm rot="5400000">
          <a:off x="-149687" y="2793517"/>
          <a:ext cx="997918" cy="69854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050" kern="1200" dirty="0"/>
            <a:t>Rest-levensduur-analyse</a:t>
          </a:r>
          <a:endParaRPr lang="nl-NL" sz="700" kern="1200" dirty="0"/>
        </a:p>
      </dsp:txBody>
      <dsp:txXfrm rot="-5400000">
        <a:off x="1" y="2993102"/>
        <a:ext cx="698543" cy="299375"/>
      </dsp:txXfrm>
    </dsp:sp>
    <dsp:sp modelId="{6EB0DE8D-188A-4F9E-8777-34CB87A32F80}">
      <dsp:nvSpPr>
        <dsp:cNvPr id="0" name=""/>
        <dsp:cNvSpPr/>
      </dsp:nvSpPr>
      <dsp:spPr>
        <a:xfrm rot="5400000">
          <a:off x="3028955" y="313417"/>
          <a:ext cx="648647" cy="530947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79388" lvl="1" indent="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l-NL" sz="1400" kern="1200" dirty="0"/>
            <a:t>Restlevensduuranalyse en constructieve beoordeling</a:t>
          </a:r>
        </a:p>
      </dsp:txBody>
      <dsp:txXfrm rot="-5400000">
        <a:off x="698543" y="2675493"/>
        <a:ext cx="5277808" cy="585319"/>
      </dsp:txXfrm>
    </dsp:sp>
    <dsp:sp modelId="{20B89DAA-B9C2-4F8F-B6FB-4C7D551EB88E}">
      <dsp:nvSpPr>
        <dsp:cNvPr id="0" name=""/>
        <dsp:cNvSpPr/>
      </dsp:nvSpPr>
      <dsp:spPr>
        <a:xfrm rot="5400000">
          <a:off x="-149687" y="3673325"/>
          <a:ext cx="997918" cy="69854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100" kern="1200" dirty="0" err="1"/>
            <a:t>Demon-tage</a:t>
          </a:r>
          <a:endParaRPr lang="nl-NL" sz="1000" kern="1200" dirty="0"/>
        </a:p>
      </dsp:txBody>
      <dsp:txXfrm rot="-5400000">
        <a:off x="1" y="3872910"/>
        <a:ext cx="698543" cy="299375"/>
      </dsp:txXfrm>
    </dsp:sp>
    <dsp:sp modelId="{53D86A49-51DB-464D-A0BC-C6FF6B8DA7B7}">
      <dsp:nvSpPr>
        <dsp:cNvPr id="0" name=""/>
        <dsp:cNvSpPr/>
      </dsp:nvSpPr>
      <dsp:spPr>
        <a:xfrm rot="5400000">
          <a:off x="3028955" y="1193225"/>
          <a:ext cx="648647" cy="530947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79388" lvl="1" indent="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l-NL" sz="1400" kern="1200" dirty="0"/>
            <a:t>Verificatie &amp; monitoring tijdens en na </a:t>
          </a:r>
          <a:r>
            <a:rPr lang="nl-NL" sz="1400" kern="1200"/>
            <a:t>afloop van </a:t>
          </a:r>
          <a:r>
            <a:rPr lang="nl-NL" sz="1400" kern="1200" dirty="0"/>
            <a:t>oogst</a:t>
          </a:r>
        </a:p>
      </dsp:txBody>
      <dsp:txXfrm rot="-5400000">
        <a:off x="698543" y="3555301"/>
        <a:ext cx="5277808" cy="58531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D46E5A-2E8B-410A-8A8F-E360D3DD20D4}" type="datetimeFigureOut">
              <a:rPr lang="en-NL" smtClean="0"/>
              <a:t>04/11/2024</a:t>
            </a:fld>
            <a:endParaRPr lang="en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69F0C6-4BBA-444D-B5E7-67E568E0CD5B}" type="slidenum">
              <a:rPr lang="en-NL" smtClean="0"/>
              <a:t>‹nr.›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4826650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dirty="0" smtClean="0"/>
              <a:t>Duurzaamheid</a:t>
            </a:r>
            <a:r>
              <a:rPr lang="nl-NL" baseline="0" dirty="0" smtClean="0"/>
              <a:t> in binnen RWS georganiseerd in deze 5 domeinen</a:t>
            </a:r>
            <a:endParaRPr lang="nl-NL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dirty="0" smtClean="0"/>
              <a:t>Duurzaamheid is natuurlijk breder dan alleen deze</a:t>
            </a:r>
            <a:r>
              <a:rPr lang="nl-NL" baseline="0" dirty="0" smtClean="0"/>
              <a:t> vijf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baseline="0" dirty="0" smtClean="0"/>
              <a:t>Denk aan biodiversiteit, klimaatadaptatie en sociale duurzaamheid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baseline="0" dirty="0" smtClean="0"/>
              <a:t>Maar hier ligt de focus, en wij richten on met name op Duurzame Infraprojecten</a:t>
            </a:r>
            <a:endParaRPr lang="nl-NL" dirty="0" smtClean="0"/>
          </a:p>
          <a:p>
            <a:endParaRPr lang="nl-NL" dirty="0" smtClean="0"/>
          </a:p>
          <a:p>
            <a:r>
              <a:rPr lang="nl-NL" b="1" dirty="0" smtClean="0"/>
              <a:t>[Zoom</a:t>
            </a:r>
            <a:r>
              <a:rPr lang="nl-NL" b="1" baseline="0" dirty="0" smtClean="0"/>
              <a:t> in op Duurzame Infra]</a:t>
            </a:r>
          </a:p>
          <a:p>
            <a:endParaRPr lang="nl-NL" baseline="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dirty="0" smtClean="0"/>
              <a:t>Dit is een</a:t>
            </a:r>
            <a:r>
              <a:rPr lang="nl-NL" baseline="0" dirty="0" smtClean="0"/>
              <a:t> t</a:t>
            </a:r>
            <a:r>
              <a:rPr lang="nl-NL" dirty="0" smtClean="0"/>
              <a:t>ijdelijk programma om klimaatneutraal, circulair, schoon en emissieloos werken naar de praktijk te brengen en zorgen dat dit in het DNA van Rijkswaterstaat komt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dirty="0" smtClean="0"/>
              <a:t>Vijf transitiepaden waar de meeste CO</a:t>
            </a:r>
            <a:r>
              <a:rPr lang="nl-NL" baseline="-25000" dirty="0" smtClean="0"/>
              <a:t>2</a:t>
            </a:r>
            <a:r>
              <a:rPr lang="nl-NL" dirty="0" smtClean="0"/>
              <a:t>-winst te behalen valt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dirty="0" smtClean="0"/>
              <a:t>Hierbij</a:t>
            </a:r>
            <a:r>
              <a:rPr lang="nl-NL" baseline="0" dirty="0" smtClean="0"/>
              <a:t> valt transitiepad ‘Spoor’ onder ProRail</a:t>
            </a:r>
            <a:endParaRPr lang="nl-NL" dirty="0" smtClean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501649-886C-4324-AD4C-E61C88D47728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05925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Opnieuw invoegen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69F0C6-4BBA-444D-B5E7-67E568E0CD5B}" type="slidenum">
              <a:rPr lang="en-NL" smtClean="0"/>
              <a:t>6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2081334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Vrije vorm: vorm 29">
            <a:extLst>
              <a:ext uri="{FF2B5EF4-FFF2-40B4-BE49-F238E27FC236}">
                <a16:creationId xmlns:a16="http://schemas.microsoft.com/office/drawing/2014/main" id="{FB7BC648-3F3A-4FE6-B474-FF08AD16EC55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5850001 w 6096000"/>
              <a:gd name="connsiteY1" fmla="*/ 0 h 6858000"/>
              <a:gd name="connsiteX2" fmla="*/ 5850001 w 6096000"/>
              <a:gd name="connsiteY2" fmla="*/ 975600 h 6858000"/>
              <a:gd name="connsiteX3" fmla="*/ 6096000 w 6096000"/>
              <a:gd name="connsiteY3" fmla="*/ 975600 h 6858000"/>
              <a:gd name="connsiteX4" fmla="*/ 6096000 w 6096000"/>
              <a:gd name="connsiteY4" fmla="*/ 6858000 h 6858000"/>
              <a:gd name="connsiteX5" fmla="*/ 0 w 60960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5850001" y="0"/>
                </a:lnTo>
                <a:lnTo>
                  <a:pt x="5850001" y="975600"/>
                </a:lnTo>
                <a:lnTo>
                  <a:pt x="6096000" y="97560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4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6552000" y="3657600"/>
            <a:ext cx="5004000" cy="1828800"/>
          </a:xfrm>
        </p:spPr>
        <p:txBody>
          <a:bodyPr lIns="0" tIns="0" rIns="0" bIns="0"/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 om een subtitel in te voegen</a:t>
            </a:r>
          </a:p>
        </p:txBody>
      </p:sp>
      <p:sp>
        <p:nvSpPr>
          <p:cNvPr id="25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2000" y="5486400"/>
            <a:ext cx="5004000" cy="322075"/>
          </a:xfrm>
        </p:spPr>
        <p:txBody>
          <a:bodyPr lIns="0"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21" name="Titel 1"/>
          <p:cNvSpPr>
            <a:spLocks noGrp="1"/>
          </p:cNvSpPr>
          <p:nvPr>
            <p:ph type="ctrTitle" hasCustomPrompt="1"/>
          </p:nvPr>
        </p:nvSpPr>
        <p:spPr>
          <a:xfrm>
            <a:off x="6552000" y="2120417"/>
            <a:ext cx="5004000" cy="1403350"/>
          </a:xfrm>
        </p:spPr>
        <p:txBody>
          <a:bodyPr tIns="0" bIns="0" anchor="b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Klik om een titel in te voegen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BCE3D936-01A5-42C9-A617-17B3B8FB8C5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552000" y="5808475"/>
            <a:ext cx="5004000" cy="34565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nl-NL" dirty="0"/>
              <a:t>Datum presentatie</a:t>
            </a:r>
          </a:p>
        </p:txBody>
      </p:sp>
      <p:sp>
        <p:nvSpPr>
          <p:cNvPr id="11" name="Vertrouwelijkheidsniveau">
            <a:extLst>
              <a:ext uri="{FF2B5EF4-FFF2-40B4-BE49-F238E27FC236}">
                <a16:creationId xmlns:a16="http://schemas.microsoft.com/office/drawing/2014/main" id="{D6028795-C409-40A9-B428-B0AF6EBB642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30000" y="6528572"/>
            <a:ext cx="4262437" cy="183600"/>
          </a:xfrm>
        </p:spPr>
        <p:txBody>
          <a:bodyPr anchor="b" anchorCtr="0">
            <a:noAutofit/>
          </a:bodyPr>
          <a:lstStyle>
            <a:lvl1pPr marL="0" indent="0">
              <a:buNone/>
              <a:defRPr sz="900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[vertrouwelijkheidsniveau]</a:t>
            </a:r>
          </a:p>
        </p:txBody>
      </p:sp>
      <p:sp>
        <p:nvSpPr>
          <p:cNvPr id="12" name="Tijdelijke aanduiding voor dianummer 11">
            <a:extLst>
              <a:ext uri="{FF2B5EF4-FFF2-40B4-BE49-F238E27FC236}">
                <a16:creationId xmlns:a16="http://schemas.microsoft.com/office/drawing/2014/main" id="{41FD69D9-3E06-4876-9F73-71B6B351D2BE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>
          <a:xfrm>
            <a:off x="11048400" y="6528572"/>
            <a:ext cx="511200" cy="183600"/>
          </a:xfrm>
        </p:spPr>
        <p:txBody>
          <a:bodyPr/>
          <a:lstStyle/>
          <a:p>
            <a:fld id="{6C93B359-CF0D-4389-949E-16A33FCBB3EC}" type="slidenum">
              <a:rPr lang="nl-NL" smtClean="0"/>
              <a:t>‹nr.›</a:t>
            </a:fld>
            <a:endParaRPr lang="nl-NL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8828510C-BC5B-408F-A83E-20041DE7A13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0673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verticaal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tekst 10"/>
          <p:cNvSpPr>
            <a:spLocks noGrp="1"/>
          </p:cNvSpPr>
          <p:nvPr>
            <p:ph type="body" sz="quarter" idx="16" hasCustomPrompt="1"/>
          </p:nvPr>
        </p:nvSpPr>
        <p:spPr>
          <a:xfrm>
            <a:off x="6552000" y="2350800"/>
            <a:ext cx="5004000" cy="3963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 dirty="0"/>
              <a:t>Klik om tekst in te voegen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4" name="Tijdelijke aanduiding voor dianummer 13">
            <a:extLst>
              <a:ext uri="{FF2B5EF4-FFF2-40B4-BE49-F238E27FC236}">
                <a16:creationId xmlns:a16="http://schemas.microsoft.com/office/drawing/2014/main" id="{0E24862E-A238-48C9-966B-53C0A9936E1E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6C93B359-CF0D-4389-949E-16A33FCBB3EC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7" name="Titel 16">
            <a:extLst>
              <a:ext uri="{FF2B5EF4-FFF2-40B4-BE49-F238E27FC236}">
                <a16:creationId xmlns:a16="http://schemas.microsoft.com/office/drawing/2014/main" id="{9C42D806-99A5-4854-9BB7-C93AB66EA3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2000" y="1281950"/>
            <a:ext cx="5004000" cy="1069200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Klik om een titel in te voegen</a:t>
            </a:r>
          </a:p>
        </p:txBody>
      </p:sp>
      <p:sp>
        <p:nvSpPr>
          <p:cNvPr id="7" name="Vertrouwelijkheidsniveau">
            <a:extLst>
              <a:ext uri="{FF2B5EF4-FFF2-40B4-BE49-F238E27FC236}">
                <a16:creationId xmlns:a16="http://schemas.microsoft.com/office/drawing/2014/main" id="{4BAFB278-E939-4041-A70B-47CB8943C72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553200" y="6528572"/>
            <a:ext cx="4262437" cy="183600"/>
          </a:xfrm>
        </p:spPr>
        <p:txBody>
          <a:bodyPr anchor="b" anchorCtr="0">
            <a:noAutofit/>
          </a:bodyPr>
          <a:lstStyle>
            <a:lvl1pPr marL="0" indent="0">
              <a:buNone/>
              <a:defRPr sz="900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[vertrouwelijkheidsniveau]</a:t>
            </a:r>
          </a:p>
        </p:txBody>
      </p:sp>
      <p:sp>
        <p:nvSpPr>
          <p:cNvPr id="8" name="Tijdelijke aanduiding voor afbeelding 7">
            <a:extLst>
              <a:ext uri="{FF2B5EF4-FFF2-40B4-BE49-F238E27FC236}">
                <a16:creationId xmlns:a16="http://schemas.microsoft.com/office/drawing/2014/main" id="{F4CFC7BE-2502-4C51-AFEA-F92D97467734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4594225 w 6096000"/>
              <a:gd name="connsiteY1" fmla="*/ 0 h 6858000"/>
              <a:gd name="connsiteX2" fmla="*/ 5848350 w 6096000"/>
              <a:gd name="connsiteY2" fmla="*/ 0 h 6858000"/>
              <a:gd name="connsiteX3" fmla="*/ 5862637 w 6096000"/>
              <a:gd name="connsiteY3" fmla="*/ 0 h 6858000"/>
              <a:gd name="connsiteX4" fmla="*/ 5862637 w 6096000"/>
              <a:gd name="connsiteY4" fmla="*/ 711244 h 6858000"/>
              <a:gd name="connsiteX5" fmla="*/ 6096000 w 6096000"/>
              <a:gd name="connsiteY5" fmla="*/ 711244 h 6858000"/>
              <a:gd name="connsiteX6" fmla="*/ 6096000 w 6096000"/>
              <a:gd name="connsiteY6" fmla="*/ 975600 h 6858000"/>
              <a:gd name="connsiteX7" fmla="*/ 6096000 w 6096000"/>
              <a:gd name="connsiteY7" fmla="*/ 1431131 h 6858000"/>
              <a:gd name="connsiteX8" fmla="*/ 6096000 w 6096000"/>
              <a:gd name="connsiteY8" fmla="*/ 6858000 h 6858000"/>
              <a:gd name="connsiteX9" fmla="*/ 5848350 w 6096000"/>
              <a:gd name="connsiteY9" fmla="*/ 6858000 h 6858000"/>
              <a:gd name="connsiteX10" fmla="*/ 0 w 6096000"/>
              <a:gd name="connsiteY1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4594225" y="0"/>
                </a:lnTo>
                <a:lnTo>
                  <a:pt x="5848350" y="0"/>
                </a:lnTo>
                <a:lnTo>
                  <a:pt x="5862637" y="0"/>
                </a:lnTo>
                <a:lnTo>
                  <a:pt x="5862637" y="711244"/>
                </a:lnTo>
                <a:lnTo>
                  <a:pt x="6096000" y="711244"/>
                </a:lnTo>
                <a:lnTo>
                  <a:pt x="6096000" y="975600"/>
                </a:lnTo>
                <a:lnTo>
                  <a:pt x="6096000" y="1431131"/>
                </a:lnTo>
                <a:lnTo>
                  <a:pt x="6096000" y="6858000"/>
                </a:lnTo>
                <a:lnTo>
                  <a:pt x="58483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vert="horz" wrap="square" tIns="1800000" anchor="t" anchorCtr="1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nl-NL" dirty="0"/>
              <a:t>Klik op het pictogram om een afbeelding in te voegen</a:t>
            </a:r>
          </a:p>
        </p:txBody>
      </p:sp>
    </p:spTree>
    <p:extLst>
      <p:ext uri="{BB962C8B-B14F-4D97-AF65-F5344CB8AC3E}">
        <p14:creationId xmlns:p14="http://schemas.microsoft.com/office/powerpoint/2010/main" val="93611669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geel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afbeelding 3">
            <a:extLst>
              <a:ext uri="{FF2B5EF4-FFF2-40B4-BE49-F238E27FC236}">
                <a16:creationId xmlns:a16="http://schemas.microsoft.com/office/drawing/2014/main" id="{E40B2573-7117-47DC-A1FC-56A832A1E9D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3429000"/>
            <a:ext cx="12192000" cy="3429000"/>
          </a:xfrm>
          <a:solidFill>
            <a:schemeClr val="tx1">
              <a:lumMod val="85000"/>
            </a:schemeClr>
          </a:solidFill>
        </p:spPr>
        <p:txBody>
          <a:bodyPr tIns="1080000" anchor="t" anchorCtr="1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nl-NL" dirty="0"/>
              <a:t>Klik op het pictogram om een afbeelding in te voegen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27AD964-7CC1-4105-95CD-B7149718814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C93B359-CF0D-4389-949E-16A33FCBB3EC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4A879FCC-B15B-43B0-94C1-EA709F51A4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een titel in te voegen</a:t>
            </a:r>
          </a:p>
        </p:txBody>
      </p:sp>
    </p:spTree>
    <p:extLst>
      <p:ext uri="{BB962C8B-B14F-4D97-AF65-F5344CB8AC3E}">
        <p14:creationId xmlns:p14="http://schemas.microsoft.com/office/powerpoint/2010/main" val="19250837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afbeelding 9">
            <a:extLst>
              <a:ext uri="{FF2B5EF4-FFF2-40B4-BE49-F238E27FC236}">
                <a16:creationId xmlns:a16="http://schemas.microsoft.com/office/drawing/2014/main" id="{4D76FA77-7724-405A-BCBC-F7FB2273E85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5329235 w 12192000"/>
              <a:gd name="connsiteY1" fmla="*/ 0 h 6858000"/>
              <a:gd name="connsiteX2" fmla="*/ 5848350 w 12192000"/>
              <a:gd name="connsiteY2" fmla="*/ 0 h 6858000"/>
              <a:gd name="connsiteX3" fmla="*/ 5857872 w 12192000"/>
              <a:gd name="connsiteY3" fmla="*/ 0 h 6858000"/>
              <a:gd name="connsiteX4" fmla="*/ 5857872 w 12192000"/>
              <a:gd name="connsiteY4" fmla="*/ 711998 h 6858000"/>
              <a:gd name="connsiteX5" fmla="*/ 6324600 w 12192000"/>
              <a:gd name="connsiteY5" fmla="*/ 711998 h 6858000"/>
              <a:gd name="connsiteX6" fmla="*/ 6324600 w 12192000"/>
              <a:gd name="connsiteY6" fmla="*/ 0 h 6858000"/>
              <a:gd name="connsiteX7" fmla="*/ 12192000 w 12192000"/>
              <a:gd name="connsiteY7" fmla="*/ 0 h 6858000"/>
              <a:gd name="connsiteX8" fmla="*/ 12192000 w 12192000"/>
              <a:gd name="connsiteY8" fmla="*/ 6858000 h 6858000"/>
              <a:gd name="connsiteX9" fmla="*/ 6324600 w 12192000"/>
              <a:gd name="connsiteY9" fmla="*/ 6858000 h 6858000"/>
              <a:gd name="connsiteX10" fmla="*/ 5848350 w 12192000"/>
              <a:gd name="connsiteY10" fmla="*/ 6858000 h 6858000"/>
              <a:gd name="connsiteX11" fmla="*/ 0 w 1219200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5329235" y="0"/>
                </a:lnTo>
                <a:lnTo>
                  <a:pt x="5848350" y="0"/>
                </a:lnTo>
                <a:lnTo>
                  <a:pt x="5857872" y="0"/>
                </a:lnTo>
                <a:lnTo>
                  <a:pt x="5857872" y="711998"/>
                </a:lnTo>
                <a:lnTo>
                  <a:pt x="6324600" y="711998"/>
                </a:lnTo>
                <a:lnTo>
                  <a:pt x="6324600" y="0"/>
                </a:lnTo>
                <a:lnTo>
                  <a:pt x="12192000" y="0"/>
                </a:lnTo>
                <a:lnTo>
                  <a:pt x="12192000" y="6858000"/>
                </a:lnTo>
                <a:lnTo>
                  <a:pt x="6324600" y="6858000"/>
                </a:lnTo>
                <a:lnTo>
                  <a:pt x="58483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tIns="2520000" anchor="t" anchorCtr="1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nl-NL" dirty="0"/>
              <a:t>Klik op het pictogram om een afbeelding in te voegen</a:t>
            </a:r>
          </a:p>
        </p:txBody>
      </p:sp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>
          <a:xfrm>
            <a:off x="0" y="5153776"/>
            <a:ext cx="12192000" cy="576000"/>
          </a:xfrm>
          <a:solidFill>
            <a:schemeClr val="accent2"/>
          </a:solidFill>
        </p:spPr>
        <p:txBody>
          <a:bodyPr lIns="630000" anchor="ctr" anchorCtr="0">
            <a:noAutofit/>
          </a:bodyPr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Klik om een naam in te voegen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825413"/>
            <a:ext cx="12192000" cy="396000"/>
          </a:xfrm>
          <a:solidFill>
            <a:schemeClr val="bg1"/>
          </a:solidFill>
        </p:spPr>
        <p:txBody>
          <a:bodyPr lIns="63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1"/>
                </a:solidFill>
              </a:defRPr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 dirty="0"/>
              <a:t>Klik om functie of project in te voegen</a:t>
            </a:r>
          </a:p>
        </p:txBody>
      </p:sp>
      <p:sp>
        <p:nvSpPr>
          <p:cNvPr id="12" name="Tijdelijke aanduiding voor dianummer 11">
            <a:extLst>
              <a:ext uri="{FF2B5EF4-FFF2-40B4-BE49-F238E27FC236}">
                <a16:creationId xmlns:a16="http://schemas.microsoft.com/office/drawing/2014/main" id="{49EE6DDE-E144-43EA-A883-E219AA865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3B359-CF0D-4389-949E-16A33FCBB3EC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49316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Vrije vorm: vorm 16">
            <a:extLst>
              <a:ext uri="{FF2B5EF4-FFF2-40B4-BE49-F238E27FC236}">
                <a16:creationId xmlns:a16="http://schemas.microsoft.com/office/drawing/2014/main" id="{CE883B12-7812-4AB5-9452-637027F74772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5360191 w 6096000"/>
              <a:gd name="connsiteY1" fmla="*/ 0 h 6858000"/>
              <a:gd name="connsiteX2" fmla="*/ 5850001 w 6096000"/>
              <a:gd name="connsiteY2" fmla="*/ 0 h 6858000"/>
              <a:gd name="connsiteX3" fmla="*/ 5862635 w 6096000"/>
              <a:gd name="connsiteY3" fmla="*/ 0 h 6858000"/>
              <a:gd name="connsiteX4" fmla="*/ 5862635 w 6096000"/>
              <a:gd name="connsiteY4" fmla="*/ 709612 h 6858000"/>
              <a:gd name="connsiteX5" fmla="*/ 6096000 w 6096000"/>
              <a:gd name="connsiteY5" fmla="*/ 709612 h 6858000"/>
              <a:gd name="connsiteX6" fmla="*/ 6096000 w 6096000"/>
              <a:gd name="connsiteY6" fmla="*/ 975600 h 6858000"/>
              <a:gd name="connsiteX7" fmla="*/ 6096000 w 6096000"/>
              <a:gd name="connsiteY7" fmla="*/ 1102518 h 6858000"/>
              <a:gd name="connsiteX8" fmla="*/ 6096000 w 6096000"/>
              <a:gd name="connsiteY8" fmla="*/ 6858000 h 6858000"/>
              <a:gd name="connsiteX9" fmla="*/ 0 w 6096000"/>
              <a:gd name="connsiteY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5360191" y="0"/>
                </a:lnTo>
                <a:lnTo>
                  <a:pt x="5850001" y="0"/>
                </a:lnTo>
                <a:lnTo>
                  <a:pt x="5862635" y="0"/>
                </a:lnTo>
                <a:lnTo>
                  <a:pt x="5862635" y="709612"/>
                </a:lnTo>
                <a:lnTo>
                  <a:pt x="6096000" y="709612"/>
                </a:lnTo>
                <a:lnTo>
                  <a:pt x="6096000" y="975600"/>
                </a:lnTo>
                <a:lnTo>
                  <a:pt x="6096000" y="1102518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/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7176285" y="2286000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Klik om gegevens afzender in te voegen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7176285" y="3079487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Klik om gegevens afzender in te voegen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7176285" y="3845506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Klik om gegevens afzender in te voegen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6559200" y="2361344"/>
            <a:ext cx="541203" cy="54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 smtClean="0"/>
              <a:t>Klik op het pictogram als u een afbeelding wilt toevoegen</a:t>
            </a:r>
            <a:endParaRPr lang="nl-NL" dirty="0"/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6559200" y="3147360"/>
            <a:ext cx="541203" cy="540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 smtClean="0"/>
              <a:t>Klik op het pictogram als u een afbeelding wilt toevoegen</a:t>
            </a:r>
            <a:endParaRPr lang="nl-NL" dirty="0"/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6559200" y="3920850"/>
            <a:ext cx="541203" cy="5400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 smtClean="0"/>
              <a:t>Klik op het pictogram als u een afbeelding wilt toevoegen</a:t>
            </a:r>
            <a:endParaRPr lang="nl-NL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D869C57F-4252-4209-A8BC-33FAC7ADB6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0000" y="3050453"/>
            <a:ext cx="4997688" cy="1069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Type een afsluitende zin</a:t>
            </a:r>
          </a:p>
        </p:txBody>
      </p:sp>
      <p:sp>
        <p:nvSpPr>
          <p:cNvPr id="11" name="Tijdelijke aanduiding voor dianummer 10">
            <a:extLst>
              <a:ext uri="{FF2B5EF4-FFF2-40B4-BE49-F238E27FC236}">
                <a16:creationId xmlns:a16="http://schemas.microsoft.com/office/drawing/2014/main" id="{A3A163FE-BA7A-4106-9910-A643D023C9F7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93B359-CF0D-4389-949E-16A33FCBB3EC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25" name="Vertrouwelijkheidsniveau">
            <a:extLst>
              <a:ext uri="{FF2B5EF4-FFF2-40B4-BE49-F238E27FC236}">
                <a16:creationId xmlns:a16="http://schemas.microsoft.com/office/drawing/2014/main" id="{CAA5CBF2-B6F9-4237-8DE7-3D9FD8FFABB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30000" y="6528572"/>
            <a:ext cx="4262437" cy="183600"/>
          </a:xfrm>
        </p:spPr>
        <p:txBody>
          <a:bodyPr anchor="b" anchorCtr="0">
            <a:noAutofit/>
          </a:bodyPr>
          <a:lstStyle>
            <a:lvl1pPr marL="0" indent="0">
              <a:buNone/>
              <a:defRPr sz="900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[vertrouwelijkheidsniveau]</a:t>
            </a:r>
          </a:p>
        </p:txBody>
      </p:sp>
      <p:pic>
        <p:nvPicPr>
          <p:cNvPr id="24" name="Afbeelding 23">
            <a:extLst>
              <a:ext uri="{FF2B5EF4-FFF2-40B4-BE49-F238E27FC236}">
                <a16:creationId xmlns:a16="http://schemas.microsoft.com/office/drawing/2014/main" id="{6D7B6104-9A05-4402-8182-B4559988848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9651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olgdia met opsomm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24000" y="1295999"/>
            <a:ext cx="11203200" cy="400110"/>
          </a:xfrm>
        </p:spPr>
        <p:txBody>
          <a:bodyPr/>
          <a:lstStyle>
            <a:lvl1pPr>
              <a:defRPr/>
            </a:lvl1pPr>
          </a:lstStyle>
          <a:p>
            <a:r>
              <a:rPr lang="nl-NL" noProof="0" dirty="0" err="1"/>
              <a:t>Klik</a:t>
            </a:r>
            <a:r>
              <a:rPr lang="nl-NL" noProof="0" dirty="0"/>
              <a:t> </a:t>
            </a:r>
            <a:r>
              <a:rPr lang="nl-NL" noProof="0" dirty="0" err="1"/>
              <a:t>om</a:t>
            </a:r>
            <a:r>
              <a:rPr lang="nl-NL" noProof="0" dirty="0"/>
              <a:t> </a:t>
            </a:r>
            <a:r>
              <a:rPr lang="nl-NL" noProof="0" dirty="0" err="1"/>
              <a:t>een</a:t>
            </a:r>
            <a:r>
              <a:rPr lang="nl-NL" noProof="0" dirty="0"/>
              <a:t> </a:t>
            </a:r>
            <a:r>
              <a:rPr lang="nl-NL" noProof="0" dirty="0" err="1"/>
              <a:t>titel</a:t>
            </a:r>
            <a:r>
              <a:rPr lang="nl-NL" noProof="0" dirty="0"/>
              <a:t> </a:t>
            </a:r>
            <a:r>
              <a:rPr lang="nl-NL" noProof="0" dirty="0" err="1"/>
              <a:t>te</a:t>
            </a:r>
            <a:r>
              <a:rPr lang="nl-NL" noProof="0" dirty="0"/>
              <a:t> </a:t>
            </a:r>
            <a:r>
              <a:rPr lang="nl-NL" noProof="0" dirty="0" err="1"/>
              <a:t>maken</a:t>
            </a:r>
            <a:endParaRPr lang="nl-NL" noProof="0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EEED1-3B2D-4DF3-84FC-6A29FAA80043}" type="datetime4">
              <a:rPr lang="nl-NL" smtClean="0">
                <a:solidFill>
                  <a:srgbClr val="000000"/>
                </a:solidFill>
              </a:rPr>
              <a:pPr/>
              <a:t>11 april 2024</a:t>
            </a:fld>
            <a:endParaRPr lang="nl-NL" dirty="0">
              <a:solidFill>
                <a:srgbClr val="000000"/>
              </a:solidFill>
            </a:endParaRPr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11"/>
          </p:nvPr>
        </p:nvSpPr>
        <p:spPr>
          <a:xfrm>
            <a:off x="624417" y="2070000"/>
            <a:ext cx="11203200" cy="4140000"/>
          </a:xfrm>
        </p:spPr>
        <p:txBody>
          <a:bodyPr/>
          <a:lstStyle>
            <a:lvl4pPr marL="1274763" indent="-285750">
              <a:buFont typeface="Verdana" pitchFamily="34" charset="0"/>
              <a:buChar char="–"/>
              <a:defRPr sz="1800"/>
            </a:lvl4pPr>
            <a:lvl5pPr marL="1631950" indent="-285750">
              <a:buFont typeface="Verdana" pitchFamily="34" charset="0"/>
              <a:buChar char="»"/>
              <a:defRPr/>
            </a:lvl5pPr>
          </a:lstStyle>
          <a:p>
            <a:pPr lvl="0"/>
            <a:r>
              <a:rPr lang="nl-NL" noProof="0" dirty="0" err="1"/>
              <a:t>Klik</a:t>
            </a:r>
            <a:r>
              <a:rPr lang="nl-NL" noProof="0" dirty="0"/>
              <a:t> </a:t>
            </a:r>
            <a:r>
              <a:rPr lang="nl-NL" noProof="0" dirty="0" err="1"/>
              <a:t>om</a:t>
            </a:r>
            <a:r>
              <a:rPr lang="nl-NL" noProof="0" dirty="0"/>
              <a:t> de </a:t>
            </a:r>
            <a:r>
              <a:rPr lang="nl-NL" noProof="0" dirty="0" err="1"/>
              <a:t>modelstijlen</a:t>
            </a:r>
            <a:r>
              <a:rPr lang="nl-NL" noProof="0" dirty="0"/>
              <a:t> </a:t>
            </a:r>
            <a:r>
              <a:rPr lang="nl-NL" noProof="0" dirty="0" err="1"/>
              <a:t>te</a:t>
            </a:r>
            <a:r>
              <a:rPr lang="nl-NL" noProof="0" dirty="0"/>
              <a:t> </a:t>
            </a:r>
            <a:r>
              <a:rPr lang="nl-NL" noProof="0" dirty="0" err="1"/>
              <a:t>bewerken</a:t>
            </a:r>
            <a:endParaRPr lang="nl-NL" noProof="0" dirty="0"/>
          </a:p>
          <a:p>
            <a:pPr lvl="1"/>
            <a:r>
              <a:rPr lang="nl-NL" noProof="0" dirty="0" err="1"/>
              <a:t>Tweede</a:t>
            </a:r>
            <a:r>
              <a:rPr lang="nl-NL" noProof="0" dirty="0"/>
              <a:t> </a:t>
            </a:r>
            <a:r>
              <a:rPr lang="nl-NL" noProof="0" dirty="0" err="1"/>
              <a:t>niveau</a:t>
            </a:r>
            <a:endParaRPr lang="nl-NL" noProof="0" dirty="0"/>
          </a:p>
          <a:p>
            <a:pPr lvl="2"/>
            <a:r>
              <a:rPr lang="nl-NL" noProof="0" dirty="0" err="1"/>
              <a:t>Derde</a:t>
            </a:r>
            <a:r>
              <a:rPr lang="nl-NL" noProof="0" dirty="0"/>
              <a:t> </a:t>
            </a:r>
            <a:r>
              <a:rPr lang="nl-NL" noProof="0" dirty="0" err="1"/>
              <a:t>niveau</a:t>
            </a:r>
            <a:endParaRPr lang="nl-NL" noProof="0" dirty="0"/>
          </a:p>
          <a:p>
            <a:pPr lvl="3"/>
            <a:r>
              <a:rPr lang="nl-NL" noProof="0" dirty="0" err="1"/>
              <a:t>Vierde</a:t>
            </a:r>
            <a:r>
              <a:rPr lang="nl-NL" noProof="0" dirty="0"/>
              <a:t> </a:t>
            </a:r>
            <a:r>
              <a:rPr lang="nl-NL" noProof="0" dirty="0" err="1"/>
              <a:t>niveau</a:t>
            </a:r>
            <a:endParaRPr lang="nl-NL" noProof="0" dirty="0"/>
          </a:p>
          <a:p>
            <a:pPr lvl="4"/>
            <a:r>
              <a:rPr lang="nl-NL" noProof="0" dirty="0" err="1"/>
              <a:t>Vijfde</a:t>
            </a:r>
            <a:r>
              <a:rPr lang="nl-NL" noProof="0" dirty="0"/>
              <a:t> </a:t>
            </a:r>
            <a:r>
              <a:rPr lang="nl-NL" noProof="0" dirty="0" err="1"/>
              <a:t>niveau</a:t>
            </a:r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18803258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-met pay-of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92A326F-84D1-A643-91BC-7969CE549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Klik om stijl te bewerken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5D978A64-660F-6247-B0E0-9D776D11DC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5181" y="6320046"/>
            <a:ext cx="5280837" cy="527690"/>
          </a:xfrm>
          <a:prstGeom prst="rect">
            <a:avLst/>
          </a:prstGeom>
        </p:spPr>
      </p:pic>
      <p:sp>
        <p:nvSpPr>
          <p:cNvPr id="6" name="Tijdelijke aanduiding voor tekst 6">
            <a:extLst>
              <a:ext uri="{FF2B5EF4-FFF2-40B4-BE49-F238E27FC236}">
                <a16:creationId xmlns:a16="http://schemas.microsoft.com/office/drawing/2014/main" id="{BB48ACAE-016C-264C-B1FA-18CB65FA546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4417" y="2070000"/>
            <a:ext cx="11203200" cy="4140000"/>
          </a:xfrm>
        </p:spPr>
        <p:txBody>
          <a:bodyPr/>
          <a:lstStyle>
            <a:lvl4pPr marL="1274763" indent="-285750">
              <a:buFont typeface="Verdana" pitchFamily="34" charset="0"/>
              <a:buChar char="–"/>
              <a:defRPr sz="1800"/>
            </a:lvl4pPr>
            <a:lvl5pPr marL="1631950" indent="-285750">
              <a:buFont typeface="Verdana" pitchFamily="34" charset="0"/>
              <a:buChar char="»"/>
              <a:defRPr/>
            </a:lvl5pPr>
          </a:lstStyle>
          <a:p>
            <a:pPr lvl="0"/>
            <a:r>
              <a:rPr lang="nl-NL" noProof="0" dirty="0" err="1"/>
              <a:t>Klik</a:t>
            </a:r>
            <a:r>
              <a:rPr lang="nl-NL" noProof="0" dirty="0"/>
              <a:t> </a:t>
            </a:r>
            <a:r>
              <a:rPr lang="nl-NL" noProof="0" dirty="0" err="1"/>
              <a:t>om</a:t>
            </a:r>
            <a:r>
              <a:rPr lang="nl-NL" noProof="0" dirty="0"/>
              <a:t> de </a:t>
            </a:r>
            <a:r>
              <a:rPr lang="nl-NL" noProof="0" dirty="0" err="1"/>
              <a:t>modelstijlen</a:t>
            </a:r>
            <a:r>
              <a:rPr lang="nl-NL" noProof="0" dirty="0"/>
              <a:t> </a:t>
            </a:r>
            <a:r>
              <a:rPr lang="nl-NL" noProof="0" dirty="0" err="1"/>
              <a:t>te</a:t>
            </a:r>
            <a:r>
              <a:rPr lang="nl-NL" noProof="0" dirty="0"/>
              <a:t> </a:t>
            </a:r>
            <a:r>
              <a:rPr lang="nl-NL" noProof="0" dirty="0" err="1"/>
              <a:t>bewerken</a:t>
            </a:r>
            <a:endParaRPr lang="nl-NL" noProof="0" dirty="0"/>
          </a:p>
          <a:p>
            <a:pPr lvl="1"/>
            <a:r>
              <a:rPr lang="nl-NL" noProof="0" dirty="0" err="1"/>
              <a:t>Tweede</a:t>
            </a:r>
            <a:r>
              <a:rPr lang="nl-NL" noProof="0" dirty="0"/>
              <a:t> </a:t>
            </a:r>
            <a:r>
              <a:rPr lang="nl-NL" noProof="0" dirty="0" err="1"/>
              <a:t>niveau</a:t>
            </a:r>
            <a:endParaRPr lang="nl-NL" noProof="0" dirty="0"/>
          </a:p>
          <a:p>
            <a:pPr lvl="2"/>
            <a:r>
              <a:rPr lang="nl-NL" noProof="0" dirty="0" err="1"/>
              <a:t>Derde</a:t>
            </a:r>
            <a:r>
              <a:rPr lang="nl-NL" noProof="0" dirty="0"/>
              <a:t> </a:t>
            </a:r>
            <a:r>
              <a:rPr lang="nl-NL" noProof="0" dirty="0" err="1"/>
              <a:t>niveau</a:t>
            </a:r>
            <a:endParaRPr lang="nl-NL" noProof="0" dirty="0"/>
          </a:p>
          <a:p>
            <a:pPr lvl="3"/>
            <a:r>
              <a:rPr lang="nl-NL" noProof="0" dirty="0" err="1"/>
              <a:t>Vierde</a:t>
            </a:r>
            <a:r>
              <a:rPr lang="nl-NL" noProof="0" dirty="0"/>
              <a:t> </a:t>
            </a:r>
            <a:r>
              <a:rPr lang="nl-NL" noProof="0" dirty="0" err="1"/>
              <a:t>niveau</a:t>
            </a:r>
            <a:endParaRPr lang="nl-NL" noProof="0" dirty="0"/>
          </a:p>
          <a:p>
            <a:pPr lvl="4"/>
            <a:r>
              <a:rPr lang="nl-NL" noProof="0" dirty="0" err="1"/>
              <a:t>Vijfde</a:t>
            </a:r>
            <a:r>
              <a:rPr lang="nl-NL" noProof="0" dirty="0"/>
              <a:t> </a:t>
            </a:r>
            <a:r>
              <a:rPr lang="nl-NL" noProof="0" dirty="0" err="1"/>
              <a:t>niveau</a:t>
            </a:r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39810693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E4B90-5F3D-4E50-A2ED-FAC59CAA5D3F}" type="datetimeFigureOut">
              <a:rPr lang="nl-NL" smtClean="0"/>
              <a:t>11-4-2024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17D07-B448-4E2A-A2C2-18D84BEFB25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073967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Vrije vorm: vorm 29">
            <a:extLst>
              <a:ext uri="{FF2B5EF4-FFF2-40B4-BE49-F238E27FC236}">
                <a16:creationId xmlns:a16="http://schemas.microsoft.com/office/drawing/2014/main" id="{FB7BC648-3F3A-4FE6-B474-FF08AD16EC55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5850001 w 6096000"/>
              <a:gd name="connsiteY1" fmla="*/ 0 h 6858000"/>
              <a:gd name="connsiteX2" fmla="*/ 5850001 w 6096000"/>
              <a:gd name="connsiteY2" fmla="*/ 975600 h 6858000"/>
              <a:gd name="connsiteX3" fmla="*/ 6096000 w 6096000"/>
              <a:gd name="connsiteY3" fmla="*/ 975600 h 6858000"/>
              <a:gd name="connsiteX4" fmla="*/ 6096000 w 6096000"/>
              <a:gd name="connsiteY4" fmla="*/ 6858000 h 6858000"/>
              <a:gd name="connsiteX5" fmla="*/ 0 w 60960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5850001" y="0"/>
                </a:lnTo>
                <a:lnTo>
                  <a:pt x="5850001" y="975600"/>
                </a:lnTo>
                <a:lnTo>
                  <a:pt x="6096000" y="97560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4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6552000" y="3657600"/>
            <a:ext cx="5004000" cy="1828800"/>
          </a:xfrm>
        </p:spPr>
        <p:txBody>
          <a:bodyPr lIns="0" tIns="0" rIns="0" bIns="0"/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 om een subtitel in te voegen</a:t>
            </a:r>
          </a:p>
        </p:txBody>
      </p:sp>
      <p:sp>
        <p:nvSpPr>
          <p:cNvPr id="25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2000" y="5486400"/>
            <a:ext cx="5004000" cy="322075"/>
          </a:xfrm>
        </p:spPr>
        <p:txBody>
          <a:bodyPr lIns="0"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21" name="Titel 1"/>
          <p:cNvSpPr>
            <a:spLocks noGrp="1"/>
          </p:cNvSpPr>
          <p:nvPr>
            <p:ph type="ctrTitle" hasCustomPrompt="1"/>
          </p:nvPr>
        </p:nvSpPr>
        <p:spPr>
          <a:xfrm>
            <a:off x="6552000" y="2120417"/>
            <a:ext cx="5004000" cy="1403350"/>
          </a:xfrm>
        </p:spPr>
        <p:txBody>
          <a:bodyPr tIns="0" bIns="0" anchor="b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Klik om een titel in te voegen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BCE3D936-01A5-42C9-A617-17B3B8FB8C5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552000" y="5808475"/>
            <a:ext cx="5004000" cy="34565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nl-NL" dirty="0"/>
              <a:t>Datum presentatie</a:t>
            </a:r>
          </a:p>
        </p:txBody>
      </p:sp>
      <p:sp>
        <p:nvSpPr>
          <p:cNvPr id="11" name="Vertrouwelijkheidsniveau">
            <a:extLst>
              <a:ext uri="{FF2B5EF4-FFF2-40B4-BE49-F238E27FC236}">
                <a16:creationId xmlns:a16="http://schemas.microsoft.com/office/drawing/2014/main" id="{D6028795-C409-40A9-B428-B0AF6EBB642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30000" y="6528572"/>
            <a:ext cx="4262437" cy="183600"/>
          </a:xfrm>
        </p:spPr>
        <p:txBody>
          <a:bodyPr anchor="b" anchorCtr="0">
            <a:noAutofit/>
          </a:bodyPr>
          <a:lstStyle>
            <a:lvl1pPr marL="0" indent="0">
              <a:buNone/>
              <a:defRPr sz="900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[vertrouwelijkheidsniveau]</a:t>
            </a:r>
          </a:p>
        </p:txBody>
      </p:sp>
      <p:sp>
        <p:nvSpPr>
          <p:cNvPr id="12" name="Tijdelijke aanduiding voor dianummer 11">
            <a:extLst>
              <a:ext uri="{FF2B5EF4-FFF2-40B4-BE49-F238E27FC236}">
                <a16:creationId xmlns:a16="http://schemas.microsoft.com/office/drawing/2014/main" id="{41FD69D9-3E06-4876-9F73-71B6B351D2BE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>
          <a:xfrm>
            <a:off x="11048400" y="6528572"/>
            <a:ext cx="511200" cy="183600"/>
          </a:xfrm>
        </p:spPr>
        <p:txBody>
          <a:bodyPr/>
          <a:lstStyle/>
          <a:p>
            <a:fld id="{6C93B359-CF0D-4389-949E-16A33FCBB3EC}" type="slidenum">
              <a:rPr lang="nl-NL" smtClean="0"/>
              <a:t>‹nr.›</a:t>
            </a:fld>
            <a:endParaRPr lang="nl-NL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8828510C-BC5B-408F-A83E-20041DE7A13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8027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horizontaal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3427413"/>
            <a:ext cx="12192000" cy="34305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1879600"/>
            <a:ext cx="10923588" cy="1547813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Klik om een titel in te voegen</a:t>
            </a:r>
          </a:p>
        </p:txBody>
      </p:sp>
      <p:sp>
        <p:nvSpPr>
          <p:cNvPr id="9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635000" y="3749486"/>
            <a:ext cx="10925176" cy="1736913"/>
          </a:xfr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 om een subtitel in te voegen</a:t>
            </a:r>
          </a:p>
        </p:txBody>
      </p:sp>
      <p:sp>
        <p:nvSpPr>
          <p:cNvPr id="22" name="Tijdelijke aanduiding voor dianummer 21">
            <a:extLst>
              <a:ext uri="{FF2B5EF4-FFF2-40B4-BE49-F238E27FC236}">
                <a16:creationId xmlns:a16="http://schemas.microsoft.com/office/drawing/2014/main" id="{17E1F773-BF9C-4C35-ABBC-BFB53364B3A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C93B359-CF0D-4389-949E-16A33FCBB3EC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23" name="Vertrouwelijkheidsniveau">
            <a:extLst>
              <a:ext uri="{FF2B5EF4-FFF2-40B4-BE49-F238E27FC236}">
                <a16:creationId xmlns:a16="http://schemas.microsoft.com/office/drawing/2014/main" id="{9083841F-8AA4-4AEC-93F7-5EDA66B599C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30000" y="6528572"/>
            <a:ext cx="4262437" cy="183600"/>
          </a:xfrm>
        </p:spPr>
        <p:txBody>
          <a:bodyPr anchor="b" anchorCtr="0">
            <a:noAutofit/>
          </a:bodyPr>
          <a:lstStyle>
            <a:lvl1pPr marL="0" indent="0">
              <a:buNone/>
              <a:defRPr sz="900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[vertrouwelijkheidsniveau]</a:t>
            </a:r>
          </a:p>
        </p:txBody>
      </p:sp>
      <p:sp>
        <p:nvSpPr>
          <p:cNvPr id="8" name="Tijdelijke aanduiding voor tekst 16">
            <a:extLst>
              <a:ext uri="{FF2B5EF4-FFF2-40B4-BE49-F238E27FC236}">
                <a16:creationId xmlns:a16="http://schemas.microsoft.com/office/drawing/2014/main" id="{631BC45E-EEEE-444C-8340-F4E4E532BFA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0001" y="5486400"/>
            <a:ext cx="5004000" cy="322075"/>
          </a:xfrm>
        </p:spPr>
        <p:txBody>
          <a:bodyPr lIns="0"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11" name="Tijdelijke aanduiding voor tekst 8">
            <a:extLst>
              <a:ext uri="{FF2B5EF4-FFF2-40B4-BE49-F238E27FC236}">
                <a16:creationId xmlns:a16="http://schemas.microsoft.com/office/drawing/2014/main" id="{24115787-E7BA-4E6B-ACDF-C586817C79B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30000" y="5808475"/>
            <a:ext cx="5004000" cy="34565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nl-NL" dirty="0"/>
              <a:t>Datum presentatie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08FD66A7-5A78-459B-9B7F-13F33318DE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0982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afbeelding verticaal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0C91930-E0E3-4652-8A0C-E4B528AB5B7B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6C93B359-CF0D-4389-949E-16A33FCBB3EC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13" name="Tijdelijke aanduiding voor afbeelding 12">
            <a:extLst>
              <a:ext uri="{FF2B5EF4-FFF2-40B4-BE49-F238E27FC236}">
                <a16:creationId xmlns:a16="http://schemas.microsoft.com/office/drawing/2014/main" id="{51AE06CA-FDAB-47E6-9A6B-49429DE85BD5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0" y="0"/>
            <a:ext cx="6096000" cy="6858000"/>
          </a:xfrm>
          <a:custGeom>
            <a:avLst/>
            <a:gdLst>
              <a:gd name="connsiteX0" fmla="*/ 6069807 w 6096000"/>
              <a:gd name="connsiteY0" fmla="*/ 975600 h 6858000"/>
              <a:gd name="connsiteX1" fmla="*/ 6096000 w 6096000"/>
              <a:gd name="connsiteY1" fmla="*/ 975600 h 6858000"/>
              <a:gd name="connsiteX2" fmla="*/ 6096000 w 6096000"/>
              <a:gd name="connsiteY2" fmla="*/ 1014413 h 6858000"/>
              <a:gd name="connsiteX3" fmla="*/ 6069807 w 6096000"/>
              <a:gd name="connsiteY3" fmla="*/ 1014413 h 6858000"/>
              <a:gd name="connsiteX4" fmla="*/ 0 w 6096000"/>
              <a:gd name="connsiteY4" fmla="*/ 0 h 6858000"/>
              <a:gd name="connsiteX5" fmla="*/ 5777707 w 6096000"/>
              <a:gd name="connsiteY5" fmla="*/ 0 h 6858000"/>
              <a:gd name="connsiteX6" fmla="*/ 5777707 w 6096000"/>
              <a:gd name="connsiteY6" fmla="*/ 1014413 h 6858000"/>
              <a:gd name="connsiteX7" fmla="*/ 5777707 w 6096000"/>
              <a:gd name="connsiteY7" fmla="*/ 1265494 h 6858000"/>
              <a:gd name="connsiteX8" fmla="*/ 5777707 w 6096000"/>
              <a:gd name="connsiteY8" fmla="*/ 1281113 h 6858000"/>
              <a:gd name="connsiteX9" fmla="*/ 6096000 w 6096000"/>
              <a:gd name="connsiteY9" fmla="*/ 1281113 h 6858000"/>
              <a:gd name="connsiteX10" fmla="*/ 6096000 w 6096000"/>
              <a:gd name="connsiteY10" fmla="*/ 6858000 h 6858000"/>
              <a:gd name="connsiteX11" fmla="*/ 5848350 w 6096000"/>
              <a:gd name="connsiteY11" fmla="*/ 6858000 h 6858000"/>
              <a:gd name="connsiteX12" fmla="*/ 0 w 6096000"/>
              <a:gd name="connsiteY1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096000" h="6858000">
                <a:moveTo>
                  <a:pt x="6069807" y="975600"/>
                </a:moveTo>
                <a:lnTo>
                  <a:pt x="6096000" y="975600"/>
                </a:lnTo>
                <a:lnTo>
                  <a:pt x="6096000" y="1014413"/>
                </a:lnTo>
                <a:lnTo>
                  <a:pt x="6069807" y="1014413"/>
                </a:lnTo>
                <a:close/>
                <a:moveTo>
                  <a:pt x="0" y="0"/>
                </a:moveTo>
                <a:lnTo>
                  <a:pt x="5777707" y="0"/>
                </a:lnTo>
                <a:lnTo>
                  <a:pt x="5777707" y="1014413"/>
                </a:lnTo>
                <a:lnTo>
                  <a:pt x="5777707" y="1265494"/>
                </a:lnTo>
                <a:lnTo>
                  <a:pt x="5777707" y="1281113"/>
                </a:lnTo>
                <a:lnTo>
                  <a:pt x="6096000" y="1281113"/>
                </a:lnTo>
                <a:lnTo>
                  <a:pt x="6096000" y="6858000"/>
                </a:lnTo>
                <a:lnTo>
                  <a:pt x="58483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0" tIns="1800000" anchor="t" anchorCtr="1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nl-NL" dirty="0"/>
              <a:t>Klik op het pictogram om een afbeelding in te voegen</a:t>
            </a:r>
          </a:p>
        </p:txBody>
      </p:sp>
      <p:sp>
        <p:nvSpPr>
          <p:cNvPr id="28" name="Vertrouwelijkheidsniveau">
            <a:extLst>
              <a:ext uri="{FF2B5EF4-FFF2-40B4-BE49-F238E27FC236}">
                <a16:creationId xmlns:a16="http://schemas.microsoft.com/office/drawing/2014/main" id="{233E6339-A3B7-4F01-A9A8-3BA0F6CFAD1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553200" y="6528572"/>
            <a:ext cx="4262437" cy="183600"/>
          </a:xfrm>
        </p:spPr>
        <p:txBody>
          <a:bodyPr anchor="b" anchorCtr="0">
            <a:noAutofit/>
          </a:bodyPr>
          <a:lstStyle>
            <a:lvl1pPr marL="0" indent="0">
              <a:buNone/>
              <a:defRPr sz="900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[vertrouwelijkheidsniveau]</a:t>
            </a:r>
          </a:p>
        </p:txBody>
      </p:sp>
      <p:sp>
        <p:nvSpPr>
          <p:cNvPr id="29" name="Ondertitel 2">
            <a:extLst>
              <a:ext uri="{FF2B5EF4-FFF2-40B4-BE49-F238E27FC236}">
                <a16:creationId xmlns:a16="http://schemas.microsoft.com/office/drawing/2014/main" id="{CC6EB04B-3622-4850-A8B2-65C85237841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52000" y="3657601"/>
            <a:ext cx="5004000" cy="1828800"/>
          </a:xfrm>
        </p:spPr>
        <p:txBody>
          <a:bodyPr lIns="0" tIns="0" rIns="0" bIns="0"/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 om een subtitel in te voegen</a:t>
            </a:r>
          </a:p>
        </p:txBody>
      </p:sp>
      <p:sp>
        <p:nvSpPr>
          <p:cNvPr id="30" name="Titel 1">
            <a:extLst>
              <a:ext uri="{FF2B5EF4-FFF2-40B4-BE49-F238E27FC236}">
                <a16:creationId xmlns:a16="http://schemas.microsoft.com/office/drawing/2014/main" id="{170997DC-0B66-445A-9CA4-DC2FB480E2D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52000" y="2120417"/>
            <a:ext cx="5004000" cy="1403350"/>
          </a:xfrm>
        </p:spPr>
        <p:txBody>
          <a:bodyPr tIns="0" bIns="0" anchor="b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Klik om een titel in te voegen</a:t>
            </a:r>
          </a:p>
        </p:txBody>
      </p:sp>
      <p:sp>
        <p:nvSpPr>
          <p:cNvPr id="9" name="Tijdelijke aanduiding voor tekst 16">
            <a:extLst>
              <a:ext uri="{FF2B5EF4-FFF2-40B4-BE49-F238E27FC236}">
                <a16:creationId xmlns:a16="http://schemas.microsoft.com/office/drawing/2014/main" id="{42907EF7-49B3-46B9-ACD2-A3F3E160AF4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552000" y="5486400"/>
            <a:ext cx="5004000" cy="322075"/>
          </a:xfrm>
        </p:spPr>
        <p:txBody>
          <a:bodyPr lIns="0"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10" name="Tijdelijke aanduiding voor tekst 8">
            <a:extLst>
              <a:ext uri="{FF2B5EF4-FFF2-40B4-BE49-F238E27FC236}">
                <a16:creationId xmlns:a16="http://schemas.microsoft.com/office/drawing/2014/main" id="{DF9EB481-DA3C-4E44-9FE2-E6F7ED8E58A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552000" y="5808475"/>
            <a:ext cx="5004000" cy="34565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nl-NL" dirty="0"/>
              <a:t>Datum presentatie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A0A6A365-BFF5-4B16-B1E9-D831984D56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2220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horizontaal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3427413"/>
            <a:ext cx="12192000" cy="34305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1879600"/>
            <a:ext cx="10923588" cy="1547813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Klik om een titel in te voegen</a:t>
            </a:r>
          </a:p>
        </p:txBody>
      </p:sp>
      <p:sp>
        <p:nvSpPr>
          <p:cNvPr id="9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635000" y="3749486"/>
            <a:ext cx="10925176" cy="1736913"/>
          </a:xfr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 om een subtitel in te voegen</a:t>
            </a:r>
          </a:p>
        </p:txBody>
      </p:sp>
      <p:sp>
        <p:nvSpPr>
          <p:cNvPr id="22" name="Tijdelijke aanduiding voor dianummer 21">
            <a:extLst>
              <a:ext uri="{FF2B5EF4-FFF2-40B4-BE49-F238E27FC236}">
                <a16:creationId xmlns:a16="http://schemas.microsoft.com/office/drawing/2014/main" id="{17E1F773-BF9C-4C35-ABBC-BFB53364B3A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C93B359-CF0D-4389-949E-16A33FCBB3EC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23" name="Vertrouwelijkheidsniveau">
            <a:extLst>
              <a:ext uri="{FF2B5EF4-FFF2-40B4-BE49-F238E27FC236}">
                <a16:creationId xmlns:a16="http://schemas.microsoft.com/office/drawing/2014/main" id="{9083841F-8AA4-4AEC-93F7-5EDA66B599C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30000" y="6528572"/>
            <a:ext cx="4262437" cy="183600"/>
          </a:xfrm>
        </p:spPr>
        <p:txBody>
          <a:bodyPr anchor="b" anchorCtr="0">
            <a:noAutofit/>
          </a:bodyPr>
          <a:lstStyle>
            <a:lvl1pPr marL="0" indent="0">
              <a:buNone/>
              <a:defRPr sz="900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[vertrouwelijkheidsniveau]</a:t>
            </a:r>
          </a:p>
        </p:txBody>
      </p:sp>
      <p:sp>
        <p:nvSpPr>
          <p:cNvPr id="8" name="Tijdelijke aanduiding voor tekst 16">
            <a:extLst>
              <a:ext uri="{FF2B5EF4-FFF2-40B4-BE49-F238E27FC236}">
                <a16:creationId xmlns:a16="http://schemas.microsoft.com/office/drawing/2014/main" id="{631BC45E-EEEE-444C-8340-F4E4E532BFA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0001" y="5486400"/>
            <a:ext cx="5004000" cy="322075"/>
          </a:xfrm>
        </p:spPr>
        <p:txBody>
          <a:bodyPr lIns="0"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11" name="Tijdelijke aanduiding voor tekst 8">
            <a:extLst>
              <a:ext uri="{FF2B5EF4-FFF2-40B4-BE49-F238E27FC236}">
                <a16:creationId xmlns:a16="http://schemas.microsoft.com/office/drawing/2014/main" id="{24115787-E7BA-4E6B-ACDF-C586817C79B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30000" y="5808475"/>
            <a:ext cx="5004000" cy="34565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nl-NL" dirty="0"/>
              <a:t>Datum presentatie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08FD66A7-5A78-459B-9B7F-13F33318DE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8891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21421F68-1BEF-403F-B0C5-AAC49C6A096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30000" y="2350800"/>
            <a:ext cx="10922400" cy="396406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 dirty="0"/>
              <a:t>Klik om tekst in te voegen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7E8395B0-5BEF-4071-A7D0-AC6F71F0664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C93B359-CF0D-4389-949E-16A33FCBB3EC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10" name="Vertrouwelijkheidsniveau">
            <a:extLst>
              <a:ext uri="{FF2B5EF4-FFF2-40B4-BE49-F238E27FC236}">
                <a16:creationId xmlns:a16="http://schemas.microsoft.com/office/drawing/2014/main" id="{81E8D0CB-07CC-4FF4-B9A2-3BEAACD9AE9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30000" y="6528572"/>
            <a:ext cx="4262437" cy="183600"/>
          </a:xfrm>
        </p:spPr>
        <p:txBody>
          <a:bodyPr anchor="b" anchorCtr="0">
            <a:noAutofit/>
          </a:bodyPr>
          <a:lstStyle>
            <a:lvl1pPr marL="0" indent="0">
              <a:buNone/>
              <a:defRPr sz="900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[vertrouwelijkheidsniveau]</a:t>
            </a:r>
          </a:p>
        </p:txBody>
      </p:sp>
      <p:sp>
        <p:nvSpPr>
          <p:cNvPr id="12" name="Titel 11">
            <a:extLst>
              <a:ext uri="{FF2B5EF4-FFF2-40B4-BE49-F238E27FC236}">
                <a16:creationId xmlns:a16="http://schemas.microsoft.com/office/drawing/2014/main" id="{4AE61CC0-169D-4A88-BF15-A47DE22E86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Klik om een titel in te voegen</a:t>
            </a:r>
          </a:p>
        </p:txBody>
      </p:sp>
    </p:spTree>
    <p:extLst>
      <p:ext uri="{BB962C8B-B14F-4D97-AF65-F5344CB8AC3E}">
        <p14:creationId xmlns:p14="http://schemas.microsoft.com/office/powerpoint/2010/main" val="12947861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sz="half" idx="1" hasCustomPrompt="1"/>
          </p:nvPr>
        </p:nvSpPr>
        <p:spPr>
          <a:xfrm>
            <a:off x="630000" y="2350800"/>
            <a:ext cx="5003800" cy="3963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 dirty="0"/>
              <a:t>Klik om tekst in te voegen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 hasCustomPrompt="1"/>
          </p:nvPr>
        </p:nvSpPr>
        <p:spPr>
          <a:xfrm>
            <a:off x="6552000" y="2350800"/>
            <a:ext cx="5011200" cy="3963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 dirty="0"/>
              <a:t>Klik om tekst in te voegen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1" name="Tijdelijke aanduiding voor dianummer 10">
            <a:extLst>
              <a:ext uri="{FF2B5EF4-FFF2-40B4-BE49-F238E27FC236}">
                <a16:creationId xmlns:a16="http://schemas.microsoft.com/office/drawing/2014/main" id="{260C6DF3-2547-4188-B44C-E1C924D734C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93B359-CF0D-4389-949E-16A33FCBB3EC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17" name="Vertrouwelijkheidsniveau">
            <a:extLst>
              <a:ext uri="{FF2B5EF4-FFF2-40B4-BE49-F238E27FC236}">
                <a16:creationId xmlns:a16="http://schemas.microsoft.com/office/drawing/2014/main" id="{1B09E170-CA11-4EE2-B82E-0AD6B2F1CC8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30000" y="6528572"/>
            <a:ext cx="4262437" cy="183600"/>
          </a:xfrm>
        </p:spPr>
        <p:txBody>
          <a:bodyPr anchor="b" anchorCtr="0">
            <a:noAutofit/>
          </a:bodyPr>
          <a:lstStyle>
            <a:lvl1pPr marL="0" indent="0">
              <a:buNone/>
              <a:defRPr sz="900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[vertrouwelijkheidsniveau]</a:t>
            </a:r>
          </a:p>
        </p:txBody>
      </p:sp>
      <p:sp>
        <p:nvSpPr>
          <p:cNvPr id="12" name="Titel 11">
            <a:extLst>
              <a:ext uri="{FF2B5EF4-FFF2-40B4-BE49-F238E27FC236}">
                <a16:creationId xmlns:a16="http://schemas.microsoft.com/office/drawing/2014/main" id="{B1CF7121-85E0-45D3-B910-BCF8E25FEC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Klik om een titel in te voegen</a:t>
            </a:r>
          </a:p>
        </p:txBody>
      </p:sp>
    </p:spTree>
    <p:extLst>
      <p:ext uri="{BB962C8B-B14F-4D97-AF65-F5344CB8AC3E}">
        <p14:creationId xmlns:p14="http://schemas.microsoft.com/office/powerpoint/2010/main" val="425281962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verticaal geel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tekst 11"/>
          <p:cNvSpPr>
            <a:spLocks noGrp="1"/>
          </p:cNvSpPr>
          <p:nvPr>
            <p:ph type="body" sz="quarter" idx="13" hasCustomPrompt="1"/>
          </p:nvPr>
        </p:nvSpPr>
        <p:spPr>
          <a:xfrm>
            <a:off x="6552000" y="2350799"/>
            <a:ext cx="5004000" cy="3963600"/>
          </a:xfrm>
        </p:spPr>
        <p:txBody>
          <a:bodyPr/>
          <a:lstStyle>
            <a:lvl1pPr marL="316800" indent="-316800"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630000" indent="-316800"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l-NL" dirty="0"/>
              <a:t>Klik om tekst in te voegen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A7984020-B91C-4CFF-88ED-501B2109C660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6C93B359-CF0D-4389-949E-16A33FCBB3EC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10" name="Tijdelijke aanduiding voor afbeelding 9">
            <a:extLst>
              <a:ext uri="{FF2B5EF4-FFF2-40B4-BE49-F238E27FC236}">
                <a16:creationId xmlns:a16="http://schemas.microsoft.com/office/drawing/2014/main" id="{F17C0AA7-9F88-4479-B7CF-C1BB31AB870A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4594225 w 6096000"/>
              <a:gd name="connsiteY1" fmla="*/ 0 h 6858000"/>
              <a:gd name="connsiteX2" fmla="*/ 5848350 w 6096000"/>
              <a:gd name="connsiteY2" fmla="*/ 0 h 6858000"/>
              <a:gd name="connsiteX3" fmla="*/ 5862637 w 6096000"/>
              <a:gd name="connsiteY3" fmla="*/ 0 h 6858000"/>
              <a:gd name="connsiteX4" fmla="*/ 5862637 w 6096000"/>
              <a:gd name="connsiteY4" fmla="*/ 711244 h 6858000"/>
              <a:gd name="connsiteX5" fmla="*/ 6096000 w 6096000"/>
              <a:gd name="connsiteY5" fmla="*/ 711244 h 6858000"/>
              <a:gd name="connsiteX6" fmla="*/ 6096000 w 6096000"/>
              <a:gd name="connsiteY6" fmla="*/ 975600 h 6858000"/>
              <a:gd name="connsiteX7" fmla="*/ 6096000 w 6096000"/>
              <a:gd name="connsiteY7" fmla="*/ 1431131 h 6858000"/>
              <a:gd name="connsiteX8" fmla="*/ 6096000 w 6096000"/>
              <a:gd name="connsiteY8" fmla="*/ 6858000 h 6858000"/>
              <a:gd name="connsiteX9" fmla="*/ 5848350 w 6096000"/>
              <a:gd name="connsiteY9" fmla="*/ 6858000 h 6858000"/>
              <a:gd name="connsiteX10" fmla="*/ 0 w 6096000"/>
              <a:gd name="connsiteY1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4594225" y="0"/>
                </a:lnTo>
                <a:lnTo>
                  <a:pt x="5848350" y="0"/>
                </a:lnTo>
                <a:lnTo>
                  <a:pt x="5862637" y="0"/>
                </a:lnTo>
                <a:lnTo>
                  <a:pt x="5862637" y="711244"/>
                </a:lnTo>
                <a:lnTo>
                  <a:pt x="6096000" y="711244"/>
                </a:lnTo>
                <a:lnTo>
                  <a:pt x="6096000" y="975600"/>
                </a:lnTo>
                <a:lnTo>
                  <a:pt x="6096000" y="1431131"/>
                </a:lnTo>
                <a:lnTo>
                  <a:pt x="6096000" y="6858000"/>
                </a:lnTo>
                <a:lnTo>
                  <a:pt x="58483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vert="horz" wrap="square" tIns="1800000" anchor="t" anchorCtr="1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nl-NL" dirty="0"/>
              <a:t>Klik op het pictogram om een afbeelding in te voegen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4C1E2EA9-BE63-4625-B099-2271F692DE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2000" y="1281950"/>
            <a:ext cx="5004000" cy="1069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Klik om een titel in te voegen</a:t>
            </a:r>
          </a:p>
        </p:txBody>
      </p:sp>
      <p:sp>
        <p:nvSpPr>
          <p:cNvPr id="7" name="Vertrouwelijkheidsniveau">
            <a:extLst>
              <a:ext uri="{FF2B5EF4-FFF2-40B4-BE49-F238E27FC236}">
                <a16:creationId xmlns:a16="http://schemas.microsoft.com/office/drawing/2014/main" id="{6C2A6650-CEC0-489B-BFC0-04E78F01962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553200" y="6528572"/>
            <a:ext cx="4262437" cy="183600"/>
          </a:xfrm>
        </p:spPr>
        <p:txBody>
          <a:bodyPr anchor="b" anchorCtr="0">
            <a:noAutofit/>
          </a:bodyPr>
          <a:lstStyle>
            <a:lvl1pPr marL="0" indent="0">
              <a:buNone/>
              <a:defRPr sz="900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[vertrouwelijkheidsniveau]</a:t>
            </a:r>
          </a:p>
        </p:txBody>
      </p:sp>
    </p:spTree>
    <p:extLst>
      <p:ext uri="{BB962C8B-B14F-4D97-AF65-F5344CB8AC3E}">
        <p14:creationId xmlns:p14="http://schemas.microsoft.com/office/powerpoint/2010/main" val="22285539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tekst geel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>
            <a:spLocks noGrp="1"/>
          </p:cNvSpPr>
          <p:nvPr>
            <p:ph type="title" hasCustomPrompt="1"/>
          </p:nvPr>
        </p:nvSpPr>
        <p:spPr>
          <a:xfrm>
            <a:off x="630000" y="1052514"/>
            <a:ext cx="10923588" cy="4024800"/>
          </a:xfrm>
        </p:spPr>
        <p:txBody>
          <a:bodyPr anchor="b" anchorCtr="0">
            <a:normAutofit/>
          </a:bodyPr>
          <a:lstStyle>
            <a:lvl1pPr algn="l">
              <a:defRPr sz="8000" b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een titel in te voegen</a:t>
            </a:r>
          </a:p>
        </p:txBody>
      </p:sp>
      <p:sp>
        <p:nvSpPr>
          <p:cNvPr id="4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630000" y="5298141"/>
            <a:ext cx="10923588" cy="923272"/>
          </a:xfrm>
        </p:spPr>
        <p:txBody>
          <a:bodyPr lIns="0" tIns="0" rIns="0">
            <a:normAutofit/>
          </a:bodyPr>
          <a:lstStyle>
            <a:lvl1pPr marL="0" indent="0" algn="l">
              <a:buNone/>
              <a:defRPr sz="24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 om een subtitel in te voegen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B8E684C-7D4C-426C-AC24-E424245763F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C93B359-CF0D-4389-949E-16A33FCBB3EC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2" name="Vertrouwelijkheidsniveau">
            <a:extLst>
              <a:ext uri="{FF2B5EF4-FFF2-40B4-BE49-F238E27FC236}">
                <a16:creationId xmlns:a16="http://schemas.microsoft.com/office/drawing/2014/main" id="{D32BCAE4-C367-4016-B734-236CBBFED4D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30000" y="6528572"/>
            <a:ext cx="4262437" cy="183600"/>
          </a:xfrm>
        </p:spPr>
        <p:txBody>
          <a:bodyPr anchor="b" anchorCtr="0">
            <a:noAutofit/>
          </a:bodyPr>
          <a:lstStyle>
            <a:lvl1pPr marL="0" indent="0">
              <a:buNone/>
              <a:defRPr sz="9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[vertrouwelijkheidsniveau]</a:t>
            </a:r>
          </a:p>
        </p:txBody>
      </p:sp>
    </p:spTree>
    <p:extLst>
      <p:ext uri="{BB962C8B-B14F-4D97-AF65-F5344CB8AC3E}">
        <p14:creationId xmlns:p14="http://schemas.microsoft.com/office/powerpoint/2010/main" val="16084650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vlak verticaal ge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Vrije vorm: vorm 8">
            <a:extLst>
              <a:ext uri="{FF2B5EF4-FFF2-40B4-BE49-F238E27FC236}">
                <a16:creationId xmlns:a16="http://schemas.microsoft.com/office/drawing/2014/main" id="{0FA47D1B-42CA-4E2B-B2E8-239884DF4BD3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5498305 w 6096000"/>
              <a:gd name="connsiteY1" fmla="*/ 0 h 6858000"/>
              <a:gd name="connsiteX2" fmla="*/ 5853600 w 6096000"/>
              <a:gd name="connsiteY2" fmla="*/ 0 h 6858000"/>
              <a:gd name="connsiteX3" fmla="*/ 5862636 w 6096000"/>
              <a:gd name="connsiteY3" fmla="*/ 0 h 6858000"/>
              <a:gd name="connsiteX4" fmla="*/ 5862636 w 6096000"/>
              <a:gd name="connsiteY4" fmla="*/ 712471 h 6858000"/>
              <a:gd name="connsiteX5" fmla="*/ 6096000 w 6096000"/>
              <a:gd name="connsiteY5" fmla="*/ 712471 h 6858000"/>
              <a:gd name="connsiteX6" fmla="*/ 6096000 w 6096000"/>
              <a:gd name="connsiteY6" fmla="*/ 961200 h 6858000"/>
              <a:gd name="connsiteX7" fmla="*/ 6096000 w 6096000"/>
              <a:gd name="connsiteY7" fmla="*/ 1891881 h 6858000"/>
              <a:gd name="connsiteX8" fmla="*/ 6096000 w 6096000"/>
              <a:gd name="connsiteY8" fmla="*/ 6858000 h 6858000"/>
              <a:gd name="connsiteX9" fmla="*/ 0 w 6096000"/>
              <a:gd name="connsiteY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5498305" y="0"/>
                </a:lnTo>
                <a:lnTo>
                  <a:pt x="5853600" y="0"/>
                </a:lnTo>
                <a:lnTo>
                  <a:pt x="5862636" y="0"/>
                </a:lnTo>
                <a:lnTo>
                  <a:pt x="5862636" y="712471"/>
                </a:lnTo>
                <a:lnTo>
                  <a:pt x="6096000" y="712471"/>
                </a:lnTo>
                <a:lnTo>
                  <a:pt x="6096000" y="961200"/>
                </a:lnTo>
                <a:lnTo>
                  <a:pt x="6096000" y="1891881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0" hasCustomPrompt="1"/>
          </p:nvPr>
        </p:nvSpPr>
        <p:spPr>
          <a:xfrm>
            <a:off x="6552000" y="1052513"/>
            <a:ext cx="5004000" cy="5168900"/>
          </a:xfrm>
        </p:spPr>
        <p:txBody>
          <a:bodyPr anchor="ctr" anchorCtr="0"/>
          <a:lstStyle>
            <a:lvl1pPr>
              <a:defRPr/>
            </a:lvl1pPr>
          </a:lstStyle>
          <a:p>
            <a:pPr lvl="0"/>
            <a:r>
              <a:rPr lang="nl-NL" dirty="0"/>
              <a:t>Klik om tekst in te voegen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AF508C5A-8D78-4219-976E-46DFA0C4F8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0000" y="3039154"/>
            <a:ext cx="5003800" cy="1069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Klik om een titel in te voegen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411F2E84-2AC4-4E76-AB35-4DF52752249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C93B359-CF0D-4389-949E-16A33FCBB3EC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6" name="Vertrouwelijkheidsniveau">
            <a:extLst>
              <a:ext uri="{FF2B5EF4-FFF2-40B4-BE49-F238E27FC236}">
                <a16:creationId xmlns:a16="http://schemas.microsoft.com/office/drawing/2014/main" id="{42A8670A-3771-498C-BCA7-1CEC86864E8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30000" y="6528572"/>
            <a:ext cx="4262437" cy="183600"/>
          </a:xfrm>
        </p:spPr>
        <p:txBody>
          <a:bodyPr anchor="b" anchorCtr="0">
            <a:noAutofit/>
          </a:bodyPr>
          <a:lstStyle>
            <a:lvl1pPr marL="0" indent="0">
              <a:buNone/>
              <a:defRPr sz="900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[vertrouwelijkheidsniveau]</a:t>
            </a:r>
          </a:p>
        </p:txBody>
      </p:sp>
    </p:spTree>
    <p:extLst>
      <p:ext uri="{BB962C8B-B14F-4D97-AF65-F5344CB8AC3E}">
        <p14:creationId xmlns:p14="http://schemas.microsoft.com/office/powerpoint/2010/main" val="348682045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verticaal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tekst 10"/>
          <p:cNvSpPr>
            <a:spLocks noGrp="1"/>
          </p:cNvSpPr>
          <p:nvPr>
            <p:ph type="body" sz="quarter" idx="16" hasCustomPrompt="1"/>
          </p:nvPr>
        </p:nvSpPr>
        <p:spPr>
          <a:xfrm>
            <a:off x="6552000" y="2350800"/>
            <a:ext cx="5004000" cy="3963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 dirty="0"/>
              <a:t>Klik om tekst in te voegen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4" name="Tijdelijke aanduiding voor dianummer 13">
            <a:extLst>
              <a:ext uri="{FF2B5EF4-FFF2-40B4-BE49-F238E27FC236}">
                <a16:creationId xmlns:a16="http://schemas.microsoft.com/office/drawing/2014/main" id="{0E24862E-A238-48C9-966B-53C0A9936E1E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6C93B359-CF0D-4389-949E-16A33FCBB3EC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7" name="Titel 16">
            <a:extLst>
              <a:ext uri="{FF2B5EF4-FFF2-40B4-BE49-F238E27FC236}">
                <a16:creationId xmlns:a16="http://schemas.microsoft.com/office/drawing/2014/main" id="{9C42D806-99A5-4854-9BB7-C93AB66EA3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2000" y="1281950"/>
            <a:ext cx="5004000" cy="1069200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Klik om een titel in te voegen</a:t>
            </a:r>
          </a:p>
        </p:txBody>
      </p:sp>
      <p:sp>
        <p:nvSpPr>
          <p:cNvPr id="7" name="Vertrouwelijkheidsniveau">
            <a:extLst>
              <a:ext uri="{FF2B5EF4-FFF2-40B4-BE49-F238E27FC236}">
                <a16:creationId xmlns:a16="http://schemas.microsoft.com/office/drawing/2014/main" id="{4BAFB278-E939-4041-A70B-47CB8943C72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553200" y="6528572"/>
            <a:ext cx="4262437" cy="183600"/>
          </a:xfrm>
        </p:spPr>
        <p:txBody>
          <a:bodyPr anchor="b" anchorCtr="0">
            <a:noAutofit/>
          </a:bodyPr>
          <a:lstStyle>
            <a:lvl1pPr marL="0" indent="0">
              <a:buNone/>
              <a:defRPr sz="900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[vertrouwelijkheidsniveau]</a:t>
            </a:r>
          </a:p>
        </p:txBody>
      </p:sp>
      <p:sp>
        <p:nvSpPr>
          <p:cNvPr id="8" name="Tijdelijke aanduiding voor afbeelding 7">
            <a:extLst>
              <a:ext uri="{FF2B5EF4-FFF2-40B4-BE49-F238E27FC236}">
                <a16:creationId xmlns:a16="http://schemas.microsoft.com/office/drawing/2014/main" id="{F4CFC7BE-2502-4C51-AFEA-F92D97467734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4594225 w 6096000"/>
              <a:gd name="connsiteY1" fmla="*/ 0 h 6858000"/>
              <a:gd name="connsiteX2" fmla="*/ 5848350 w 6096000"/>
              <a:gd name="connsiteY2" fmla="*/ 0 h 6858000"/>
              <a:gd name="connsiteX3" fmla="*/ 5862637 w 6096000"/>
              <a:gd name="connsiteY3" fmla="*/ 0 h 6858000"/>
              <a:gd name="connsiteX4" fmla="*/ 5862637 w 6096000"/>
              <a:gd name="connsiteY4" fmla="*/ 711244 h 6858000"/>
              <a:gd name="connsiteX5" fmla="*/ 6096000 w 6096000"/>
              <a:gd name="connsiteY5" fmla="*/ 711244 h 6858000"/>
              <a:gd name="connsiteX6" fmla="*/ 6096000 w 6096000"/>
              <a:gd name="connsiteY6" fmla="*/ 975600 h 6858000"/>
              <a:gd name="connsiteX7" fmla="*/ 6096000 w 6096000"/>
              <a:gd name="connsiteY7" fmla="*/ 1431131 h 6858000"/>
              <a:gd name="connsiteX8" fmla="*/ 6096000 w 6096000"/>
              <a:gd name="connsiteY8" fmla="*/ 6858000 h 6858000"/>
              <a:gd name="connsiteX9" fmla="*/ 5848350 w 6096000"/>
              <a:gd name="connsiteY9" fmla="*/ 6858000 h 6858000"/>
              <a:gd name="connsiteX10" fmla="*/ 0 w 6096000"/>
              <a:gd name="connsiteY1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4594225" y="0"/>
                </a:lnTo>
                <a:lnTo>
                  <a:pt x="5848350" y="0"/>
                </a:lnTo>
                <a:lnTo>
                  <a:pt x="5862637" y="0"/>
                </a:lnTo>
                <a:lnTo>
                  <a:pt x="5862637" y="711244"/>
                </a:lnTo>
                <a:lnTo>
                  <a:pt x="6096000" y="711244"/>
                </a:lnTo>
                <a:lnTo>
                  <a:pt x="6096000" y="975600"/>
                </a:lnTo>
                <a:lnTo>
                  <a:pt x="6096000" y="1431131"/>
                </a:lnTo>
                <a:lnTo>
                  <a:pt x="6096000" y="6858000"/>
                </a:lnTo>
                <a:lnTo>
                  <a:pt x="58483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vert="horz" wrap="square" tIns="1800000" anchor="t" anchorCtr="1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nl-NL" dirty="0"/>
              <a:t>Klik op het pictogram om een afbeelding in te voegen</a:t>
            </a:r>
          </a:p>
        </p:txBody>
      </p:sp>
    </p:spTree>
    <p:extLst>
      <p:ext uri="{BB962C8B-B14F-4D97-AF65-F5344CB8AC3E}">
        <p14:creationId xmlns:p14="http://schemas.microsoft.com/office/powerpoint/2010/main" val="340636536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geel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afbeelding 3">
            <a:extLst>
              <a:ext uri="{FF2B5EF4-FFF2-40B4-BE49-F238E27FC236}">
                <a16:creationId xmlns:a16="http://schemas.microsoft.com/office/drawing/2014/main" id="{E40B2573-7117-47DC-A1FC-56A832A1E9D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3429000"/>
            <a:ext cx="12192000" cy="3429000"/>
          </a:xfrm>
          <a:solidFill>
            <a:schemeClr val="tx1">
              <a:lumMod val="85000"/>
            </a:schemeClr>
          </a:solidFill>
        </p:spPr>
        <p:txBody>
          <a:bodyPr tIns="1080000" anchor="t" anchorCtr="1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nl-NL" dirty="0"/>
              <a:t>Klik op het pictogram om een afbeelding in te voegen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27AD964-7CC1-4105-95CD-B7149718814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C93B359-CF0D-4389-949E-16A33FCBB3EC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4A879FCC-B15B-43B0-94C1-EA709F51A4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een titel in te voegen</a:t>
            </a:r>
          </a:p>
        </p:txBody>
      </p:sp>
    </p:spTree>
    <p:extLst>
      <p:ext uri="{BB962C8B-B14F-4D97-AF65-F5344CB8AC3E}">
        <p14:creationId xmlns:p14="http://schemas.microsoft.com/office/powerpoint/2010/main" val="42123570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afbeelding 9">
            <a:extLst>
              <a:ext uri="{FF2B5EF4-FFF2-40B4-BE49-F238E27FC236}">
                <a16:creationId xmlns:a16="http://schemas.microsoft.com/office/drawing/2014/main" id="{4D76FA77-7724-405A-BCBC-F7FB2273E85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5329235 w 12192000"/>
              <a:gd name="connsiteY1" fmla="*/ 0 h 6858000"/>
              <a:gd name="connsiteX2" fmla="*/ 5848350 w 12192000"/>
              <a:gd name="connsiteY2" fmla="*/ 0 h 6858000"/>
              <a:gd name="connsiteX3" fmla="*/ 5857872 w 12192000"/>
              <a:gd name="connsiteY3" fmla="*/ 0 h 6858000"/>
              <a:gd name="connsiteX4" fmla="*/ 5857872 w 12192000"/>
              <a:gd name="connsiteY4" fmla="*/ 711998 h 6858000"/>
              <a:gd name="connsiteX5" fmla="*/ 6324600 w 12192000"/>
              <a:gd name="connsiteY5" fmla="*/ 711998 h 6858000"/>
              <a:gd name="connsiteX6" fmla="*/ 6324600 w 12192000"/>
              <a:gd name="connsiteY6" fmla="*/ 0 h 6858000"/>
              <a:gd name="connsiteX7" fmla="*/ 12192000 w 12192000"/>
              <a:gd name="connsiteY7" fmla="*/ 0 h 6858000"/>
              <a:gd name="connsiteX8" fmla="*/ 12192000 w 12192000"/>
              <a:gd name="connsiteY8" fmla="*/ 6858000 h 6858000"/>
              <a:gd name="connsiteX9" fmla="*/ 6324600 w 12192000"/>
              <a:gd name="connsiteY9" fmla="*/ 6858000 h 6858000"/>
              <a:gd name="connsiteX10" fmla="*/ 5848350 w 12192000"/>
              <a:gd name="connsiteY10" fmla="*/ 6858000 h 6858000"/>
              <a:gd name="connsiteX11" fmla="*/ 0 w 1219200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5329235" y="0"/>
                </a:lnTo>
                <a:lnTo>
                  <a:pt x="5848350" y="0"/>
                </a:lnTo>
                <a:lnTo>
                  <a:pt x="5857872" y="0"/>
                </a:lnTo>
                <a:lnTo>
                  <a:pt x="5857872" y="711998"/>
                </a:lnTo>
                <a:lnTo>
                  <a:pt x="6324600" y="711998"/>
                </a:lnTo>
                <a:lnTo>
                  <a:pt x="6324600" y="0"/>
                </a:lnTo>
                <a:lnTo>
                  <a:pt x="12192000" y="0"/>
                </a:lnTo>
                <a:lnTo>
                  <a:pt x="12192000" y="6858000"/>
                </a:lnTo>
                <a:lnTo>
                  <a:pt x="6324600" y="6858000"/>
                </a:lnTo>
                <a:lnTo>
                  <a:pt x="58483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tIns="2520000" anchor="t" anchorCtr="1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nl-NL" dirty="0"/>
              <a:t>Klik op het pictogram om een afbeelding in te voegen</a:t>
            </a:r>
          </a:p>
        </p:txBody>
      </p:sp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>
          <a:xfrm>
            <a:off x="0" y="5153776"/>
            <a:ext cx="12192000" cy="576000"/>
          </a:xfrm>
          <a:solidFill>
            <a:schemeClr val="accent2"/>
          </a:solidFill>
        </p:spPr>
        <p:txBody>
          <a:bodyPr lIns="630000" anchor="ctr" anchorCtr="0">
            <a:noAutofit/>
          </a:bodyPr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Klik om een naam in te voegen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825413"/>
            <a:ext cx="12192000" cy="396000"/>
          </a:xfrm>
          <a:solidFill>
            <a:schemeClr val="bg1"/>
          </a:solidFill>
        </p:spPr>
        <p:txBody>
          <a:bodyPr lIns="63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1"/>
                </a:solidFill>
              </a:defRPr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 dirty="0"/>
              <a:t>Klik om functie of project in te voegen</a:t>
            </a:r>
          </a:p>
        </p:txBody>
      </p:sp>
      <p:sp>
        <p:nvSpPr>
          <p:cNvPr id="12" name="Tijdelijke aanduiding voor dianummer 11">
            <a:extLst>
              <a:ext uri="{FF2B5EF4-FFF2-40B4-BE49-F238E27FC236}">
                <a16:creationId xmlns:a16="http://schemas.microsoft.com/office/drawing/2014/main" id="{49EE6DDE-E144-43EA-A883-E219AA865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3B359-CF0D-4389-949E-16A33FCBB3EC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744729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Vrije vorm: vorm 16">
            <a:extLst>
              <a:ext uri="{FF2B5EF4-FFF2-40B4-BE49-F238E27FC236}">
                <a16:creationId xmlns:a16="http://schemas.microsoft.com/office/drawing/2014/main" id="{CE883B12-7812-4AB5-9452-637027F74772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5360191 w 6096000"/>
              <a:gd name="connsiteY1" fmla="*/ 0 h 6858000"/>
              <a:gd name="connsiteX2" fmla="*/ 5850001 w 6096000"/>
              <a:gd name="connsiteY2" fmla="*/ 0 h 6858000"/>
              <a:gd name="connsiteX3" fmla="*/ 5862635 w 6096000"/>
              <a:gd name="connsiteY3" fmla="*/ 0 h 6858000"/>
              <a:gd name="connsiteX4" fmla="*/ 5862635 w 6096000"/>
              <a:gd name="connsiteY4" fmla="*/ 709612 h 6858000"/>
              <a:gd name="connsiteX5" fmla="*/ 6096000 w 6096000"/>
              <a:gd name="connsiteY5" fmla="*/ 709612 h 6858000"/>
              <a:gd name="connsiteX6" fmla="*/ 6096000 w 6096000"/>
              <a:gd name="connsiteY6" fmla="*/ 975600 h 6858000"/>
              <a:gd name="connsiteX7" fmla="*/ 6096000 w 6096000"/>
              <a:gd name="connsiteY7" fmla="*/ 1102518 h 6858000"/>
              <a:gd name="connsiteX8" fmla="*/ 6096000 w 6096000"/>
              <a:gd name="connsiteY8" fmla="*/ 6858000 h 6858000"/>
              <a:gd name="connsiteX9" fmla="*/ 0 w 6096000"/>
              <a:gd name="connsiteY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5360191" y="0"/>
                </a:lnTo>
                <a:lnTo>
                  <a:pt x="5850001" y="0"/>
                </a:lnTo>
                <a:lnTo>
                  <a:pt x="5862635" y="0"/>
                </a:lnTo>
                <a:lnTo>
                  <a:pt x="5862635" y="709612"/>
                </a:lnTo>
                <a:lnTo>
                  <a:pt x="6096000" y="709612"/>
                </a:lnTo>
                <a:lnTo>
                  <a:pt x="6096000" y="975600"/>
                </a:lnTo>
                <a:lnTo>
                  <a:pt x="6096000" y="1102518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/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7176285" y="2286000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Klik om gegevens afzender in te voegen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7176285" y="3079487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Klik om gegevens afzender in te voegen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7176285" y="3845506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Klik om gegevens afzender in te voegen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6559200" y="2361344"/>
            <a:ext cx="541203" cy="54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6559200" y="3147360"/>
            <a:ext cx="541203" cy="540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6559200" y="3920850"/>
            <a:ext cx="541203" cy="5400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D869C57F-4252-4209-A8BC-33FAC7ADB6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0000" y="3050453"/>
            <a:ext cx="4997688" cy="1069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Type een afsluitende zin</a:t>
            </a:r>
          </a:p>
        </p:txBody>
      </p:sp>
      <p:sp>
        <p:nvSpPr>
          <p:cNvPr id="11" name="Tijdelijke aanduiding voor dianummer 10">
            <a:extLst>
              <a:ext uri="{FF2B5EF4-FFF2-40B4-BE49-F238E27FC236}">
                <a16:creationId xmlns:a16="http://schemas.microsoft.com/office/drawing/2014/main" id="{A3A163FE-BA7A-4106-9910-A643D023C9F7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93B359-CF0D-4389-949E-16A33FCBB3EC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25" name="Vertrouwelijkheidsniveau">
            <a:extLst>
              <a:ext uri="{FF2B5EF4-FFF2-40B4-BE49-F238E27FC236}">
                <a16:creationId xmlns:a16="http://schemas.microsoft.com/office/drawing/2014/main" id="{CAA5CBF2-B6F9-4237-8DE7-3D9FD8FFABB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30000" y="6528572"/>
            <a:ext cx="4262437" cy="183600"/>
          </a:xfrm>
        </p:spPr>
        <p:txBody>
          <a:bodyPr anchor="b" anchorCtr="0">
            <a:noAutofit/>
          </a:bodyPr>
          <a:lstStyle>
            <a:lvl1pPr marL="0" indent="0">
              <a:buNone/>
              <a:defRPr sz="900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[vertrouwelijkheidsniveau]</a:t>
            </a:r>
          </a:p>
        </p:txBody>
      </p:sp>
      <p:pic>
        <p:nvPicPr>
          <p:cNvPr id="24" name="Afbeelding 23">
            <a:extLst>
              <a:ext uri="{FF2B5EF4-FFF2-40B4-BE49-F238E27FC236}">
                <a16:creationId xmlns:a16="http://schemas.microsoft.com/office/drawing/2014/main" id="{6D7B6104-9A05-4402-8182-B4559988848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9697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 numCol="1" spcCol="468000"/>
          <a:lstStyle/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12259820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afbeelding verticaal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0C91930-E0E3-4652-8A0C-E4B528AB5B7B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6C93B359-CF0D-4389-949E-16A33FCBB3EC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13" name="Tijdelijke aanduiding voor afbeelding 12">
            <a:extLst>
              <a:ext uri="{FF2B5EF4-FFF2-40B4-BE49-F238E27FC236}">
                <a16:creationId xmlns:a16="http://schemas.microsoft.com/office/drawing/2014/main" id="{51AE06CA-FDAB-47E6-9A6B-49429DE85BD5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0" y="0"/>
            <a:ext cx="6096000" cy="6858000"/>
          </a:xfrm>
          <a:custGeom>
            <a:avLst/>
            <a:gdLst>
              <a:gd name="connsiteX0" fmla="*/ 6069807 w 6096000"/>
              <a:gd name="connsiteY0" fmla="*/ 975600 h 6858000"/>
              <a:gd name="connsiteX1" fmla="*/ 6096000 w 6096000"/>
              <a:gd name="connsiteY1" fmla="*/ 975600 h 6858000"/>
              <a:gd name="connsiteX2" fmla="*/ 6096000 w 6096000"/>
              <a:gd name="connsiteY2" fmla="*/ 1014413 h 6858000"/>
              <a:gd name="connsiteX3" fmla="*/ 6069807 w 6096000"/>
              <a:gd name="connsiteY3" fmla="*/ 1014413 h 6858000"/>
              <a:gd name="connsiteX4" fmla="*/ 0 w 6096000"/>
              <a:gd name="connsiteY4" fmla="*/ 0 h 6858000"/>
              <a:gd name="connsiteX5" fmla="*/ 5777707 w 6096000"/>
              <a:gd name="connsiteY5" fmla="*/ 0 h 6858000"/>
              <a:gd name="connsiteX6" fmla="*/ 5777707 w 6096000"/>
              <a:gd name="connsiteY6" fmla="*/ 1014413 h 6858000"/>
              <a:gd name="connsiteX7" fmla="*/ 5777707 w 6096000"/>
              <a:gd name="connsiteY7" fmla="*/ 1265494 h 6858000"/>
              <a:gd name="connsiteX8" fmla="*/ 5777707 w 6096000"/>
              <a:gd name="connsiteY8" fmla="*/ 1281113 h 6858000"/>
              <a:gd name="connsiteX9" fmla="*/ 6096000 w 6096000"/>
              <a:gd name="connsiteY9" fmla="*/ 1281113 h 6858000"/>
              <a:gd name="connsiteX10" fmla="*/ 6096000 w 6096000"/>
              <a:gd name="connsiteY10" fmla="*/ 6858000 h 6858000"/>
              <a:gd name="connsiteX11" fmla="*/ 5848350 w 6096000"/>
              <a:gd name="connsiteY11" fmla="*/ 6858000 h 6858000"/>
              <a:gd name="connsiteX12" fmla="*/ 0 w 6096000"/>
              <a:gd name="connsiteY1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096000" h="6858000">
                <a:moveTo>
                  <a:pt x="6069807" y="975600"/>
                </a:moveTo>
                <a:lnTo>
                  <a:pt x="6096000" y="975600"/>
                </a:lnTo>
                <a:lnTo>
                  <a:pt x="6096000" y="1014413"/>
                </a:lnTo>
                <a:lnTo>
                  <a:pt x="6069807" y="1014413"/>
                </a:lnTo>
                <a:close/>
                <a:moveTo>
                  <a:pt x="0" y="0"/>
                </a:moveTo>
                <a:lnTo>
                  <a:pt x="5777707" y="0"/>
                </a:lnTo>
                <a:lnTo>
                  <a:pt x="5777707" y="1014413"/>
                </a:lnTo>
                <a:lnTo>
                  <a:pt x="5777707" y="1265494"/>
                </a:lnTo>
                <a:lnTo>
                  <a:pt x="5777707" y="1281113"/>
                </a:lnTo>
                <a:lnTo>
                  <a:pt x="6096000" y="1281113"/>
                </a:lnTo>
                <a:lnTo>
                  <a:pt x="6096000" y="6858000"/>
                </a:lnTo>
                <a:lnTo>
                  <a:pt x="58483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0" tIns="1800000" anchor="t" anchorCtr="1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nl-NL" dirty="0"/>
              <a:t>Klik op het pictogram om een afbeelding in te voegen</a:t>
            </a:r>
          </a:p>
        </p:txBody>
      </p:sp>
      <p:sp>
        <p:nvSpPr>
          <p:cNvPr id="28" name="Vertrouwelijkheidsniveau">
            <a:extLst>
              <a:ext uri="{FF2B5EF4-FFF2-40B4-BE49-F238E27FC236}">
                <a16:creationId xmlns:a16="http://schemas.microsoft.com/office/drawing/2014/main" id="{233E6339-A3B7-4F01-A9A8-3BA0F6CFAD1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553200" y="6528572"/>
            <a:ext cx="4262437" cy="183600"/>
          </a:xfrm>
        </p:spPr>
        <p:txBody>
          <a:bodyPr anchor="b" anchorCtr="0">
            <a:noAutofit/>
          </a:bodyPr>
          <a:lstStyle>
            <a:lvl1pPr marL="0" indent="0">
              <a:buNone/>
              <a:defRPr sz="900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[vertrouwelijkheidsniveau]</a:t>
            </a:r>
          </a:p>
        </p:txBody>
      </p:sp>
      <p:sp>
        <p:nvSpPr>
          <p:cNvPr id="29" name="Ondertitel 2">
            <a:extLst>
              <a:ext uri="{FF2B5EF4-FFF2-40B4-BE49-F238E27FC236}">
                <a16:creationId xmlns:a16="http://schemas.microsoft.com/office/drawing/2014/main" id="{CC6EB04B-3622-4850-A8B2-65C85237841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52000" y="3657601"/>
            <a:ext cx="5004000" cy="1828800"/>
          </a:xfrm>
        </p:spPr>
        <p:txBody>
          <a:bodyPr lIns="0" tIns="0" rIns="0" bIns="0"/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 om een subtitel in te voegen</a:t>
            </a:r>
          </a:p>
        </p:txBody>
      </p:sp>
      <p:sp>
        <p:nvSpPr>
          <p:cNvPr id="30" name="Titel 1">
            <a:extLst>
              <a:ext uri="{FF2B5EF4-FFF2-40B4-BE49-F238E27FC236}">
                <a16:creationId xmlns:a16="http://schemas.microsoft.com/office/drawing/2014/main" id="{170997DC-0B66-445A-9CA4-DC2FB480E2D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52000" y="2120417"/>
            <a:ext cx="5004000" cy="1403350"/>
          </a:xfrm>
        </p:spPr>
        <p:txBody>
          <a:bodyPr tIns="0" bIns="0" anchor="b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Klik om een titel in te voegen</a:t>
            </a:r>
          </a:p>
        </p:txBody>
      </p:sp>
      <p:sp>
        <p:nvSpPr>
          <p:cNvPr id="9" name="Tijdelijke aanduiding voor tekst 16">
            <a:extLst>
              <a:ext uri="{FF2B5EF4-FFF2-40B4-BE49-F238E27FC236}">
                <a16:creationId xmlns:a16="http://schemas.microsoft.com/office/drawing/2014/main" id="{42907EF7-49B3-46B9-ACD2-A3F3E160AF4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552000" y="5486400"/>
            <a:ext cx="5004000" cy="322075"/>
          </a:xfrm>
        </p:spPr>
        <p:txBody>
          <a:bodyPr lIns="0"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10" name="Tijdelijke aanduiding voor tekst 8">
            <a:extLst>
              <a:ext uri="{FF2B5EF4-FFF2-40B4-BE49-F238E27FC236}">
                <a16:creationId xmlns:a16="http://schemas.microsoft.com/office/drawing/2014/main" id="{DF9EB481-DA3C-4E44-9FE2-E6F7ED8E58A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552000" y="5808475"/>
            <a:ext cx="5004000" cy="34565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nl-NL" dirty="0"/>
              <a:t>Datum presentatie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A0A6A365-BFF5-4B16-B1E9-D831984D56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3534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dirty="0" smtClean="0"/>
              <a:t> 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496352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. Contentslide | twee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80400" y="1844676"/>
            <a:ext cx="10863900" cy="4376738"/>
          </a:xfrm>
        </p:spPr>
        <p:txBody>
          <a:bodyPr numCol="2" spcCol="216000">
            <a:noAutofit/>
          </a:bodyPr>
          <a:lstStyle>
            <a:lvl1pPr marL="0" indent="0">
              <a:spcBef>
                <a:spcPts val="0"/>
              </a:spcBef>
              <a:buNone/>
              <a:defRPr>
                <a:latin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81038" y="1016000"/>
            <a:ext cx="9007475" cy="828675"/>
          </a:xfrm>
        </p:spPr>
        <p:txBody>
          <a:bodyPr anchor="t" anchorCtr="0">
            <a:noAutofit/>
          </a:bodyPr>
          <a:lstStyle>
            <a:lvl1pPr>
              <a:lnSpc>
                <a:spcPct val="80000"/>
              </a:lnSpc>
              <a:defRPr>
                <a:latin typeface="Verdana" panose="020B0604030504040204" pitchFamily="34" charset="0"/>
              </a:defRPr>
            </a:lvl1pPr>
          </a:lstStyle>
          <a:p>
            <a:r>
              <a:rPr lang="nl-NL"/>
              <a:t>Klikken om de titelstijl te bewerken</a:t>
            </a:r>
          </a:p>
        </p:txBody>
      </p:sp>
      <p:sp>
        <p:nvSpPr>
          <p:cNvPr id="13" name="Tijdelijke aanduiding voor datum 12"/>
          <p:cNvSpPr>
            <a:spLocks noGrp="1"/>
          </p:cNvSpPr>
          <p:nvPr>
            <p:ph type="dt" sz="half" idx="10"/>
          </p:nvPr>
        </p:nvSpPr>
        <p:spPr>
          <a:xfrm>
            <a:off x="681038" y="6221726"/>
            <a:ext cx="1701262" cy="636274"/>
          </a:xfrm>
          <a:prstGeom prst="rect">
            <a:avLst/>
          </a:prstGeom>
        </p:spPr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r>
              <a:rPr lang="nl-NL"/>
              <a:t>9 september 2020</a:t>
            </a:r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1"/>
          </p:nvPr>
        </p:nvSpPr>
        <p:spPr>
          <a:xfrm>
            <a:off x="2536824" y="6221413"/>
            <a:ext cx="7151689" cy="636274"/>
          </a:xfrm>
          <a:prstGeom prst="rect">
            <a:avLst/>
          </a:prstGeom>
        </p:spPr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r>
              <a:rPr lang="nl-NL" err="1"/>
              <a:t>Transitiepad</a:t>
            </a:r>
            <a:r>
              <a:rPr lang="nl-NL"/>
              <a:t> naar </a:t>
            </a:r>
            <a:r>
              <a:rPr lang="nl-NL" err="1"/>
              <a:t>klimaatneutrale</a:t>
            </a:r>
            <a:r>
              <a:rPr lang="nl-NL"/>
              <a:t> en circulaire kustlijnzorg en vaargeulonderhoud in 2030</a:t>
            </a:r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2"/>
          </p:nvPr>
        </p:nvSpPr>
        <p:spPr>
          <a:xfrm>
            <a:off x="10800000" y="6221413"/>
            <a:ext cx="720000" cy="636587"/>
          </a:xfrm>
          <a:prstGeom prst="rect">
            <a:avLst/>
          </a:prstGeom>
        </p:spPr>
        <p:txBody>
          <a:bodyPr lIns="0" rIns="0"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5016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-met pay-of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92A326F-84D1-A643-91BC-7969CE549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5D978A64-660F-6247-B0E0-9D776D11DC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5181" y="6320046"/>
            <a:ext cx="5280837" cy="527690"/>
          </a:xfrm>
          <a:prstGeom prst="rect">
            <a:avLst/>
          </a:prstGeom>
        </p:spPr>
      </p:pic>
      <p:sp>
        <p:nvSpPr>
          <p:cNvPr id="6" name="Tijdelijke aanduiding voor tekst 6">
            <a:extLst>
              <a:ext uri="{FF2B5EF4-FFF2-40B4-BE49-F238E27FC236}">
                <a16:creationId xmlns:a16="http://schemas.microsoft.com/office/drawing/2014/main" id="{BB48ACAE-016C-264C-B1FA-18CB65FA546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4417" y="2070000"/>
            <a:ext cx="11203200" cy="4140000"/>
          </a:xfrm>
        </p:spPr>
        <p:txBody>
          <a:bodyPr/>
          <a:lstStyle>
            <a:lvl4pPr marL="1274763" indent="-285750">
              <a:buFont typeface="Verdana" pitchFamily="34" charset="0"/>
              <a:buChar char="–"/>
              <a:defRPr sz="1800"/>
            </a:lvl4pPr>
            <a:lvl5pPr marL="1631950" indent="-285750">
              <a:buFont typeface="Verdana" pitchFamily="34" charset="0"/>
              <a:buChar char="»"/>
              <a:defRPr/>
            </a:lvl5pPr>
          </a:lstStyle>
          <a:p>
            <a:pPr lvl="0"/>
            <a:r>
              <a:rPr lang="nl-NL" noProof="0" err="1"/>
              <a:t>Klik</a:t>
            </a:r>
            <a:r>
              <a:rPr lang="nl-NL" noProof="0"/>
              <a:t> </a:t>
            </a:r>
            <a:r>
              <a:rPr lang="nl-NL" noProof="0" err="1"/>
              <a:t>om</a:t>
            </a:r>
            <a:r>
              <a:rPr lang="nl-NL" noProof="0"/>
              <a:t> de </a:t>
            </a:r>
            <a:r>
              <a:rPr lang="nl-NL" noProof="0" err="1"/>
              <a:t>modelstijlen</a:t>
            </a:r>
            <a:r>
              <a:rPr lang="nl-NL" noProof="0"/>
              <a:t> </a:t>
            </a:r>
            <a:r>
              <a:rPr lang="nl-NL" noProof="0" err="1"/>
              <a:t>te</a:t>
            </a:r>
            <a:r>
              <a:rPr lang="nl-NL" noProof="0"/>
              <a:t> </a:t>
            </a:r>
            <a:r>
              <a:rPr lang="nl-NL" noProof="0" err="1"/>
              <a:t>bewerken</a:t>
            </a:r>
            <a:endParaRPr lang="nl-NL" noProof="0"/>
          </a:p>
          <a:p>
            <a:pPr lvl="1"/>
            <a:r>
              <a:rPr lang="nl-NL" noProof="0" err="1"/>
              <a:t>Tweede</a:t>
            </a:r>
            <a:r>
              <a:rPr lang="nl-NL" noProof="0"/>
              <a:t> </a:t>
            </a:r>
            <a:r>
              <a:rPr lang="nl-NL" noProof="0" err="1"/>
              <a:t>niveau</a:t>
            </a:r>
            <a:endParaRPr lang="nl-NL" noProof="0"/>
          </a:p>
          <a:p>
            <a:pPr lvl="2"/>
            <a:r>
              <a:rPr lang="nl-NL" noProof="0" err="1"/>
              <a:t>Derde</a:t>
            </a:r>
            <a:r>
              <a:rPr lang="nl-NL" noProof="0"/>
              <a:t> </a:t>
            </a:r>
            <a:r>
              <a:rPr lang="nl-NL" noProof="0" err="1"/>
              <a:t>niveau</a:t>
            </a:r>
            <a:endParaRPr lang="nl-NL" noProof="0"/>
          </a:p>
          <a:p>
            <a:pPr lvl="3"/>
            <a:r>
              <a:rPr lang="nl-NL" noProof="0" err="1"/>
              <a:t>Vierde</a:t>
            </a:r>
            <a:r>
              <a:rPr lang="nl-NL" noProof="0"/>
              <a:t> </a:t>
            </a:r>
            <a:r>
              <a:rPr lang="nl-NL" noProof="0" err="1"/>
              <a:t>niveau</a:t>
            </a:r>
            <a:endParaRPr lang="nl-NL" noProof="0"/>
          </a:p>
          <a:p>
            <a:pPr lvl="4"/>
            <a:r>
              <a:rPr lang="nl-NL" noProof="0" err="1"/>
              <a:t>Vijfde</a:t>
            </a:r>
            <a:r>
              <a:rPr lang="nl-NL" noProof="0"/>
              <a:t> </a:t>
            </a:r>
            <a:r>
              <a:rPr lang="nl-NL" noProof="0" err="1"/>
              <a:t>niveau</a:t>
            </a:r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39700898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 numCol="2" spcCol="468000"/>
          <a:lstStyle/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13" name="Tijdelijke aanduiding voor datum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345781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 contentslide - Beeld aflopend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>
            <a:extLst>
              <a:ext uri="{FF2B5EF4-FFF2-40B4-BE49-F238E27FC236}">
                <a16:creationId xmlns:a16="http://schemas.microsoft.com/office/drawing/2014/main" id="{745F1659-C938-6F4C-A035-8E30151F293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08700" y="-710"/>
            <a:ext cx="6083300" cy="6858397"/>
          </a:xfrm>
          <a:custGeom>
            <a:avLst/>
            <a:gdLst>
              <a:gd name="connsiteX0" fmla="*/ 0 w 6083300"/>
              <a:gd name="connsiteY0" fmla="*/ 0 h 6857687"/>
              <a:gd name="connsiteX1" fmla="*/ 6083300 w 6083300"/>
              <a:gd name="connsiteY1" fmla="*/ 0 h 6857687"/>
              <a:gd name="connsiteX2" fmla="*/ 6083300 w 6083300"/>
              <a:gd name="connsiteY2" fmla="*/ 6857687 h 6857687"/>
              <a:gd name="connsiteX3" fmla="*/ 0 w 6083300"/>
              <a:gd name="connsiteY3" fmla="*/ 6857687 h 6857687"/>
              <a:gd name="connsiteX4" fmla="*/ 0 w 6083300"/>
              <a:gd name="connsiteY4" fmla="*/ 714375 h 6857687"/>
              <a:gd name="connsiteX5" fmla="*/ 231775 w 6083300"/>
              <a:gd name="connsiteY5" fmla="*/ 714375 h 6857687"/>
              <a:gd name="connsiteX6" fmla="*/ 231775 w 6083300"/>
              <a:gd name="connsiteY6" fmla="*/ 2862 h 6857687"/>
              <a:gd name="connsiteX7" fmla="*/ 0 w 6083300"/>
              <a:gd name="connsiteY7" fmla="*/ 2862 h 6857687"/>
              <a:gd name="connsiteX0" fmla="*/ 0 w 6083300"/>
              <a:gd name="connsiteY0" fmla="*/ 2862 h 6857687"/>
              <a:gd name="connsiteX1" fmla="*/ 6083300 w 6083300"/>
              <a:gd name="connsiteY1" fmla="*/ 0 h 6857687"/>
              <a:gd name="connsiteX2" fmla="*/ 6083300 w 6083300"/>
              <a:gd name="connsiteY2" fmla="*/ 6857687 h 6857687"/>
              <a:gd name="connsiteX3" fmla="*/ 0 w 6083300"/>
              <a:gd name="connsiteY3" fmla="*/ 6857687 h 6857687"/>
              <a:gd name="connsiteX4" fmla="*/ 0 w 6083300"/>
              <a:gd name="connsiteY4" fmla="*/ 714375 h 6857687"/>
              <a:gd name="connsiteX5" fmla="*/ 231775 w 6083300"/>
              <a:gd name="connsiteY5" fmla="*/ 714375 h 6857687"/>
              <a:gd name="connsiteX6" fmla="*/ 231775 w 6083300"/>
              <a:gd name="connsiteY6" fmla="*/ 2862 h 6857687"/>
              <a:gd name="connsiteX7" fmla="*/ 0 w 6083300"/>
              <a:gd name="connsiteY7" fmla="*/ 2862 h 6857687"/>
              <a:gd name="connsiteX0" fmla="*/ 231775 w 6083300"/>
              <a:gd name="connsiteY0" fmla="*/ 2862 h 6857687"/>
              <a:gd name="connsiteX1" fmla="*/ 6083300 w 6083300"/>
              <a:gd name="connsiteY1" fmla="*/ 0 h 6857687"/>
              <a:gd name="connsiteX2" fmla="*/ 6083300 w 6083300"/>
              <a:gd name="connsiteY2" fmla="*/ 6857687 h 6857687"/>
              <a:gd name="connsiteX3" fmla="*/ 0 w 6083300"/>
              <a:gd name="connsiteY3" fmla="*/ 6857687 h 6857687"/>
              <a:gd name="connsiteX4" fmla="*/ 0 w 6083300"/>
              <a:gd name="connsiteY4" fmla="*/ 714375 h 6857687"/>
              <a:gd name="connsiteX5" fmla="*/ 231775 w 6083300"/>
              <a:gd name="connsiteY5" fmla="*/ 714375 h 6857687"/>
              <a:gd name="connsiteX6" fmla="*/ 231775 w 6083300"/>
              <a:gd name="connsiteY6" fmla="*/ 2862 h 6857687"/>
              <a:gd name="connsiteX0" fmla="*/ 229394 w 6083300"/>
              <a:gd name="connsiteY0" fmla="*/ 0 h 6858397"/>
              <a:gd name="connsiteX1" fmla="*/ 6083300 w 6083300"/>
              <a:gd name="connsiteY1" fmla="*/ 710 h 6858397"/>
              <a:gd name="connsiteX2" fmla="*/ 6083300 w 6083300"/>
              <a:gd name="connsiteY2" fmla="*/ 6858397 h 6858397"/>
              <a:gd name="connsiteX3" fmla="*/ 0 w 6083300"/>
              <a:gd name="connsiteY3" fmla="*/ 6858397 h 6858397"/>
              <a:gd name="connsiteX4" fmla="*/ 0 w 6083300"/>
              <a:gd name="connsiteY4" fmla="*/ 715085 h 6858397"/>
              <a:gd name="connsiteX5" fmla="*/ 231775 w 6083300"/>
              <a:gd name="connsiteY5" fmla="*/ 715085 h 6858397"/>
              <a:gd name="connsiteX6" fmla="*/ 229394 w 6083300"/>
              <a:gd name="connsiteY6" fmla="*/ 0 h 6858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3300" h="6858397">
                <a:moveTo>
                  <a:pt x="229394" y="0"/>
                </a:moveTo>
                <a:lnTo>
                  <a:pt x="6083300" y="710"/>
                </a:lnTo>
                <a:lnTo>
                  <a:pt x="6083300" y="6858397"/>
                </a:lnTo>
                <a:lnTo>
                  <a:pt x="0" y="6858397"/>
                </a:lnTo>
                <a:lnTo>
                  <a:pt x="0" y="715085"/>
                </a:lnTo>
                <a:lnTo>
                  <a:pt x="231775" y="715085"/>
                </a:lnTo>
                <a:cubicBezTo>
                  <a:pt x="230981" y="476723"/>
                  <a:pt x="230188" y="238362"/>
                  <a:pt x="229394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latin typeface="Verdana" panose="020B0604030504040204" pitchFamily="34" charset="0"/>
              </a:defRPr>
            </a:lvl1pPr>
          </a:lstStyle>
          <a:p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24000" y="1844676"/>
            <a:ext cx="5008450" cy="4376738"/>
          </a:xfrm>
        </p:spPr>
        <p:txBody>
          <a:bodyPr lIns="0" tIns="360000" bIns="0" numCol="1" spcCol="468000">
            <a:noAutofit/>
          </a:bodyPr>
          <a:lstStyle>
            <a:lvl1pPr marL="0" indent="0">
              <a:spcBef>
                <a:spcPts val="0"/>
              </a:spcBef>
              <a:buNone/>
              <a:defRPr>
                <a:latin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24645" y="1016000"/>
            <a:ext cx="5007805" cy="828675"/>
          </a:xfrm>
        </p:spPr>
        <p:txBody>
          <a:bodyPr anchor="t" anchorCtr="0">
            <a:noAutofit/>
          </a:bodyPr>
          <a:lstStyle>
            <a:lvl1pPr>
              <a:lnSpc>
                <a:spcPct val="80000"/>
              </a:lnSpc>
              <a:defRPr>
                <a:latin typeface="Verdana" panose="020B0604030504040204" pitchFamily="34" charset="0"/>
              </a:defRPr>
            </a:lvl1pPr>
          </a:lstStyle>
          <a:p>
            <a:r>
              <a:rPr lang="nl-NL" dirty="0"/>
              <a:t>Klikken om de titelstijl te bewerken</a:t>
            </a:r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1"/>
          </p:nvPr>
        </p:nvSpPr>
        <p:spPr>
          <a:xfrm>
            <a:off x="3189288" y="6221413"/>
            <a:ext cx="6499225" cy="636274"/>
          </a:xfrm>
          <a:prstGeom prst="rect">
            <a:avLst/>
          </a:prstGeom>
        </p:spPr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r>
              <a:rPr lang="nl-NL" dirty="0" err="1"/>
              <a:t>Transitiepad</a:t>
            </a:r>
            <a:r>
              <a:rPr lang="nl-NL" dirty="0"/>
              <a:t> naar </a:t>
            </a:r>
            <a:r>
              <a:rPr lang="nl-NL" dirty="0" err="1"/>
              <a:t>klimaatneutrale</a:t>
            </a:r>
            <a:r>
              <a:rPr lang="nl-NL" dirty="0"/>
              <a:t> en circulaire </a:t>
            </a:r>
            <a:r>
              <a:rPr lang="nl-NL" dirty="0" err="1"/>
              <a:t>circulaire</a:t>
            </a:r>
            <a:r>
              <a:rPr lang="nl-NL" dirty="0"/>
              <a:t> kunstwerken in 2030</a:t>
            </a:r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2"/>
          </p:nvPr>
        </p:nvSpPr>
        <p:spPr>
          <a:xfrm>
            <a:off x="10800000" y="6221413"/>
            <a:ext cx="720000" cy="636587"/>
          </a:xfrm>
          <a:prstGeom prst="rect">
            <a:avLst/>
          </a:prstGeom>
        </p:spPr>
        <p:txBody>
          <a:bodyPr lIns="0" rIns="0"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88172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548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dia afbeelding verticaal_CE&amp;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0C91930-E0E3-4652-8A0C-E4B528AB5B7B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6C93B359-CF0D-4389-949E-16A33FCBB3EC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13" name="Tijdelijke aanduiding voor afbeelding 12">
            <a:extLst>
              <a:ext uri="{FF2B5EF4-FFF2-40B4-BE49-F238E27FC236}">
                <a16:creationId xmlns:a16="http://schemas.microsoft.com/office/drawing/2014/main" id="{51AE06CA-FDAB-47E6-9A6B-49429DE85BD5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0" y="0"/>
            <a:ext cx="6096000" cy="6858000"/>
          </a:xfrm>
          <a:custGeom>
            <a:avLst/>
            <a:gdLst>
              <a:gd name="connsiteX0" fmla="*/ 6069807 w 6096000"/>
              <a:gd name="connsiteY0" fmla="*/ 975600 h 6858000"/>
              <a:gd name="connsiteX1" fmla="*/ 6096000 w 6096000"/>
              <a:gd name="connsiteY1" fmla="*/ 975600 h 6858000"/>
              <a:gd name="connsiteX2" fmla="*/ 6096000 w 6096000"/>
              <a:gd name="connsiteY2" fmla="*/ 1014413 h 6858000"/>
              <a:gd name="connsiteX3" fmla="*/ 6069807 w 6096000"/>
              <a:gd name="connsiteY3" fmla="*/ 1014413 h 6858000"/>
              <a:gd name="connsiteX4" fmla="*/ 0 w 6096000"/>
              <a:gd name="connsiteY4" fmla="*/ 0 h 6858000"/>
              <a:gd name="connsiteX5" fmla="*/ 5777707 w 6096000"/>
              <a:gd name="connsiteY5" fmla="*/ 0 h 6858000"/>
              <a:gd name="connsiteX6" fmla="*/ 5777707 w 6096000"/>
              <a:gd name="connsiteY6" fmla="*/ 1014413 h 6858000"/>
              <a:gd name="connsiteX7" fmla="*/ 5777707 w 6096000"/>
              <a:gd name="connsiteY7" fmla="*/ 1265494 h 6858000"/>
              <a:gd name="connsiteX8" fmla="*/ 5777707 w 6096000"/>
              <a:gd name="connsiteY8" fmla="*/ 1281113 h 6858000"/>
              <a:gd name="connsiteX9" fmla="*/ 6096000 w 6096000"/>
              <a:gd name="connsiteY9" fmla="*/ 1281113 h 6858000"/>
              <a:gd name="connsiteX10" fmla="*/ 6096000 w 6096000"/>
              <a:gd name="connsiteY10" fmla="*/ 6858000 h 6858000"/>
              <a:gd name="connsiteX11" fmla="*/ 5848350 w 6096000"/>
              <a:gd name="connsiteY11" fmla="*/ 6858000 h 6858000"/>
              <a:gd name="connsiteX12" fmla="*/ 0 w 6096000"/>
              <a:gd name="connsiteY1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096000" h="6858000">
                <a:moveTo>
                  <a:pt x="6069807" y="975600"/>
                </a:moveTo>
                <a:lnTo>
                  <a:pt x="6096000" y="975600"/>
                </a:lnTo>
                <a:lnTo>
                  <a:pt x="6096000" y="1014413"/>
                </a:lnTo>
                <a:lnTo>
                  <a:pt x="6069807" y="1014413"/>
                </a:lnTo>
                <a:close/>
                <a:moveTo>
                  <a:pt x="0" y="0"/>
                </a:moveTo>
                <a:lnTo>
                  <a:pt x="5777707" y="0"/>
                </a:lnTo>
                <a:lnTo>
                  <a:pt x="5777707" y="1014413"/>
                </a:lnTo>
                <a:lnTo>
                  <a:pt x="5777707" y="1265494"/>
                </a:lnTo>
                <a:lnTo>
                  <a:pt x="5777707" y="1281113"/>
                </a:lnTo>
                <a:lnTo>
                  <a:pt x="6096000" y="1281113"/>
                </a:lnTo>
                <a:lnTo>
                  <a:pt x="6096000" y="6858000"/>
                </a:lnTo>
                <a:lnTo>
                  <a:pt x="58483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0" tIns="1800000" anchor="t" anchorCtr="1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nl-NL" dirty="0"/>
              <a:t>Klik op het pictogram m een afbeelding in te voegen</a:t>
            </a:r>
          </a:p>
        </p:txBody>
      </p:sp>
      <p:sp>
        <p:nvSpPr>
          <p:cNvPr id="28" name="Vertrouwelijkheidsniveau">
            <a:extLst>
              <a:ext uri="{FF2B5EF4-FFF2-40B4-BE49-F238E27FC236}">
                <a16:creationId xmlns:a16="http://schemas.microsoft.com/office/drawing/2014/main" id="{233E6339-A3B7-4F01-A9A8-3BA0F6CFAD1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553200" y="6528572"/>
            <a:ext cx="4262437" cy="183600"/>
          </a:xfrm>
        </p:spPr>
        <p:txBody>
          <a:bodyPr anchor="b" anchorCtr="0">
            <a:noAutofit/>
          </a:bodyPr>
          <a:lstStyle>
            <a:lvl1pPr marL="0" indent="0">
              <a:buNone/>
              <a:defRPr sz="900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[vertrouwelijkheidsniveau]</a:t>
            </a:r>
          </a:p>
        </p:txBody>
      </p:sp>
      <p:sp>
        <p:nvSpPr>
          <p:cNvPr id="29" name="Ondertitel 2">
            <a:extLst>
              <a:ext uri="{FF2B5EF4-FFF2-40B4-BE49-F238E27FC236}">
                <a16:creationId xmlns:a16="http://schemas.microsoft.com/office/drawing/2014/main" id="{CC6EB04B-3622-4850-A8B2-65C85237841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52000" y="3657601"/>
            <a:ext cx="5004000" cy="1828800"/>
          </a:xfrm>
        </p:spPr>
        <p:txBody>
          <a:bodyPr lIns="0" tIns="0" rIns="0" bIns="0"/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 om een subtitel in te voegen</a:t>
            </a:r>
          </a:p>
        </p:txBody>
      </p:sp>
      <p:sp>
        <p:nvSpPr>
          <p:cNvPr id="30" name="Titel 1">
            <a:extLst>
              <a:ext uri="{FF2B5EF4-FFF2-40B4-BE49-F238E27FC236}">
                <a16:creationId xmlns:a16="http://schemas.microsoft.com/office/drawing/2014/main" id="{170997DC-0B66-445A-9CA4-DC2FB480E2D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52000" y="2120417"/>
            <a:ext cx="5004000" cy="1403350"/>
          </a:xfrm>
        </p:spPr>
        <p:txBody>
          <a:bodyPr tIns="0" bIns="0" anchor="b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Klik om een titel in te voegen</a:t>
            </a:r>
          </a:p>
        </p:txBody>
      </p:sp>
      <p:sp>
        <p:nvSpPr>
          <p:cNvPr id="9" name="Tijdelijke aanduiding voor tekst 16">
            <a:extLst>
              <a:ext uri="{FF2B5EF4-FFF2-40B4-BE49-F238E27FC236}">
                <a16:creationId xmlns:a16="http://schemas.microsoft.com/office/drawing/2014/main" id="{42907EF7-49B3-46B9-ACD2-A3F3E160AF4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552000" y="5486400"/>
            <a:ext cx="5004000" cy="322075"/>
          </a:xfrm>
        </p:spPr>
        <p:txBody>
          <a:bodyPr lIns="0"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10" name="Tijdelijke aanduiding voor tekst 8">
            <a:extLst>
              <a:ext uri="{FF2B5EF4-FFF2-40B4-BE49-F238E27FC236}">
                <a16:creationId xmlns:a16="http://schemas.microsoft.com/office/drawing/2014/main" id="{DF9EB481-DA3C-4E44-9FE2-E6F7ED8E58A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552000" y="5808475"/>
            <a:ext cx="5004000" cy="34565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nl-NL" dirty="0"/>
              <a:t>Datum presentatie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94377389-E6F8-BC42-A905-E64C089C79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A0A6A365-BFF5-4B16-B1E9-D831984D56B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496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3EFCB435-5B89-BB48-A1B0-EAC47BEEF6C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2154" y="39654"/>
            <a:ext cx="1029846" cy="66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954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21421F68-1BEF-403F-B0C5-AAC49C6A096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30000" y="2350800"/>
            <a:ext cx="10922400" cy="396406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 dirty="0"/>
              <a:t>Klik om tekst in te voegen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7E8395B0-5BEF-4071-A7D0-AC6F71F0664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C93B359-CF0D-4389-949E-16A33FCBB3EC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10" name="Vertrouwelijkheidsniveau">
            <a:extLst>
              <a:ext uri="{FF2B5EF4-FFF2-40B4-BE49-F238E27FC236}">
                <a16:creationId xmlns:a16="http://schemas.microsoft.com/office/drawing/2014/main" id="{81E8D0CB-07CC-4FF4-B9A2-3BEAACD9AE9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30000" y="6528572"/>
            <a:ext cx="4262437" cy="183600"/>
          </a:xfrm>
        </p:spPr>
        <p:txBody>
          <a:bodyPr anchor="b" anchorCtr="0">
            <a:noAutofit/>
          </a:bodyPr>
          <a:lstStyle>
            <a:lvl1pPr marL="0" indent="0">
              <a:buNone/>
              <a:defRPr sz="900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[vertrouwelijkheidsniveau]</a:t>
            </a:r>
          </a:p>
        </p:txBody>
      </p:sp>
      <p:sp>
        <p:nvSpPr>
          <p:cNvPr id="12" name="Titel 11">
            <a:extLst>
              <a:ext uri="{FF2B5EF4-FFF2-40B4-BE49-F238E27FC236}">
                <a16:creationId xmlns:a16="http://schemas.microsoft.com/office/drawing/2014/main" id="{4AE61CC0-169D-4A88-BF15-A47DE22E86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Klik om een titel in te voegen</a:t>
            </a:r>
          </a:p>
        </p:txBody>
      </p:sp>
    </p:spTree>
    <p:extLst>
      <p:ext uri="{BB962C8B-B14F-4D97-AF65-F5344CB8AC3E}">
        <p14:creationId xmlns:p14="http://schemas.microsoft.com/office/powerpoint/2010/main" val="20412749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sz="half" idx="1" hasCustomPrompt="1"/>
          </p:nvPr>
        </p:nvSpPr>
        <p:spPr>
          <a:xfrm>
            <a:off x="630000" y="2350800"/>
            <a:ext cx="5003800" cy="3963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 dirty="0"/>
              <a:t>Klik om tekst in te voegen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 hasCustomPrompt="1"/>
          </p:nvPr>
        </p:nvSpPr>
        <p:spPr>
          <a:xfrm>
            <a:off x="6552000" y="2350800"/>
            <a:ext cx="5011200" cy="3963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 dirty="0"/>
              <a:t>Klik om tekst in te voegen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1" name="Tijdelijke aanduiding voor dianummer 10">
            <a:extLst>
              <a:ext uri="{FF2B5EF4-FFF2-40B4-BE49-F238E27FC236}">
                <a16:creationId xmlns:a16="http://schemas.microsoft.com/office/drawing/2014/main" id="{260C6DF3-2547-4188-B44C-E1C924D734C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93B359-CF0D-4389-949E-16A33FCBB3EC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17" name="Vertrouwelijkheidsniveau">
            <a:extLst>
              <a:ext uri="{FF2B5EF4-FFF2-40B4-BE49-F238E27FC236}">
                <a16:creationId xmlns:a16="http://schemas.microsoft.com/office/drawing/2014/main" id="{1B09E170-CA11-4EE2-B82E-0AD6B2F1CC8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30000" y="6528572"/>
            <a:ext cx="4262437" cy="183600"/>
          </a:xfrm>
        </p:spPr>
        <p:txBody>
          <a:bodyPr anchor="b" anchorCtr="0">
            <a:noAutofit/>
          </a:bodyPr>
          <a:lstStyle>
            <a:lvl1pPr marL="0" indent="0">
              <a:buNone/>
              <a:defRPr sz="900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[vertrouwelijkheidsniveau]</a:t>
            </a:r>
          </a:p>
        </p:txBody>
      </p:sp>
      <p:sp>
        <p:nvSpPr>
          <p:cNvPr id="12" name="Titel 11">
            <a:extLst>
              <a:ext uri="{FF2B5EF4-FFF2-40B4-BE49-F238E27FC236}">
                <a16:creationId xmlns:a16="http://schemas.microsoft.com/office/drawing/2014/main" id="{B1CF7121-85E0-45D3-B910-BCF8E25FEC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Klik om een titel in te voegen</a:t>
            </a:r>
          </a:p>
        </p:txBody>
      </p:sp>
    </p:spTree>
    <p:extLst>
      <p:ext uri="{BB962C8B-B14F-4D97-AF65-F5344CB8AC3E}">
        <p14:creationId xmlns:p14="http://schemas.microsoft.com/office/powerpoint/2010/main" val="286163998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verticaal geel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tekst 11"/>
          <p:cNvSpPr>
            <a:spLocks noGrp="1"/>
          </p:cNvSpPr>
          <p:nvPr>
            <p:ph type="body" sz="quarter" idx="13" hasCustomPrompt="1"/>
          </p:nvPr>
        </p:nvSpPr>
        <p:spPr>
          <a:xfrm>
            <a:off x="6552000" y="2350799"/>
            <a:ext cx="5004000" cy="3963600"/>
          </a:xfrm>
        </p:spPr>
        <p:txBody>
          <a:bodyPr/>
          <a:lstStyle>
            <a:lvl1pPr marL="316800" indent="-316800"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630000" indent="-316800"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l-NL" dirty="0"/>
              <a:t>Klik om tekst in te voegen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A7984020-B91C-4CFF-88ED-501B2109C660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6C93B359-CF0D-4389-949E-16A33FCBB3EC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10" name="Tijdelijke aanduiding voor afbeelding 9">
            <a:extLst>
              <a:ext uri="{FF2B5EF4-FFF2-40B4-BE49-F238E27FC236}">
                <a16:creationId xmlns:a16="http://schemas.microsoft.com/office/drawing/2014/main" id="{F17C0AA7-9F88-4479-B7CF-C1BB31AB870A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4594225 w 6096000"/>
              <a:gd name="connsiteY1" fmla="*/ 0 h 6858000"/>
              <a:gd name="connsiteX2" fmla="*/ 5848350 w 6096000"/>
              <a:gd name="connsiteY2" fmla="*/ 0 h 6858000"/>
              <a:gd name="connsiteX3" fmla="*/ 5862637 w 6096000"/>
              <a:gd name="connsiteY3" fmla="*/ 0 h 6858000"/>
              <a:gd name="connsiteX4" fmla="*/ 5862637 w 6096000"/>
              <a:gd name="connsiteY4" fmla="*/ 711244 h 6858000"/>
              <a:gd name="connsiteX5" fmla="*/ 6096000 w 6096000"/>
              <a:gd name="connsiteY5" fmla="*/ 711244 h 6858000"/>
              <a:gd name="connsiteX6" fmla="*/ 6096000 w 6096000"/>
              <a:gd name="connsiteY6" fmla="*/ 975600 h 6858000"/>
              <a:gd name="connsiteX7" fmla="*/ 6096000 w 6096000"/>
              <a:gd name="connsiteY7" fmla="*/ 1431131 h 6858000"/>
              <a:gd name="connsiteX8" fmla="*/ 6096000 w 6096000"/>
              <a:gd name="connsiteY8" fmla="*/ 6858000 h 6858000"/>
              <a:gd name="connsiteX9" fmla="*/ 5848350 w 6096000"/>
              <a:gd name="connsiteY9" fmla="*/ 6858000 h 6858000"/>
              <a:gd name="connsiteX10" fmla="*/ 0 w 6096000"/>
              <a:gd name="connsiteY1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4594225" y="0"/>
                </a:lnTo>
                <a:lnTo>
                  <a:pt x="5848350" y="0"/>
                </a:lnTo>
                <a:lnTo>
                  <a:pt x="5862637" y="0"/>
                </a:lnTo>
                <a:lnTo>
                  <a:pt x="5862637" y="711244"/>
                </a:lnTo>
                <a:lnTo>
                  <a:pt x="6096000" y="711244"/>
                </a:lnTo>
                <a:lnTo>
                  <a:pt x="6096000" y="975600"/>
                </a:lnTo>
                <a:lnTo>
                  <a:pt x="6096000" y="1431131"/>
                </a:lnTo>
                <a:lnTo>
                  <a:pt x="6096000" y="6858000"/>
                </a:lnTo>
                <a:lnTo>
                  <a:pt x="58483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vert="horz" wrap="square" tIns="1800000" anchor="t" anchorCtr="1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nl-NL" dirty="0"/>
              <a:t>Klik op het pictogram om een afbeelding in te voegen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4C1E2EA9-BE63-4625-B099-2271F692DE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2000" y="1281950"/>
            <a:ext cx="5004000" cy="1069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Klik om een titel in te voegen</a:t>
            </a:r>
          </a:p>
        </p:txBody>
      </p:sp>
      <p:sp>
        <p:nvSpPr>
          <p:cNvPr id="7" name="Vertrouwelijkheidsniveau">
            <a:extLst>
              <a:ext uri="{FF2B5EF4-FFF2-40B4-BE49-F238E27FC236}">
                <a16:creationId xmlns:a16="http://schemas.microsoft.com/office/drawing/2014/main" id="{6C2A6650-CEC0-489B-BFC0-04E78F01962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553200" y="6528572"/>
            <a:ext cx="4262437" cy="183600"/>
          </a:xfrm>
        </p:spPr>
        <p:txBody>
          <a:bodyPr anchor="b" anchorCtr="0">
            <a:noAutofit/>
          </a:bodyPr>
          <a:lstStyle>
            <a:lvl1pPr marL="0" indent="0">
              <a:buNone/>
              <a:defRPr sz="900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[vertrouwelijkheidsniveau]</a:t>
            </a:r>
          </a:p>
        </p:txBody>
      </p:sp>
    </p:spTree>
    <p:extLst>
      <p:ext uri="{BB962C8B-B14F-4D97-AF65-F5344CB8AC3E}">
        <p14:creationId xmlns:p14="http://schemas.microsoft.com/office/powerpoint/2010/main" val="39280790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tekst geel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>
            <a:spLocks noGrp="1"/>
          </p:cNvSpPr>
          <p:nvPr>
            <p:ph type="title" hasCustomPrompt="1"/>
          </p:nvPr>
        </p:nvSpPr>
        <p:spPr>
          <a:xfrm>
            <a:off x="630000" y="1052514"/>
            <a:ext cx="10923588" cy="4024800"/>
          </a:xfrm>
        </p:spPr>
        <p:txBody>
          <a:bodyPr anchor="b" anchorCtr="0">
            <a:normAutofit/>
          </a:bodyPr>
          <a:lstStyle>
            <a:lvl1pPr algn="l">
              <a:defRPr sz="8000" b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een titel in te voegen</a:t>
            </a:r>
          </a:p>
        </p:txBody>
      </p:sp>
      <p:sp>
        <p:nvSpPr>
          <p:cNvPr id="4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630000" y="5298141"/>
            <a:ext cx="10923588" cy="923272"/>
          </a:xfrm>
        </p:spPr>
        <p:txBody>
          <a:bodyPr lIns="0" tIns="0" rIns="0">
            <a:normAutofit/>
          </a:bodyPr>
          <a:lstStyle>
            <a:lvl1pPr marL="0" indent="0" algn="l">
              <a:buNone/>
              <a:defRPr sz="24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 om een subtitel in te voegen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B8E684C-7D4C-426C-AC24-E424245763F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C93B359-CF0D-4389-949E-16A33FCBB3EC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2" name="Vertrouwelijkheidsniveau">
            <a:extLst>
              <a:ext uri="{FF2B5EF4-FFF2-40B4-BE49-F238E27FC236}">
                <a16:creationId xmlns:a16="http://schemas.microsoft.com/office/drawing/2014/main" id="{D32BCAE4-C367-4016-B734-236CBBFED4D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30000" y="6528572"/>
            <a:ext cx="4262437" cy="183600"/>
          </a:xfrm>
        </p:spPr>
        <p:txBody>
          <a:bodyPr anchor="b" anchorCtr="0">
            <a:noAutofit/>
          </a:bodyPr>
          <a:lstStyle>
            <a:lvl1pPr marL="0" indent="0">
              <a:buNone/>
              <a:defRPr sz="9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[vertrouwelijkheidsniveau]</a:t>
            </a:r>
          </a:p>
        </p:txBody>
      </p:sp>
    </p:spTree>
    <p:extLst>
      <p:ext uri="{BB962C8B-B14F-4D97-AF65-F5344CB8AC3E}">
        <p14:creationId xmlns:p14="http://schemas.microsoft.com/office/powerpoint/2010/main" val="36632217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vlak verticaal ge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Vrije vorm: vorm 8">
            <a:extLst>
              <a:ext uri="{FF2B5EF4-FFF2-40B4-BE49-F238E27FC236}">
                <a16:creationId xmlns:a16="http://schemas.microsoft.com/office/drawing/2014/main" id="{0FA47D1B-42CA-4E2B-B2E8-239884DF4BD3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5498305 w 6096000"/>
              <a:gd name="connsiteY1" fmla="*/ 0 h 6858000"/>
              <a:gd name="connsiteX2" fmla="*/ 5853600 w 6096000"/>
              <a:gd name="connsiteY2" fmla="*/ 0 h 6858000"/>
              <a:gd name="connsiteX3" fmla="*/ 5862636 w 6096000"/>
              <a:gd name="connsiteY3" fmla="*/ 0 h 6858000"/>
              <a:gd name="connsiteX4" fmla="*/ 5862636 w 6096000"/>
              <a:gd name="connsiteY4" fmla="*/ 712471 h 6858000"/>
              <a:gd name="connsiteX5" fmla="*/ 6096000 w 6096000"/>
              <a:gd name="connsiteY5" fmla="*/ 712471 h 6858000"/>
              <a:gd name="connsiteX6" fmla="*/ 6096000 w 6096000"/>
              <a:gd name="connsiteY6" fmla="*/ 961200 h 6858000"/>
              <a:gd name="connsiteX7" fmla="*/ 6096000 w 6096000"/>
              <a:gd name="connsiteY7" fmla="*/ 1891881 h 6858000"/>
              <a:gd name="connsiteX8" fmla="*/ 6096000 w 6096000"/>
              <a:gd name="connsiteY8" fmla="*/ 6858000 h 6858000"/>
              <a:gd name="connsiteX9" fmla="*/ 0 w 6096000"/>
              <a:gd name="connsiteY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5498305" y="0"/>
                </a:lnTo>
                <a:lnTo>
                  <a:pt x="5853600" y="0"/>
                </a:lnTo>
                <a:lnTo>
                  <a:pt x="5862636" y="0"/>
                </a:lnTo>
                <a:lnTo>
                  <a:pt x="5862636" y="712471"/>
                </a:lnTo>
                <a:lnTo>
                  <a:pt x="6096000" y="712471"/>
                </a:lnTo>
                <a:lnTo>
                  <a:pt x="6096000" y="961200"/>
                </a:lnTo>
                <a:lnTo>
                  <a:pt x="6096000" y="1891881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0" hasCustomPrompt="1"/>
          </p:nvPr>
        </p:nvSpPr>
        <p:spPr>
          <a:xfrm>
            <a:off x="6552000" y="1052513"/>
            <a:ext cx="5004000" cy="5168900"/>
          </a:xfrm>
        </p:spPr>
        <p:txBody>
          <a:bodyPr anchor="ctr" anchorCtr="0"/>
          <a:lstStyle>
            <a:lvl1pPr>
              <a:defRPr/>
            </a:lvl1pPr>
          </a:lstStyle>
          <a:p>
            <a:pPr lvl="0"/>
            <a:r>
              <a:rPr lang="nl-NL" dirty="0"/>
              <a:t>Klik om tekst in te voegen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AF508C5A-8D78-4219-976E-46DFA0C4F8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0000" y="3039154"/>
            <a:ext cx="5003800" cy="1069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Klik om een titel in te voegen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411F2E84-2AC4-4E76-AB35-4DF52752249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C93B359-CF0D-4389-949E-16A33FCBB3EC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6" name="Vertrouwelijkheidsniveau">
            <a:extLst>
              <a:ext uri="{FF2B5EF4-FFF2-40B4-BE49-F238E27FC236}">
                <a16:creationId xmlns:a16="http://schemas.microsoft.com/office/drawing/2014/main" id="{42A8670A-3771-498C-BCA7-1CEC86864E8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30000" y="6528572"/>
            <a:ext cx="4262437" cy="183600"/>
          </a:xfrm>
        </p:spPr>
        <p:txBody>
          <a:bodyPr anchor="b" anchorCtr="0">
            <a:noAutofit/>
          </a:bodyPr>
          <a:lstStyle>
            <a:lvl1pPr marL="0" indent="0">
              <a:buNone/>
              <a:defRPr sz="900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[vertrouwelijkheidsniveau]</a:t>
            </a:r>
          </a:p>
        </p:txBody>
      </p:sp>
    </p:spTree>
    <p:extLst>
      <p:ext uri="{BB962C8B-B14F-4D97-AF65-F5344CB8AC3E}">
        <p14:creationId xmlns:p14="http://schemas.microsoft.com/office/powerpoint/2010/main" val="272387937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image" Target="../media/image9.png"/><Relationship Id="rId2" Type="http://schemas.openxmlformats.org/officeDocument/2006/relationships/slideLayout" Target="../slideLayouts/slideLayout18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1.png"/><Relationship Id="rId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C2EC5B00-3CDD-3ABD-8AE3-6066BAE999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/>
          <a:srcRect l="-30952" r="-117779"/>
          <a:stretch/>
        </p:blipFill>
        <p:spPr>
          <a:xfrm>
            <a:off x="1" y="0"/>
            <a:ext cx="12192000" cy="1012024"/>
          </a:xfrm>
          <a:prstGeom prst="rect">
            <a:avLst/>
          </a:prstGeom>
        </p:spPr>
      </p:pic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30000" y="1281950"/>
            <a:ext cx="10933200" cy="10692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0000" y="2349499"/>
            <a:ext cx="10933200" cy="39636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  <a:p>
            <a:pPr lvl="5"/>
            <a:r>
              <a:rPr lang="nl-NL" dirty="0"/>
              <a:t>Zesde niveau</a:t>
            </a:r>
          </a:p>
          <a:p>
            <a:pPr lvl="6"/>
            <a:r>
              <a:rPr lang="nl-NL" dirty="0"/>
              <a:t>Zevende niveau</a:t>
            </a:r>
          </a:p>
          <a:p>
            <a:pPr lvl="7"/>
            <a:r>
              <a:rPr lang="nl-NL" dirty="0"/>
              <a:t>Achtste niveau</a:t>
            </a:r>
          </a:p>
          <a:p>
            <a:pPr lvl="8"/>
            <a:r>
              <a:rPr lang="nl-NL" dirty="0"/>
              <a:t>Negende niveau</a:t>
            </a:r>
          </a:p>
          <a:p>
            <a:pPr lvl="8"/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0C4A9ED-10BC-4655-9631-74B32DCB2A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8400" y="6528572"/>
            <a:ext cx="511200" cy="1836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6C93B359-CF0D-4389-949E-16A33FCBB3EC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02399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16800" indent="-316800" algn="l" defTabSz="914400" rtl="0" eaLnBrk="1" latinLnBrk="0" hangingPunct="1">
        <a:lnSpc>
          <a:spcPct val="90000"/>
        </a:lnSpc>
        <a:spcBef>
          <a:spcPts val="1200"/>
        </a:spcBef>
        <a:buClrTx/>
        <a:buSzPct val="100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0000" indent="-316800" algn="l" defTabSz="914400" rtl="0" eaLnBrk="1" latinLnBrk="0" hangingPunct="1">
        <a:lnSpc>
          <a:spcPct val="90000"/>
        </a:lnSpc>
        <a:spcBef>
          <a:spcPts val="1000"/>
        </a:spcBef>
        <a:buClrTx/>
        <a:buFont typeface="Verdana" panose="020B060403050404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46800" indent="-316800" algn="l" defTabSz="914400" rtl="0" eaLnBrk="1" latinLnBrk="0" hangingPunct="1">
        <a:lnSpc>
          <a:spcPct val="90000"/>
        </a:lnSpc>
        <a:spcBef>
          <a:spcPts val="800"/>
        </a:spcBef>
        <a:buClrTx/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000" indent="-316800" algn="l" defTabSz="914400" rtl="0" eaLnBrk="1" latinLnBrk="0" hangingPunct="1">
        <a:lnSpc>
          <a:spcPct val="90000"/>
        </a:lnSpc>
        <a:spcBef>
          <a:spcPts val="600"/>
        </a:spcBef>
        <a:buClrTx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576800" indent="-3168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Font typeface="Verdana" panose="020B0604030504040204" pitchFamily="34" charset="0"/>
        <a:buChar char="–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890000" indent="-316800" algn="l" defTabSz="914400" rtl="0" eaLnBrk="1" latinLnBrk="0" hangingPunct="1">
        <a:lnSpc>
          <a:spcPct val="90000"/>
        </a:lnSpc>
        <a:spcBef>
          <a:spcPts val="600"/>
        </a:spcBef>
        <a:buClr>
          <a:schemeClr val="tx1">
            <a:lumMod val="50000"/>
            <a:lumOff val="50000"/>
          </a:schemeClr>
        </a:buClr>
        <a:buFont typeface="Arial" panose="020B0604020202020204" pitchFamily="34" charset="0"/>
        <a:buChar char="•"/>
        <a:defRPr sz="1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6pPr>
      <a:lvl7pPr marL="72000" indent="-72000" algn="l" defTabSz="914400" rtl="0" eaLnBrk="1" latinLnBrk="0" hangingPunct="1">
        <a:lnSpc>
          <a:spcPct val="90000"/>
        </a:lnSpc>
        <a:spcBef>
          <a:spcPts val="600"/>
        </a:spcBef>
        <a:buClr>
          <a:schemeClr val="bg1"/>
        </a:buClr>
        <a:buSzPct val="25000"/>
        <a:buFont typeface="Verdana" panose="020B0604030504040204" pitchFamily="34" charset="0"/>
        <a:buChar char="'"/>
        <a:defRPr sz="1200" b="1" i="0" kern="1200">
          <a:solidFill>
            <a:schemeClr val="accent1"/>
          </a:solidFill>
          <a:latin typeface="+mn-lt"/>
          <a:ea typeface="+mn-ea"/>
          <a:cs typeface="+mn-cs"/>
        </a:defRPr>
      </a:lvl7pPr>
      <a:lvl8pPr marL="72000" indent="-72000" algn="l" defTabSz="914400" rtl="0" eaLnBrk="1" latinLnBrk="0" hangingPunct="1">
        <a:lnSpc>
          <a:spcPct val="90000"/>
        </a:lnSpc>
        <a:spcBef>
          <a:spcPts val="600"/>
        </a:spcBef>
        <a:buClr>
          <a:schemeClr val="bg1"/>
        </a:buClr>
        <a:buSzPct val="25000"/>
        <a:buFont typeface="Verdana" panose="020B0604030504040204" pitchFamily="34" charset="0"/>
        <a:buChar char="'"/>
        <a:defRPr sz="1200" i="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8pPr>
      <a:lvl9pPr marL="216000" indent="-144000" algn="l" defTabSz="914400" rtl="0" eaLnBrk="1" latinLnBrk="0" hangingPunct="1">
        <a:lnSpc>
          <a:spcPct val="90000"/>
        </a:lnSpc>
        <a:spcBef>
          <a:spcPts val="600"/>
        </a:spcBef>
        <a:buClr>
          <a:schemeClr val="tx1">
            <a:lumMod val="50000"/>
            <a:lumOff val="50000"/>
          </a:schemeClr>
        </a:buClr>
        <a:buFont typeface="Verdana" panose="020B0604030504040204" pitchFamily="34" charset="0"/>
        <a:buChar char="–"/>
        <a:defRPr sz="1200" i="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" name="shpTekst" descr="Bar_Top"/>
          <p:cNvSpPr>
            <a:spLocks noChangeArrowheads="1"/>
          </p:cNvSpPr>
          <p:nvPr/>
        </p:nvSpPr>
        <p:spPr bwMode="auto">
          <a:xfrm>
            <a:off x="0" y="1"/>
            <a:ext cx="12192000" cy="1071563"/>
          </a:xfrm>
          <a:prstGeom prst="rect">
            <a:avLst/>
          </a:prstGeom>
          <a:solidFill>
            <a:srgbClr val="F9E11E"/>
          </a:solidFill>
          <a:ln>
            <a:noFill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nl-NL" sz="1800" dirty="0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7712A0E3-3740-C0B0-B42B-E872E50B3B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-30952" r="-117779"/>
          <a:stretch/>
        </p:blipFill>
        <p:spPr>
          <a:xfrm>
            <a:off x="1" y="0"/>
            <a:ext cx="12192000" cy="1012024"/>
          </a:xfrm>
          <a:prstGeom prst="rect">
            <a:avLst/>
          </a:prstGeom>
        </p:spPr>
      </p:pic>
      <p:sp>
        <p:nvSpPr>
          <p:cNvPr id="1099" name="shpKleurvlakBoven"/>
          <p:cNvSpPr>
            <a:spLocks noChangeArrowheads="1"/>
          </p:cNvSpPr>
          <p:nvPr/>
        </p:nvSpPr>
        <p:spPr bwMode="auto">
          <a:xfrm flipV="1">
            <a:off x="5918201" y="6541201"/>
            <a:ext cx="2500900" cy="45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sz="10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97" name="shpKleurvlakOnder" descr="Bar_Bottom"/>
          <p:cNvSpPr>
            <a:spLocks noChangeArrowheads="1"/>
          </p:cNvSpPr>
          <p:nvPr/>
        </p:nvSpPr>
        <p:spPr bwMode="auto">
          <a:xfrm>
            <a:off x="0" y="6318000"/>
            <a:ext cx="12192000" cy="540000"/>
          </a:xfrm>
          <a:prstGeom prst="rect">
            <a:avLst/>
          </a:prstGeom>
          <a:solidFill>
            <a:srgbClr val="F9E11E"/>
          </a:solidFill>
          <a:ln>
            <a:noFill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nl-NL" sz="18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070" name="Rectangle 46"/>
          <p:cNvSpPr>
            <a:spLocks noGrp="1" noChangeArrowheads="1"/>
          </p:cNvSpPr>
          <p:nvPr>
            <p:ph type="body" idx="1"/>
          </p:nvPr>
        </p:nvSpPr>
        <p:spPr bwMode="auto">
          <a:xfrm>
            <a:off x="624000" y="2070000"/>
            <a:ext cx="11203200" cy="41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dirty="0" err="1"/>
              <a:t>Klik</a:t>
            </a:r>
            <a:r>
              <a:rPr lang="nl-NL" dirty="0"/>
              <a:t> </a:t>
            </a:r>
            <a:r>
              <a:rPr lang="nl-NL" dirty="0" err="1"/>
              <a:t>om</a:t>
            </a:r>
            <a:r>
              <a:rPr lang="nl-NL" dirty="0"/>
              <a:t> het </a:t>
            </a:r>
            <a:r>
              <a:rPr lang="nl-NL" dirty="0" err="1"/>
              <a:t>opmaakprofiel</a:t>
            </a:r>
            <a:r>
              <a:rPr lang="nl-NL" dirty="0"/>
              <a:t> van de </a:t>
            </a:r>
            <a:r>
              <a:rPr lang="nl-NL" dirty="0" err="1"/>
              <a:t>modeltekst</a:t>
            </a:r>
            <a:r>
              <a:rPr lang="nl-NL" dirty="0"/>
              <a:t> </a:t>
            </a:r>
            <a:r>
              <a:rPr lang="nl-NL" dirty="0" err="1"/>
              <a:t>te</a:t>
            </a:r>
            <a:r>
              <a:rPr lang="nl-NL" dirty="0"/>
              <a:t> </a:t>
            </a:r>
            <a:r>
              <a:rPr lang="nl-NL" dirty="0" err="1"/>
              <a:t>bewerken</a:t>
            </a:r>
            <a:endParaRPr lang="nl-NL" dirty="0"/>
          </a:p>
          <a:p>
            <a:pPr lvl="1"/>
            <a:r>
              <a:rPr lang="nl-NL" dirty="0"/>
              <a:t>Tweede </a:t>
            </a:r>
            <a:r>
              <a:rPr lang="nl-NL" dirty="0" err="1"/>
              <a:t>niveau</a:t>
            </a:r>
            <a:r>
              <a:rPr lang="nl-NL" dirty="0"/>
              <a:t> </a:t>
            </a:r>
          </a:p>
          <a:p>
            <a:pPr lvl="2"/>
            <a:r>
              <a:rPr lang="nl-NL" dirty="0" err="1"/>
              <a:t>Derde</a:t>
            </a:r>
            <a:r>
              <a:rPr lang="nl-NL" dirty="0"/>
              <a:t> niveau</a:t>
            </a:r>
          </a:p>
          <a:p>
            <a:pPr lvl="4"/>
            <a:r>
              <a:rPr lang="nl-NL" dirty="0"/>
              <a:t> Vierde niveau</a:t>
            </a:r>
          </a:p>
          <a:p>
            <a:pPr lvl="5"/>
            <a:r>
              <a:rPr lang="nl-NL" sz="1800" dirty="0"/>
              <a:t>Vijfde niveau</a:t>
            </a:r>
            <a:endParaRPr lang="nl-NL" dirty="0"/>
          </a:p>
        </p:txBody>
      </p:sp>
      <p:sp>
        <p:nvSpPr>
          <p:cNvPr id="1069" name="Rectangle 45"/>
          <p:cNvSpPr>
            <a:spLocks noGrp="1" noChangeArrowheads="1"/>
          </p:cNvSpPr>
          <p:nvPr>
            <p:ph type="title"/>
          </p:nvPr>
        </p:nvSpPr>
        <p:spPr bwMode="auto">
          <a:xfrm>
            <a:off x="624000" y="1295999"/>
            <a:ext cx="112032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endParaRPr lang="nl-NL" noProof="0" dirty="0"/>
          </a:p>
        </p:txBody>
      </p:sp>
      <p:sp>
        <p:nvSpPr>
          <p:cNvPr id="1100" name="shpBeeldmerk"/>
          <p:cNvSpPr>
            <a:spLocks noChangeArrowheads="1"/>
          </p:cNvSpPr>
          <p:nvPr/>
        </p:nvSpPr>
        <p:spPr bwMode="auto">
          <a:xfrm>
            <a:off x="624000" y="6613200"/>
            <a:ext cx="2539200" cy="11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DD62E13F-49FF-4F5B-8E2D-F997ACAF2D81}" type="slidenum">
              <a:rPr lang="nl-NL" sz="1000">
                <a:solidFill>
                  <a:srgbClr val="000000"/>
                </a:solidFill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nl-NL" sz="10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113" name="ZwarteBalk" hidden="1"/>
          <p:cNvSpPr>
            <a:spLocks noChangeArrowheads="1"/>
          </p:cNvSpPr>
          <p:nvPr/>
        </p:nvSpPr>
        <p:spPr bwMode="auto">
          <a:xfrm>
            <a:off x="11857568" y="0"/>
            <a:ext cx="334433" cy="68580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nl-NL" sz="2200">
              <a:solidFill>
                <a:srgbClr val="000000"/>
              </a:solidFill>
            </a:endParaRPr>
          </a:p>
        </p:txBody>
      </p:sp>
      <p:sp>
        <p:nvSpPr>
          <p:cNvPr id="15" name="Date Placeholder 1" descr="Date"/>
          <p:cNvSpPr>
            <a:spLocks noGrp="1"/>
          </p:cNvSpPr>
          <p:nvPr>
            <p:ph type="dt" sz="half" idx="2"/>
          </p:nvPr>
        </p:nvSpPr>
        <p:spPr>
          <a:xfrm>
            <a:off x="9686400" y="6613200"/>
            <a:ext cx="2011200" cy="118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fld id="{C8A9CFE7-5C2A-4F72-9A06-E847A405BDFE}" type="datetime4">
              <a:rPr lang="nl-NL" smtClean="0">
                <a:solidFill>
                  <a:srgbClr val="000000"/>
                </a:solidFill>
              </a:rPr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t>11 april 2024</a:t>
            </a:fld>
            <a:endParaRPr lang="nl-NL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404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94" r:id="rId3"/>
  </p:sldLayoutIdLst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600" baseline="0">
          <a:solidFill>
            <a:srgbClr val="007BC7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600">
          <a:solidFill>
            <a:srgbClr val="E17000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600">
          <a:solidFill>
            <a:srgbClr val="E17000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600">
          <a:solidFill>
            <a:srgbClr val="E17000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600">
          <a:solidFill>
            <a:srgbClr val="E17000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>
          <a:solidFill>
            <a:srgbClr val="E17000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>
          <a:solidFill>
            <a:srgbClr val="E17000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>
          <a:solidFill>
            <a:srgbClr val="E17000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>
          <a:solidFill>
            <a:srgbClr val="E17000"/>
          </a:solidFill>
          <a:latin typeface="Verdana" pitchFamily="34" charset="0"/>
        </a:defRPr>
      </a:lvl9pPr>
    </p:titleStyle>
    <p:bodyStyle>
      <a:lvl1pPr marL="342900" indent="-342900" algn="l" rtl="0" eaLnBrk="1" fontAlgn="base" hangingPunct="1">
        <a:spcBef>
          <a:spcPts val="423"/>
        </a:spcBef>
        <a:spcAft>
          <a:spcPct val="0"/>
        </a:spcAft>
        <a:buFont typeface="Arial" pitchFamily="34" charset="0"/>
        <a:buChar char="•"/>
        <a:defRPr sz="1800">
          <a:solidFill>
            <a:srgbClr val="000000"/>
          </a:solidFill>
          <a:latin typeface="+mn-lt"/>
          <a:ea typeface="+mn-ea"/>
          <a:cs typeface="+mn-cs"/>
        </a:defRPr>
      </a:lvl1pPr>
      <a:lvl2pPr marL="741600" indent="-284400" algn="l" rtl="0" eaLnBrk="1" fontAlgn="base" hangingPunct="1">
        <a:spcBef>
          <a:spcPts val="423"/>
        </a:spcBef>
        <a:spcAft>
          <a:spcPct val="0"/>
        </a:spcAft>
        <a:buFont typeface="Verdana" pitchFamily="34" charset="0"/>
        <a:buChar char="–"/>
        <a:defRPr sz="1800">
          <a:solidFill>
            <a:srgbClr val="000000"/>
          </a:solidFill>
          <a:latin typeface="+mn-lt"/>
        </a:defRPr>
      </a:lvl2pPr>
      <a:lvl3pPr marL="965200" indent="-342900" algn="l" rtl="0" eaLnBrk="1" fontAlgn="base" hangingPunct="1">
        <a:spcBef>
          <a:spcPts val="423"/>
        </a:spcBef>
        <a:spcAft>
          <a:spcPct val="0"/>
        </a:spcAft>
        <a:buFont typeface="Arial" pitchFamily="34" charset="0"/>
        <a:buChar char="•"/>
        <a:defRPr sz="1800">
          <a:solidFill>
            <a:srgbClr val="000000"/>
          </a:solidFill>
          <a:latin typeface="+mn-lt"/>
        </a:defRPr>
      </a:lvl3pPr>
      <a:lvl4pPr marL="989013" indent="0" algn="l" rtl="0" eaLnBrk="1" fontAlgn="base" hangingPunct="1">
        <a:spcBef>
          <a:spcPct val="5000"/>
        </a:spcBef>
        <a:spcAft>
          <a:spcPct val="0"/>
        </a:spcAft>
        <a:buFont typeface="Verdana" pitchFamily="34" charset="0"/>
        <a:buNone/>
        <a:defRPr sz="2200">
          <a:solidFill>
            <a:srgbClr val="000000"/>
          </a:solidFill>
          <a:latin typeface="+mn-lt"/>
        </a:defRPr>
      </a:lvl4pPr>
      <a:lvl5pPr marL="1631950" indent="-285750" algn="l" rtl="0" eaLnBrk="1" fontAlgn="base" hangingPunct="1">
        <a:spcBef>
          <a:spcPts val="423"/>
        </a:spcBef>
        <a:spcAft>
          <a:spcPct val="0"/>
        </a:spcAft>
        <a:buFont typeface="Verdana" pitchFamily="34" charset="0"/>
        <a:buChar char="–"/>
        <a:defRPr sz="1800" baseline="0">
          <a:solidFill>
            <a:srgbClr val="000000"/>
          </a:solidFill>
          <a:latin typeface="+mn-lt"/>
        </a:defRPr>
      </a:lvl5pPr>
      <a:lvl6pPr marL="1803400" algn="l" rtl="0" eaLnBrk="1" fontAlgn="base" hangingPunct="1">
        <a:spcBef>
          <a:spcPts val="423"/>
        </a:spcBef>
        <a:spcAft>
          <a:spcPct val="0"/>
        </a:spcAft>
        <a:buFont typeface="Verdana" pitchFamily="34" charset="0"/>
        <a:buChar char="»"/>
        <a:defRPr sz="1800" baseline="0">
          <a:solidFill>
            <a:srgbClr val="000000"/>
          </a:solidFill>
          <a:latin typeface="+mn-lt"/>
        </a:defRPr>
      </a:lvl6pPr>
      <a:lvl7pPr marL="2260600" algn="l" rtl="0" eaLnBrk="1" fontAlgn="base" hangingPunct="1">
        <a:spcBef>
          <a:spcPct val="5000"/>
        </a:spcBef>
        <a:spcAft>
          <a:spcPct val="0"/>
        </a:spcAft>
        <a:buFont typeface="Verdana" pitchFamily="34" charset="0"/>
        <a:buChar char="»"/>
        <a:defRPr sz="2200">
          <a:solidFill>
            <a:srgbClr val="000000"/>
          </a:solidFill>
          <a:latin typeface="+mn-lt"/>
        </a:defRPr>
      </a:lvl7pPr>
      <a:lvl8pPr marL="2717800" algn="l" rtl="0" eaLnBrk="1" fontAlgn="base" hangingPunct="1">
        <a:spcBef>
          <a:spcPct val="5000"/>
        </a:spcBef>
        <a:spcAft>
          <a:spcPct val="0"/>
        </a:spcAft>
        <a:buFont typeface="Verdana" pitchFamily="34" charset="0"/>
        <a:buChar char="»"/>
        <a:defRPr sz="2200">
          <a:solidFill>
            <a:srgbClr val="000000"/>
          </a:solidFill>
          <a:latin typeface="+mn-lt"/>
        </a:defRPr>
      </a:lvl8pPr>
      <a:lvl9pPr marL="3175000" algn="l" rtl="0" eaLnBrk="1" fontAlgn="base" hangingPunct="1">
        <a:spcBef>
          <a:spcPct val="5000"/>
        </a:spcBef>
        <a:spcAft>
          <a:spcPct val="0"/>
        </a:spcAft>
        <a:buFont typeface="Verdana" pitchFamily="34" charset="0"/>
        <a:buChar char="»"/>
        <a:defRPr sz="2200">
          <a:solidFill>
            <a:srgbClr val="000000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30000" y="1281950"/>
            <a:ext cx="10933200" cy="10692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0000" y="2349499"/>
            <a:ext cx="10933200" cy="39636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  <a:p>
            <a:pPr lvl="5"/>
            <a:r>
              <a:rPr lang="nl-NL" dirty="0"/>
              <a:t>Zesde niveau</a:t>
            </a:r>
          </a:p>
          <a:p>
            <a:pPr lvl="6"/>
            <a:r>
              <a:rPr lang="nl-NL" dirty="0"/>
              <a:t>Zevende niveau</a:t>
            </a:r>
          </a:p>
          <a:p>
            <a:pPr lvl="7"/>
            <a:r>
              <a:rPr lang="nl-NL" dirty="0"/>
              <a:t>Achtste niveau</a:t>
            </a:r>
          </a:p>
          <a:p>
            <a:pPr lvl="8"/>
            <a:r>
              <a:rPr lang="nl-NL" dirty="0"/>
              <a:t>Negende niveau</a:t>
            </a:r>
          </a:p>
          <a:p>
            <a:pPr lvl="8"/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0C4A9ED-10BC-4655-9631-74B32DCB2A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8400" y="6528572"/>
            <a:ext cx="511200" cy="1836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6C93B359-CF0D-4389-949E-16A33FCBB3EC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1113A800-9FFB-4505-9B39-BBE671EBBBEA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65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856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16800" indent="-316800" algn="l" defTabSz="914400" rtl="0" eaLnBrk="1" latinLnBrk="0" hangingPunct="1">
        <a:lnSpc>
          <a:spcPct val="90000"/>
        </a:lnSpc>
        <a:spcBef>
          <a:spcPts val="1200"/>
        </a:spcBef>
        <a:buClrTx/>
        <a:buSzPct val="100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0000" indent="-316800" algn="l" defTabSz="914400" rtl="0" eaLnBrk="1" latinLnBrk="0" hangingPunct="1">
        <a:lnSpc>
          <a:spcPct val="90000"/>
        </a:lnSpc>
        <a:spcBef>
          <a:spcPts val="1000"/>
        </a:spcBef>
        <a:buClrTx/>
        <a:buFont typeface="Verdana" panose="020B060403050404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46800" indent="-316800" algn="l" defTabSz="914400" rtl="0" eaLnBrk="1" latinLnBrk="0" hangingPunct="1">
        <a:lnSpc>
          <a:spcPct val="90000"/>
        </a:lnSpc>
        <a:spcBef>
          <a:spcPts val="800"/>
        </a:spcBef>
        <a:buClrTx/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000" indent="-316800" algn="l" defTabSz="914400" rtl="0" eaLnBrk="1" latinLnBrk="0" hangingPunct="1">
        <a:lnSpc>
          <a:spcPct val="90000"/>
        </a:lnSpc>
        <a:spcBef>
          <a:spcPts val="600"/>
        </a:spcBef>
        <a:buClrTx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576800" indent="-3168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Font typeface="Verdana" panose="020B0604030504040204" pitchFamily="34" charset="0"/>
        <a:buChar char="–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890000" indent="-316800" algn="l" defTabSz="914400" rtl="0" eaLnBrk="1" latinLnBrk="0" hangingPunct="1">
        <a:lnSpc>
          <a:spcPct val="90000"/>
        </a:lnSpc>
        <a:spcBef>
          <a:spcPts val="600"/>
        </a:spcBef>
        <a:buClr>
          <a:schemeClr val="tx1">
            <a:lumMod val="50000"/>
            <a:lumOff val="50000"/>
          </a:schemeClr>
        </a:buClr>
        <a:buFont typeface="Arial" panose="020B0604020202020204" pitchFamily="34" charset="0"/>
        <a:buChar char="•"/>
        <a:defRPr sz="1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6pPr>
      <a:lvl7pPr marL="72000" indent="-72000" algn="l" defTabSz="914400" rtl="0" eaLnBrk="1" latinLnBrk="0" hangingPunct="1">
        <a:lnSpc>
          <a:spcPct val="90000"/>
        </a:lnSpc>
        <a:spcBef>
          <a:spcPts val="600"/>
        </a:spcBef>
        <a:buClr>
          <a:schemeClr val="bg1"/>
        </a:buClr>
        <a:buSzPct val="25000"/>
        <a:buFont typeface="Verdana" panose="020B0604030504040204" pitchFamily="34" charset="0"/>
        <a:buChar char="'"/>
        <a:defRPr sz="1200" b="1" i="0" kern="1200">
          <a:solidFill>
            <a:schemeClr val="accent1"/>
          </a:solidFill>
          <a:latin typeface="+mn-lt"/>
          <a:ea typeface="+mn-ea"/>
          <a:cs typeface="+mn-cs"/>
        </a:defRPr>
      </a:lvl7pPr>
      <a:lvl8pPr marL="72000" indent="-72000" algn="l" defTabSz="914400" rtl="0" eaLnBrk="1" latinLnBrk="0" hangingPunct="1">
        <a:lnSpc>
          <a:spcPct val="90000"/>
        </a:lnSpc>
        <a:spcBef>
          <a:spcPts val="600"/>
        </a:spcBef>
        <a:buClr>
          <a:schemeClr val="bg1"/>
        </a:buClr>
        <a:buSzPct val="25000"/>
        <a:buFont typeface="Verdana" panose="020B0604030504040204" pitchFamily="34" charset="0"/>
        <a:buChar char="'"/>
        <a:defRPr sz="1200" i="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8pPr>
      <a:lvl9pPr marL="216000" indent="-144000" algn="l" defTabSz="914400" rtl="0" eaLnBrk="1" latinLnBrk="0" hangingPunct="1">
        <a:lnSpc>
          <a:spcPct val="90000"/>
        </a:lnSpc>
        <a:spcBef>
          <a:spcPts val="600"/>
        </a:spcBef>
        <a:buClr>
          <a:schemeClr val="tx1">
            <a:lumMod val="50000"/>
            <a:lumOff val="50000"/>
          </a:schemeClr>
        </a:buClr>
        <a:buFont typeface="Verdana" panose="020B0604030504040204" pitchFamily="34" charset="0"/>
        <a:buChar char="–"/>
        <a:defRPr sz="1200" i="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" name="shpTekst" descr="Bar_Top"/>
          <p:cNvSpPr>
            <a:spLocks noChangeArrowheads="1"/>
          </p:cNvSpPr>
          <p:nvPr/>
        </p:nvSpPr>
        <p:spPr bwMode="auto">
          <a:xfrm>
            <a:off x="0" y="1"/>
            <a:ext cx="12192000" cy="1071563"/>
          </a:xfrm>
          <a:prstGeom prst="rect">
            <a:avLst/>
          </a:prstGeom>
          <a:solidFill>
            <a:srgbClr val="F9E11E"/>
          </a:solidFill>
          <a:ln>
            <a:noFill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nl-NL" sz="1800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7712A0E3-3740-C0B0-B42B-E872E50B3B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-30952" r="-117779"/>
          <a:stretch/>
        </p:blipFill>
        <p:spPr>
          <a:xfrm>
            <a:off x="1" y="0"/>
            <a:ext cx="12192000" cy="1012024"/>
          </a:xfrm>
          <a:prstGeom prst="rect">
            <a:avLst/>
          </a:prstGeom>
        </p:spPr>
      </p:pic>
      <p:sp>
        <p:nvSpPr>
          <p:cNvPr id="1099" name="shpKleurvlakBoven"/>
          <p:cNvSpPr>
            <a:spLocks noChangeArrowheads="1"/>
          </p:cNvSpPr>
          <p:nvPr/>
        </p:nvSpPr>
        <p:spPr bwMode="auto">
          <a:xfrm flipV="1">
            <a:off x="5918201" y="6541201"/>
            <a:ext cx="2500900" cy="45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sz="10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97" name="shpKleurvlakOnder" descr="Bar_Bottom"/>
          <p:cNvSpPr>
            <a:spLocks noChangeArrowheads="1"/>
          </p:cNvSpPr>
          <p:nvPr/>
        </p:nvSpPr>
        <p:spPr bwMode="auto">
          <a:xfrm>
            <a:off x="0" y="6318000"/>
            <a:ext cx="12192000" cy="540000"/>
          </a:xfrm>
          <a:prstGeom prst="rect">
            <a:avLst/>
          </a:prstGeom>
          <a:solidFill>
            <a:srgbClr val="F9E11E"/>
          </a:solidFill>
          <a:ln>
            <a:noFill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nl-NL" sz="18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070" name="Rectangle 46"/>
          <p:cNvSpPr>
            <a:spLocks noGrp="1" noChangeArrowheads="1"/>
          </p:cNvSpPr>
          <p:nvPr>
            <p:ph type="body" idx="1"/>
          </p:nvPr>
        </p:nvSpPr>
        <p:spPr bwMode="auto">
          <a:xfrm>
            <a:off x="624000" y="2070000"/>
            <a:ext cx="11203200" cy="41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err="1"/>
              <a:t>Klik</a:t>
            </a:r>
            <a:r>
              <a:rPr lang="nl-NL"/>
              <a:t> </a:t>
            </a:r>
            <a:r>
              <a:rPr lang="nl-NL" err="1"/>
              <a:t>om</a:t>
            </a:r>
            <a:r>
              <a:rPr lang="nl-NL"/>
              <a:t> het </a:t>
            </a:r>
            <a:r>
              <a:rPr lang="nl-NL" err="1"/>
              <a:t>opmaakprofiel</a:t>
            </a:r>
            <a:r>
              <a:rPr lang="nl-NL"/>
              <a:t> van de </a:t>
            </a:r>
            <a:r>
              <a:rPr lang="nl-NL" err="1"/>
              <a:t>modeltekst</a:t>
            </a:r>
            <a:r>
              <a:rPr lang="nl-NL"/>
              <a:t> </a:t>
            </a:r>
            <a:r>
              <a:rPr lang="nl-NL" err="1"/>
              <a:t>te</a:t>
            </a:r>
            <a:r>
              <a:rPr lang="nl-NL"/>
              <a:t> </a:t>
            </a:r>
            <a:r>
              <a:rPr lang="nl-NL" err="1"/>
              <a:t>bewerken</a:t>
            </a:r>
            <a:endParaRPr lang="nl-NL"/>
          </a:p>
          <a:p>
            <a:pPr lvl="1"/>
            <a:r>
              <a:rPr lang="nl-NL"/>
              <a:t>Tweede </a:t>
            </a:r>
            <a:r>
              <a:rPr lang="nl-NL" err="1"/>
              <a:t>niveau</a:t>
            </a:r>
            <a:r>
              <a:rPr lang="nl-NL"/>
              <a:t> </a:t>
            </a:r>
          </a:p>
          <a:p>
            <a:pPr lvl="2"/>
            <a:r>
              <a:rPr lang="nl-NL" err="1"/>
              <a:t>Derde</a:t>
            </a:r>
            <a:r>
              <a:rPr lang="nl-NL"/>
              <a:t> niveau</a:t>
            </a:r>
          </a:p>
          <a:p>
            <a:pPr lvl="4"/>
            <a:r>
              <a:rPr lang="nl-NL"/>
              <a:t> Vierde niveau</a:t>
            </a:r>
          </a:p>
          <a:p>
            <a:pPr lvl="5"/>
            <a:r>
              <a:rPr lang="nl-NL" sz="1800"/>
              <a:t>Vijfde niveau</a:t>
            </a:r>
            <a:endParaRPr lang="nl-NL"/>
          </a:p>
        </p:txBody>
      </p:sp>
      <p:sp>
        <p:nvSpPr>
          <p:cNvPr id="1069" name="Rectangle 45"/>
          <p:cNvSpPr>
            <a:spLocks noGrp="1" noChangeArrowheads="1"/>
          </p:cNvSpPr>
          <p:nvPr>
            <p:ph type="title"/>
          </p:nvPr>
        </p:nvSpPr>
        <p:spPr bwMode="auto">
          <a:xfrm>
            <a:off x="624000" y="1295999"/>
            <a:ext cx="112032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endParaRPr lang="nl-NL" noProof="0"/>
          </a:p>
        </p:txBody>
      </p:sp>
      <p:sp>
        <p:nvSpPr>
          <p:cNvPr id="1100" name="shpBeeldmerk"/>
          <p:cNvSpPr>
            <a:spLocks noChangeArrowheads="1"/>
          </p:cNvSpPr>
          <p:nvPr/>
        </p:nvSpPr>
        <p:spPr bwMode="auto">
          <a:xfrm>
            <a:off x="624000" y="6613200"/>
            <a:ext cx="2539200" cy="11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DD62E13F-49FF-4F5B-8E2D-F997ACAF2D81}" type="slidenum">
              <a:rPr lang="nl-NL" sz="1000">
                <a:solidFill>
                  <a:srgbClr val="000000"/>
                </a:solidFill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nl-NL" sz="10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113" name="ZwarteBalk" hidden="1"/>
          <p:cNvSpPr>
            <a:spLocks noChangeArrowheads="1"/>
          </p:cNvSpPr>
          <p:nvPr/>
        </p:nvSpPr>
        <p:spPr bwMode="auto">
          <a:xfrm>
            <a:off x="11857568" y="0"/>
            <a:ext cx="334433" cy="68580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nl-NL" sz="2200">
              <a:solidFill>
                <a:srgbClr val="000000"/>
              </a:solidFill>
            </a:endParaRPr>
          </a:p>
        </p:txBody>
      </p:sp>
      <p:sp>
        <p:nvSpPr>
          <p:cNvPr id="15" name="Date Placeholder 1" descr="Date"/>
          <p:cNvSpPr>
            <a:spLocks noGrp="1"/>
          </p:cNvSpPr>
          <p:nvPr>
            <p:ph type="dt" sz="half" idx="2"/>
          </p:nvPr>
        </p:nvSpPr>
        <p:spPr>
          <a:xfrm>
            <a:off x="9686400" y="6613200"/>
            <a:ext cx="2011200" cy="118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fld id="{C8A9CFE7-5C2A-4F72-9A06-E847A405BDFE}" type="datetime4">
              <a:rPr lang="nl-NL" smtClean="0">
                <a:solidFill>
                  <a:srgbClr val="000000"/>
                </a:solidFill>
              </a:rPr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t>11 april 2024</a:t>
            </a:fld>
            <a:endParaRPr 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054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</p:sldLayoutIdLst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600" baseline="0">
          <a:solidFill>
            <a:srgbClr val="007BC7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600">
          <a:solidFill>
            <a:srgbClr val="E17000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600">
          <a:solidFill>
            <a:srgbClr val="E17000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600">
          <a:solidFill>
            <a:srgbClr val="E17000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600">
          <a:solidFill>
            <a:srgbClr val="E17000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>
          <a:solidFill>
            <a:srgbClr val="E17000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>
          <a:solidFill>
            <a:srgbClr val="E17000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>
          <a:solidFill>
            <a:srgbClr val="E17000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>
          <a:solidFill>
            <a:srgbClr val="E17000"/>
          </a:solidFill>
          <a:latin typeface="Verdana" pitchFamily="34" charset="0"/>
        </a:defRPr>
      </a:lvl9pPr>
    </p:titleStyle>
    <p:bodyStyle>
      <a:lvl1pPr marL="342900" indent="-342900" algn="l" rtl="0" eaLnBrk="1" fontAlgn="base" hangingPunct="1">
        <a:spcBef>
          <a:spcPts val="423"/>
        </a:spcBef>
        <a:spcAft>
          <a:spcPct val="0"/>
        </a:spcAft>
        <a:buFont typeface="Arial" pitchFamily="34" charset="0"/>
        <a:buChar char="•"/>
        <a:defRPr sz="1800">
          <a:solidFill>
            <a:srgbClr val="000000"/>
          </a:solidFill>
          <a:latin typeface="+mn-lt"/>
          <a:ea typeface="+mn-ea"/>
          <a:cs typeface="+mn-cs"/>
        </a:defRPr>
      </a:lvl1pPr>
      <a:lvl2pPr marL="741600" indent="-284400" algn="l" rtl="0" eaLnBrk="1" fontAlgn="base" hangingPunct="1">
        <a:spcBef>
          <a:spcPts val="423"/>
        </a:spcBef>
        <a:spcAft>
          <a:spcPct val="0"/>
        </a:spcAft>
        <a:buFont typeface="Verdana" pitchFamily="34" charset="0"/>
        <a:buChar char="–"/>
        <a:defRPr sz="1800">
          <a:solidFill>
            <a:srgbClr val="000000"/>
          </a:solidFill>
          <a:latin typeface="+mn-lt"/>
        </a:defRPr>
      </a:lvl2pPr>
      <a:lvl3pPr marL="965200" indent="-342900" algn="l" rtl="0" eaLnBrk="1" fontAlgn="base" hangingPunct="1">
        <a:spcBef>
          <a:spcPts val="423"/>
        </a:spcBef>
        <a:spcAft>
          <a:spcPct val="0"/>
        </a:spcAft>
        <a:buFont typeface="Arial" pitchFamily="34" charset="0"/>
        <a:buChar char="•"/>
        <a:defRPr sz="1800">
          <a:solidFill>
            <a:srgbClr val="000000"/>
          </a:solidFill>
          <a:latin typeface="+mn-lt"/>
        </a:defRPr>
      </a:lvl3pPr>
      <a:lvl4pPr marL="989013" indent="0" algn="l" rtl="0" eaLnBrk="1" fontAlgn="base" hangingPunct="1">
        <a:spcBef>
          <a:spcPct val="5000"/>
        </a:spcBef>
        <a:spcAft>
          <a:spcPct val="0"/>
        </a:spcAft>
        <a:buFont typeface="Verdana" pitchFamily="34" charset="0"/>
        <a:buNone/>
        <a:defRPr sz="2200">
          <a:solidFill>
            <a:srgbClr val="000000"/>
          </a:solidFill>
          <a:latin typeface="+mn-lt"/>
        </a:defRPr>
      </a:lvl4pPr>
      <a:lvl5pPr marL="1631950" indent="-285750" algn="l" rtl="0" eaLnBrk="1" fontAlgn="base" hangingPunct="1">
        <a:spcBef>
          <a:spcPts val="423"/>
        </a:spcBef>
        <a:spcAft>
          <a:spcPct val="0"/>
        </a:spcAft>
        <a:buFont typeface="Verdana" pitchFamily="34" charset="0"/>
        <a:buChar char="–"/>
        <a:defRPr sz="1800" baseline="0">
          <a:solidFill>
            <a:srgbClr val="000000"/>
          </a:solidFill>
          <a:latin typeface="+mn-lt"/>
        </a:defRPr>
      </a:lvl5pPr>
      <a:lvl6pPr marL="1803400" algn="l" rtl="0" eaLnBrk="1" fontAlgn="base" hangingPunct="1">
        <a:spcBef>
          <a:spcPts val="423"/>
        </a:spcBef>
        <a:spcAft>
          <a:spcPct val="0"/>
        </a:spcAft>
        <a:buFont typeface="Verdana" pitchFamily="34" charset="0"/>
        <a:buChar char="»"/>
        <a:defRPr sz="1800" baseline="0">
          <a:solidFill>
            <a:srgbClr val="000000"/>
          </a:solidFill>
          <a:latin typeface="+mn-lt"/>
        </a:defRPr>
      </a:lvl6pPr>
      <a:lvl7pPr marL="2260600" algn="l" rtl="0" eaLnBrk="1" fontAlgn="base" hangingPunct="1">
        <a:spcBef>
          <a:spcPct val="5000"/>
        </a:spcBef>
        <a:spcAft>
          <a:spcPct val="0"/>
        </a:spcAft>
        <a:buFont typeface="Verdana" pitchFamily="34" charset="0"/>
        <a:buChar char="»"/>
        <a:defRPr sz="2200">
          <a:solidFill>
            <a:srgbClr val="000000"/>
          </a:solidFill>
          <a:latin typeface="+mn-lt"/>
        </a:defRPr>
      </a:lvl7pPr>
      <a:lvl8pPr marL="2717800" algn="l" rtl="0" eaLnBrk="1" fontAlgn="base" hangingPunct="1">
        <a:spcBef>
          <a:spcPct val="5000"/>
        </a:spcBef>
        <a:spcAft>
          <a:spcPct val="0"/>
        </a:spcAft>
        <a:buFont typeface="Verdana" pitchFamily="34" charset="0"/>
        <a:buChar char="»"/>
        <a:defRPr sz="2200">
          <a:solidFill>
            <a:srgbClr val="000000"/>
          </a:solidFill>
          <a:latin typeface="+mn-lt"/>
        </a:defRPr>
      </a:lvl8pPr>
      <a:lvl9pPr marL="3175000" algn="l" rtl="0" eaLnBrk="1" fontAlgn="base" hangingPunct="1">
        <a:spcBef>
          <a:spcPct val="5000"/>
        </a:spcBef>
        <a:spcAft>
          <a:spcPct val="0"/>
        </a:spcAft>
        <a:buFont typeface="Verdana" pitchFamily="34" charset="0"/>
        <a:buChar char="»"/>
        <a:defRPr sz="2200">
          <a:solidFill>
            <a:srgbClr val="000000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open.rijkswaterstaat.nl/overige-publicaties/2023/klanteisenspecificaties-maatregelen" TargetMode="Externa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tekst 11"/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9" name="Ondertitel 8"/>
          <p:cNvSpPr>
            <a:spLocks noGrp="1"/>
          </p:cNvSpPr>
          <p:nvPr>
            <p:ph type="subTitle" idx="1"/>
          </p:nvPr>
        </p:nvSpPr>
        <p:spPr>
          <a:xfrm>
            <a:off x="6552000" y="3834883"/>
            <a:ext cx="5004000" cy="840880"/>
          </a:xfrm>
        </p:spPr>
        <p:txBody>
          <a:bodyPr>
            <a:normAutofit fontScale="40000" lnSpcReduction="20000"/>
          </a:bodyPr>
          <a:lstStyle/>
          <a:p>
            <a:endParaRPr lang="nl-NL" dirty="0" smtClean="0"/>
          </a:p>
          <a:p>
            <a:endParaRPr lang="nl-NL" dirty="0"/>
          </a:p>
          <a:p>
            <a:endParaRPr lang="nl-NL" dirty="0" smtClean="0"/>
          </a:p>
          <a:p>
            <a:pPr algn="r"/>
            <a:r>
              <a:rPr lang="nl-NL" dirty="0" smtClean="0"/>
              <a:t>		</a:t>
            </a:r>
            <a:r>
              <a:rPr lang="nl-NL" sz="4000" dirty="0" smtClean="0"/>
              <a:t>Regio Ingenieur</a:t>
            </a:r>
          </a:p>
          <a:p>
            <a:pPr algn="r"/>
            <a:endParaRPr lang="nl-NL" sz="4000" dirty="0" smtClean="0"/>
          </a:p>
          <a:p>
            <a:pPr algn="r"/>
            <a:r>
              <a:rPr lang="nl-NL" sz="4000" dirty="0" smtClean="0"/>
              <a:t>Kijkje in de keuken van Rijkswaterstaat</a:t>
            </a:r>
            <a:endParaRPr lang="nl-NL" sz="4000" dirty="0"/>
          </a:p>
        </p:txBody>
      </p:sp>
      <p:sp>
        <p:nvSpPr>
          <p:cNvPr id="8" name="Titel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smtClean="0"/>
              <a:t>Circulariteit in de Bouw</a:t>
            </a:r>
            <a:endParaRPr lang="nl-NL" dirty="0"/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21"/>
          </p:nvPr>
        </p:nvSpPr>
        <p:spPr>
          <a:xfrm>
            <a:off x="6552000" y="5311928"/>
            <a:ext cx="5004000" cy="322075"/>
          </a:xfrm>
        </p:spPr>
        <p:txBody>
          <a:bodyPr/>
          <a:lstStyle/>
          <a:p>
            <a:pPr algn="r"/>
            <a:r>
              <a:rPr lang="nl-NL" dirty="0" smtClean="0"/>
              <a:t>Marjan Poortinga</a:t>
            </a:r>
            <a:endParaRPr lang="nl-NL" dirty="0"/>
          </a:p>
        </p:txBody>
      </p:sp>
      <p:sp>
        <p:nvSpPr>
          <p:cNvPr id="11" name="Tijdelijke aanduiding voor tekst 10"/>
          <p:cNvSpPr>
            <a:spLocks noGrp="1"/>
          </p:cNvSpPr>
          <p:nvPr>
            <p:ph type="body" sz="quarter" idx="25"/>
          </p:nvPr>
        </p:nvSpPr>
        <p:spPr>
          <a:xfrm>
            <a:off x="6552000" y="6088393"/>
            <a:ext cx="5004000" cy="345651"/>
          </a:xfrm>
        </p:spPr>
        <p:txBody>
          <a:bodyPr/>
          <a:lstStyle/>
          <a:p>
            <a:pPr algn="r"/>
            <a:r>
              <a:rPr lang="nl-NL" dirty="0" smtClean="0"/>
              <a:t>11 april </a:t>
            </a:r>
            <a:r>
              <a:rPr lang="nl-NL" dirty="0"/>
              <a:t>2024</a:t>
            </a:r>
          </a:p>
          <a:p>
            <a:endParaRPr lang="nl-NL" dirty="0"/>
          </a:p>
        </p:txBody>
      </p:sp>
      <p:pic>
        <p:nvPicPr>
          <p:cNvPr id="13" name="Tijdelijke aanduiding voor afbeelding 12" descr="Afbeelding met boom, trein, spoor, buiten&#10;&#10;Automatisch gegenereerde beschrijving">
            <a:extLst>
              <a:ext uri="{FF2B5EF4-FFF2-40B4-BE49-F238E27FC236}">
                <a16:creationId xmlns:a16="http://schemas.microsoft.com/office/drawing/2014/main" id="{5C783875-2D19-996D-7EF9-F1E3BD9FE2A4}"/>
              </a:ext>
            </a:extLst>
          </p:cNvPr>
          <p:cNvPicPr>
            <a:picLocks noGrp="1" noChangeAspect="1"/>
          </p:cNvPicPr>
          <p:nvPr>
            <p:ph type="pic" sz="quarter" idx="29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r="25000"/>
          <a:stretch/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091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7">
            <a:extLst>
              <a:ext uri="{FF2B5EF4-FFF2-40B4-BE49-F238E27FC236}">
                <a16:creationId xmlns:a16="http://schemas.microsoft.com/office/drawing/2014/main" id="{512D3552-971E-9527-128E-B4DE4F47D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000" y="1295999"/>
            <a:ext cx="11203200" cy="400110"/>
          </a:xfrm>
        </p:spPr>
        <p:txBody>
          <a:bodyPr/>
          <a:lstStyle/>
          <a:p>
            <a:r>
              <a:rPr lang="nl-NL" dirty="0"/>
              <a:t>Bijlage: Materialenpaspoort - Element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CD1E1DB7-0F3E-8C37-F3D6-205E59A950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8902" y="1876865"/>
            <a:ext cx="5775960" cy="4680204"/>
          </a:xfrm>
          <a:prstGeom prst="rect">
            <a:avLst/>
          </a:prstGeom>
        </p:spPr>
      </p:pic>
      <p:sp>
        <p:nvSpPr>
          <p:cNvPr id="4" name="Bijschrift: lijn 3">
            <a:extLst>
              <a:ext uri="{FF2B5EF4-FFF2-40B4-BE49-F238E27FC236}">
                <a16:creationId xmlns:a16="http://schemas.microsoft.com/office/drawing/2014/main" id="{0B99C6BB-6310-9443-6630-B7049B8D3AC8}"/>
              </a:ext>
            </a:extLst>
          </p:cNvPr>
          <p:cNvSpPr/>
          <p:nvPr/>
        </p:nvSpPr>
        <p:spPr>
          <a:xfrm>
            <a:off x="8333764" y="2403506"/>
            <a:ext cx="3248636" cy="993709"/>
          </a:xfrm>
          <a:prstGeom prst="borderCallout1">
            <a:avLst>
              <a:gd name="adj1" fmla="val 18750"/>
              <a:gd name="adj2" fmla="val -8333"/>
              <a:gd name="adj3" fmla="val 51223"/>
              <a:gd name="adj4" fmla="val -364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Samenvatting herbruikbaarheid onderliggende bouwdelen</a:t>
            </a:r>
          </a:p>
        </p:txBody>
      </p:sp>
      <p:sp>
        <p:nvSpPr>
          <p:cNvPr id="5" name="Bijschrift: lijn 4">
            <a:extLst>
              <a:ext uri="{FF2B5EF4-FFF2-40B4-BE49-F238E27FC236}">
                <a16:creationId xmlns:a16="http://schemas.microsoft.com/office/drawing/2014/main" id="{E432FF19-DE5F-EA36-670A-21052BEEED73}"/>
              </a:ext>
            </a:extLst>
          </p:cNvPr>
          <p:cNvSpPr/>
          <p:nvPr/>
        </p:nvSpPr>
        <p:spPr>
          <a:xfrm>
            <a:off x="8181409" y="4458550"/>
            <a:ext cx="2555722" cy="732934"/>
          </a:xfrm>
          <a:prstGeom prst="borderCallout1">
            <a:avLst>
              <a:gd name="adj1" fmla="val 18750"/>
              <a:gd name="adj2" fmla="val -8333"/>
              <a:gd name="adj3" fmla="val -57872"/>
              <a:gd name="adj4" fmla="val -364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/>
              <a:t>Toxisch materiaal?</a:t>
            </a:r>
          </a:p>
        </p:txBody>
      </p:sp>
    </p:spTree>
    <p:extLst>
      <p:ext uri="{BB962C8B-B14F-4D97-AF65-F5344CB8AC3E}">
        <p14:creationId xmlns:p14="http://schemas.microsoft.com/office/powerpoint/2010/main" val="2112346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7">
            <a:extLst>
              <a:ext uri="{FF2B5EF4-FFF2-40B4-BE49-F238E27FC236}">
                <a16:creationId xmlns:a16="http://schemas.microsoft.com/office/drawing/2014/main" id="{512D3552-971E-9527-128E-B4DE4F47D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000" y="1295999"/>
            <a:ext cx="11203200" cy="800219"/>
          </a:xfrm>
        </p:spPr>
        <p:txBody>
          <a:bodyPr/>
          <a:lstStyle/>
          <a:p>
            <a:r>
              <a:rPr lang="nl-NL" dirty="0"/>
              <a:t>Bijlage: Materialenpaspoort                                                        - Bouwdeel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B999FE42-3CAD-76B8-86EF-9DFE73EAA4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7969" y="86106"/>
            <a:ext cx="5775960" cy="6685788"/>
          </a:xfrm>
          <a:prstGeom prst="rect">
            <a:avLst/>
          </a:prstGeom>
        </p:spPr>
      </p:pic>
      <p:sp>
        <p:nvSpPr>
          <p:cNvPr id="7" name="Bijschrift: lijn 6">
            <a:extLst>
              <a:ext uri="{FF2B5EF4-FFF2-40B4-BE49-F238E27FC236}">
                <a16:creationId xmlns:a16="http://schemas.microsoft.com/office/drawing/2014/main" id="{BCBC17EF-D5CA-8E4F-A140-7909338DDFB9}"/>
              </a:ext>
            </a:extLst>
          </p:cNvPr>
          <p:cNvSpPr/>
          <p:nvPr/>
        </p:nvSpPr>
        <p:spPr>
          <a:xfrm>
            <a:off x="1198443" y="2456854"/>
            <a:ext cx="2738918" cy="880587"/>
          </a:xfrm>
          <a:prstGeom prst="borderCallout1">
            <a:avLst>
              <a:gd name="adj1" fmla="val 32812"/>
              <a:gd name="adj2" fmla="val 106082"/>
              <a:gd name="adj3" fmla="val -104446"/>
              <a:gd name="adj4" fmla="val 18687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Wat is het: materiaal, afmetingen, …</a:t>
            </a:r>
          </a:p>
        </p:txBody>
      </p:sp>
      <p:sp>
        <p:nvSpPr>
          <p:cNvPr id="8" name="Bijschrift: lijn 7">
            <a:extLst>
              <a:ext uri="{FF2B5EF4-FFF2-40B4-BE49-F238E27FC236}">
                <a16:creationId xmlns:a16="http://schemas.microsoft.com/office/drawing/2014/main" id="{668687F0-ED8B-7939-B7BE-62C2D524607F}"/>
              </a:ext>
            </a:extLst>
          </p:cNvPr>
          <p:cNvSpPr/>
          <p:nvPr/>
        </p:nvSpPr>
        <p:spPr>
          <a:xfrm>
            <a:off x="1708271" y="3833031"/>
            <a:ext cx="2395468" cy="715047"/>
          </a:xfrm>
          <a:prstGeom prst="borderCallout1">
            <a:avLst>
              <a:gd name="adj1" fmla="val 50720"/>
              <a:gd name="adj2" fmla="val 105786"/>
              <a:gd name="adj3" fmla="val -87838"/>
              <a:gd name="adj4" fmla="val 19180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/>
              <a:t>Losmaakbaarheid</a:t>
            </a:r>
          </a:p>
        </p:txBody>
      </p:sp>
      <p:sp>
        <p:nvSpPr>
          <p:cNvPr id="9" name="Bijschrift: lijn 8">
            <a:extLst>
              <a:ext uri="{FF2B5EF4-FFF2-40B4-BE49-F238E27FC236}">
                <a16:creationId xmlns:a16="http://schemas.microsoft.com/office/drawing/2014/main" id="{31FA3AD4-5599-893D-341C-B62A9C6DE198}"/>
              </a:ext>
            </a:extLst>
          </p:cNvPr>
          <p:cNvSpPr/>
          <p:nvPr/>
        </p:nvSpPr>
        <p:spPr>
          <a:xfrm>
            <a:off x="2821538" y="5043668"/>
            <a:ext cx="2687347" cy="880587"/>
          </a:xfrm>
          <a:prstGeom prst="borderCallout1">
            <a:avLst>
              <a:gd name="adj1" fmla="val 33893"/>
              <a:gd name="adj2" fmla="val 104379"/>
              <a:gd name="adj3" fmla="val -134161"/>
              <a:gd name="adj4" fmla="val 13213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/>
              <a:t>10R-score + toelichting</a:t>
            </a:r>
          </a:p>
        </p:txBody>
      </p:sp>
    </p:spTree>
    <p:extLst>
      <p:ext uri="{BB962C8B-B14F-4D97-AF65-F5344CB8AC3E}">
        <p14:creationId xmlns:p14="http://schemas.microsoft.com/office/powerpoint/2010/main" val="370370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Zelf aan de slag met de herbruikbaarheidsscan?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 dirty="0"/>
              <a:t>Volg de </a:t>
            </a:r>
            <a:r>
              <a:rPr lang="nl-NL" dirty="0" smtClean="0"/>
              <a:t>e-</a:t>
            </a:r>
            <a:r>
              <a:rPr lang="nl-NL" dirty="0" err="1" smtClean="0"/>
              <a:t>learning</a:t>
            </a:r>
            <a:r>
              <a:rPr lang="nl-NL" dirty="0" smtClean="0"/>
              <a:t>*</a:t>
            </a:r>
            <a:endParaRPr lang="nl-NL" dirty="0"/>
          </a:p>
          <a:p>
            <a:r>
              <a:rPr lang="nl-NL" dirty="0"/>
              <a:t>Ga mee op </a:t>
            </a:r>
            <a:r>
              <a:rPr lang="nl-NL" dirty="0" smtClean="0"/>
              <a:t>oogsttocht </a:t>
            </a:r>
            <a:r>
              <a:rPr lang="nl-NL" dirty="0" smtClean="0">
                <a:sym typeface="Wingdings" panose="05000000000000000000" pitchFamily="2" charset="2"/>
              </a:rPr>
              <a:t></a:t>
            </a:r>
            <a:endParaRPr lang="nl-NL" dirty="0"/>
          </a:p>
          <a:p>
            <a:endParaRPr lang="nl-NL" dirty="0" smtClean="0"/>
          </a:p>
          <a:p>
            <a:endParaRPr lang="nl-NL" dirty="0"/>
          </a:p>
          <a:p>
            <a:endParaRPr lang="nl-NL" dirty="0" smtClean="0"/>
          </a:p>
          <a:p>
            <a:endParaRPr lang="nl-NL" sz="1200" dirty="0" smtClean="0"/>
          </a:p>
          <a:p>
            <a:endParaRPr lang="nl-NL" sz="1200" dirty="0"/>
          </a:p>
          <a:p>
            <a:endParaRPr lang="nl-NL" sz="1200" dirty="0" smtClean="0"/>
          </a:p>
          <a:p>
            <a:endParaRPr lang="nl-NL" sz="1200" dirty="0"/>
          </a:p>
          <a:p>
            <a:endParaRPr lang="nl-NL" sz="1200" dirty="0" smtClean="0"/>
          </a:p>
          <a:p>
            <a:endParaRPr lang="nl-NL" sz="1200" dirty="0"/>
          </a:p>
          <a:p>
            <a:pPr marL="0" indent="0">
              <a:buNone/>
            </a:pPr>
            <a:r>
              <a:rPr lang="nl-NL" sz="1200" dirty="0" smtClean="0"/>
              <a:t>* Link </a:t>
            </a:r>
            <a:r>
              <a:rPr lang="nl-NL" sz="1200" dirty="0" smtClean="0"/>
              <a:t>naar de e-</a:t>
            </a:r>
            <a:r>
              <a:rPr lang="nl-NL" sz="1200" dirty="0" err="1" smtClean="0"/>
              <a:t>learning</a:t>
            </a:r>
            <a:r>
              <a:rPr lang="nl-NL" sz="1200" dirty="0"/>
              <a:t>: https://www.partnerportaalienw.nl/nl/app#/catalog/course/e9ca55fd-6e3b-4e5f-9a70-fae73483247e?token=clsbu%2B5bcsQiLSA9s0MJmH4SgoEwrlsvYzIsqAIAmPp9uA0AhqM5uAL8Hx%2B4hUabLPCTYz4Dj3U66hvmHqab7D0Cpyby5IkIAsHWb%2Bd8FglXqkmwmVMjaaXfN7abHUTVjWWCEGDB2a6WXASytBqfZjJkm62lfWNwh0fqx7xmBQsf4GPQcVdubssPuA5LQsUQ2N63a3LxFM%2BOqCmT%2F00h1482WteNs%2FsSEj%2FeN3X%2Fe3IWF2vO9BKa48CNQjZHSDhB2uT%2Fmsx49rBWCnFnN4nieQ%3D%3D</a:t>
            </a:r>
          </a:p>
        </p:txBody>
      </p:sp>
    </p:spTree>
    <p:extLst>
      <p:ext uri="{BB962C8B-B14F-4D97-AF65-F5344CB8AC3E}">
        <p14:creationId xmlns:p14="http://schemas.microsoft.com/office/powerpoint/2010/main" val="4150408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Instrument 2: KES en Maatregelen duurzaamheid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 smtClean="0">
                <a:hlinkClick r:id="rId2"/>
              </a:rPr>
              <a:t>https</a:t>
            </a:r>
            <a:r>
              <a:rPr lang="nl-NL" dirty="0">
                <a:hlinkClick r:id="rId2"/>
              </a:rPr>
              <a:t>://</a:t>
            </a:r>
            <a:r>
              <a:rPr lang="nl-NL" dirty="0" smtClean="0">
                <a:hlinkClick r:id="rId2"/>
              </a:rPr>
              <a:t>open.rijkswaterstaat.nl/overige-publicaties/2023/klanteisenspecificaties-maatregelen</a:t>
            </a:r>
            <a:endParaRPr lang="nl-NL" dirty="0" smtClean="0"/>
          </a:p>
          <a:p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3E412E03-5EC1-8B0C-CC05-D116FDD6B3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5772" y="2750607"/>
            <a:ext cx="7661428" cy="3459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12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5B223D7-857C-D1FD-ACD7-A39FFA9E6C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Inhoud</a:t>
            </a:r>
            <a:endParaRPr lang="en-N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4355A81-1D79-7079-3A5B-C327EEC7E5F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buFont typeface="+mj-lt"/>
              <a:buAutoNum type="arabicPeriod"/>
            </a:pPr>
            <a:r>
              <a:rPr lang="nl-NL" dirty="0"/>
              <a:t>Context </a:t>
            </a:r>
            <a:r>
              <a:rPr lang="nl-NL" dirty="0" smtClean="0"/>
              <a:t>duurzaamheid en leefomgeving bij RWS</a:t>
            </a:r>
          </a:p>
          <a:p>
            <a:pPr>
              <a:buFont typeface="+mj-lt"/>
              <a:buAutoNum type="arabicPeriod"/>
            </a:pPr>
            <a:endParaRPr lang="nl-NL" dirty="0"/>
          </a:p>
          <a:p>
            <a:pPr>
              <a:buFont typeface="+mj-lt"/>
              <a:buAutoNum type="arabicPeriod"/>
            </a:pPr>
            <a:r>
              <a:rPr lang="nl-NL" dirty="0" smtClean="0"/>
              <a:t>Twee concrete instrumenten:</a:t>
            </a:r>
          </a:p>
          <a:p>
            <a:pPr lvl="1"/>
            <a:r>
              <a:rPr lang="nl-NL" dirty="0" smtClean="0"/>
              <a:t>Herbruikbaarheidsscan</a:t>
            </a:r>
          </a:p>
          <a:p>
            <a:pPr lvl="1"/>
            <a:r>
              <a:rPr lang="nl-NL" dirty="0" smtClean="0"/>
              <a:t>Maatregelenlijst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089267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74A7B6-A8B0-FBD5-A125-008C4F9653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Klimaatakkoord &amp; Nationaal Programma Circulaire economie</a:t>
            </a: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F85945E4-AA7E-B089-9597-5B3B9DFE5C86}"/>
              </a:ext>
            </a:extLst>
          </p:cNvPr>
          <p:cNvSpPr/>
          <p:nvPr/>
        </p:nvSpPr>
        <p:spPr bwMode="auto">
          <a:xfrm>
            <a:off x="638472" y="2236702"/>
            <a:ext cx="2976218" cy="274677"/>
          </a:xfrm>
          <a:prstGeom prst="rect">
            <a:avLst/>
          </a:prstGeom>
          <a:noFill/>
          <a:ln w="25400">
            <a:noFill/>
            <a:prstDash val="soli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26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altLang="nl-NL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A2DFF88A-5B59-A832-95F7-16C7D5AD5400}"/>
              </a:ext>
            </a:extLst>
          </p:cNvPr>
          <p:cNvSpPr/>
          <p:nvPr/>
        </p:nvSpPr>
        <p:spPr bwMode="auto">
          <a:xfrm>
            <a:off x="4577417" y="2236702"/>
            <a:ext cx="2976218" cy="269695"/>
          </a:xfrm>
          <a:prstGeom prst="rect">
            <a:avLst/>
          </a:prstGeom>
          <a:noFill/>
          <a:ln w="25400">
            <a:noFill/>
            <a:prstDash val="soli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26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altLang="nl-NL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6AB614EB-653D-294C-E4F2-DF2632A30ED6}"/>
              </a:ext>
            </a:extLst>
          </p:cNvPr>
          <p:cNvSpPr/>
          <p:nvPr/>
        </p:nvSpPr>
        <p:spPr bwMode="auto">
          <a:xfrm>
            <a:off x="8402983" y="2236702"/>
            <a:ext cx="2976218" cy="269695"/>
          </a:xfrm>
          <a:prstGeom prst="rect">
            <a:avLst/>
          </a:prstGeom>
          <a:noFill/>
          <a:ln w="25400">
            <a:noFill/>
            <a:prstDash val="soli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26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altLang="nl-NL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7" name="Rechthoek 42">
            <a:extLst>
              <a:ext uri="{FF2B5EF4-FFF2-40B4-BE49-F238E27FC236}">
                <a16:creationId xmlns:a16="http://schemas.microsoft.com/office/drawing/2014/main" id="{090E9E2E-5B67-3FD7-F674-F6F04C222F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4776" y="2097078"/>
            <a:ext cx="1200863" cy="327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6012" tIns="48006" rIns="96012" bIns="48006">
            <a:spAutoFit/>
          </a:bodyPr>
          <a:lstStyle>
            <a:lvl1pPr eaLnBrk="0" hangingPunct="0">
              <a:spcBef>
                <a:spcPts val="425"/>
              </a:spcBef>
              <a:buFont typeface="Arial" pitchFamily="34" charset="0"/>
              <a:buChar char="•"/>
              <a:defRPr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ts val="425"/>
              </a:spcBef>
              <a:buFont typeface="Verdana" pitchFamily="34" charset="0"/>
              <a:buChar char="–"/>
              <a:defRPr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ts val="425"/>
              </a:spcBef>
              <a:buFont typeface="Arial" pitchFamily="34" charset="0"/>
              <a:buChar char="•"/>
              <a:defRPr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5000"/>
              </a:spcBef>
              <a:buFont typeface="Verdana" pitchFamily="34" charset="0"/>
              <a:defRPr sz="22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ts val="425"/>
              </a:spcBef>
              <a:buFont typeface="Verdana" pitchFamily="34" charset="0"/>
              <a:buChar char="–"/>
              <a:defRPr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ts val="425"/>
              </a:spcBef>
              <a:spcAft>
                <a:spcPct val="0"/>
              </a:spcAft>
              <a:buFont typeface="Verdana" pitchFamily="34" charset="0"/>
              <a:buChar char="–"/>
              <a:defRPr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ts val="425"/>
              </a:spcBef>
              <a:spcAft>
                <a:spcPct val="0"/>
              </a:spcAft>
              <a:buFont typeface="Verdana" pitchFamily="34" charset="0"/>
              <a:buChar char="–"/>
              <a:defRPr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ts val="425"/>
              </a:spcBef>
              <a:spcAft>
                <a:spcPct val="0"/>
              </a:spcAft>
              <a:buFont typeface="Verdana" pitchFamily="34" charset="0"/>
              <a:buChar char="–"/>
              <a:defRPr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ts val="425"/>
              </a:spcBef>
              <a:spcAft>
                <a:spcPct val="0"/>
              </a:spcAft>
              <a:buFont typeface="Verdana" pitchFamily="34" charset="0"/>
              <a:buChar char="–"/>
              <a:defRPr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26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endParaRPr kumimoji="0" lang="nl-NL" altLang="nl-NL" sz="13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36666111-6244-7913-98B9-64B52CEA909F}"/>
              </a:ext>
            </a:extLst>
          </p:cNvPr>
          <p:cNvSpPr txBox="1"/>
          <p:nvPr/>
        </p:nvSpPr>
        <p:spPr>
          <a:xfrm>
            <a:off x="699446" y="5554386"/>
            <a:ext cx="10863261" cy="400807"/>
          </a:xfrm>
          <a:prstGeom prst="rect">
            <a:avLst/>
          </a:prstGeom>
          <a:solidFill>
            <a:srgbClr val="398808"/>
          </a:solidFill>
          <a:ln w="19050">
            <a:noFill/>
          </a:ln>
        </p:spPr>
        <p:txBody>
          <a:bodyPr wrap="square" lIns="96012" tIns="48006" rIns="96012" bIns="48006" rtlCol="0" anchor="t" anchorCtr="0">
            <a:noAutofit/>
          </a:bodyPr>
          <a:lstStyle/>
          <a:p>
            <a:pPr marL="0" marR="0" lvl="0" indent="0" algn="ctr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Ambitie I&amp;W: </a:t>
            </a: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klimaatneutraal en circulair werken in 2030 </a:t>
            </a:r>
            <a:r>
              <a:rPr kumimoji="0" lang="nl-NL" sz="2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9" name="Vrije vorm: vorm 24">
            <a:extLst>
              <a:ext uri="{FF2B5EF4-FFF2-40B4-BE49-F238E27FC236}">
                <a16:creationId xmlns:a16="http://schemas.microsoft.com/office/drawing/2014/main" id="{119AE020-67E1-FD03-A395-80C952217E24}"/>
              </a:ext>
            </a:extLst>
          </p:cNvPr>
          <p:cNvSpPr>
            <a:spLocks noChangeAspect="1"/>
          </p:cNvSpPr>
          <p:nvPr/>
        </p:nvSpPr>
        <p:spPr>
          <a:xfrm>
            <a:off x="3673648" y="3046538"/>
            <a:ext cx="467377" cy="415311"/>
          </a:xfrm>
          <a:custGeom>
            <a:avLst/>
            <a:gdLst>
              <a:gd name="connsiteX0" fmla="*/ 381949 w 394227"/>
              <a:gd name="connsiteY0" fmla="*/ 149825 h 350310"/>
              <a:gd name="connsiteX1" fmla="*/ 200974 w 394227"/>
              <a:gd name="connsiteY1" fmla="*/ 6950 h 350310"/>
              <a:gd name="connsiteX2" fmla="*/ 159925 w 394227"/>
              <a:gd name="connsiteY2" fmla="*/ 7816 h 350310"/>
              <a:gd name="connsiteX3" fmla="*/ 152939 w 394227"/>
              <a:gd name="connsiteY3" fmla="*/ 48278 h 350310"/>
              <a:gd name="connsiteX4" fmla="*/ 198144 w 394227"/>
              <a:gd name="connsiteY4" fmla="*/ 127533 h 350310"/>
              <a:gd name="connsiteX5" fmla="*/ 33589 w 394227"/>
              <a:gd name="connsiteY5" fmla="*/ 127533 h 350310"/>
              <a:gd name="connsiteX6" fmla="*/ 0 w 394227"/>
              <a:gd name="connsiteY6" fmla="*/ 175173 h 350310"/>
              <a:gd name="connsiteX7" fmla="*/ 33589 w 394227"/>
              <a:gd name="connsiteY7" fmla="*/ 222783 h 350310"/>
              <a:gd name="connsiteX8" fmla="*/ 260095 w 394227"/>
              <a:gd name="connsiteY8" fmla="*/ 222783 h 350310"/>
              <a:gd name="connsiteX9" fmla="*/ 257032 w 394227"/>
              <a:gd name="connsiteY9" fmla="*/ 226463 h 350310"/>
              <a:gd name="connsiteX10" fmla="*/ 185123 w 394227"/>
              <a:gd name="connsiteY10" fmla="*/ 245612 h 350310"/>
              <a:gd name="connsiteX11" fmla="*/ 152939 w 394227"/>
              <a:gd name="connsiteY11" fmla="*/ 302039 h 350310"/>
              <a:gd name="connsiteX12" fmla="*/ 159925 w 394227"/>
              <a:gd name="connsiteY12" fmla="*/ 342501 h 350310"/>
              <a:gd name="connsiteX13" fmla="*/ 180975 w 394227"/>
              <a:gd name="connsiteY13" fmla="*/ 350311 h 350310"/>
              <a:gd name="connsiteX14" fmla="*/ 200974 w 394227"/>
              <a:gd name="connsiteY14" fmla="*/ 343367 h 350310"/>
              <a:gd name="connsiteX15" fmla="*/ 381949 w 394227"/>
              <a:gd name="connsiteY15" fmla="*/ 200492 h 350310"/>
              <a:gd name="connsiteX16" fmla="*/ 394227 w 394227"/>
              <a:gd name="connsiteY16" fmla="*/ 175158 h 350310"/>
              <a:gd name="connsiteX17" fmla="*/ 381949 w 394227"/>
              <a:gd name="connsiteY17" fmla="*/ 149825 h 350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94227" h="350310">
                <a:moveTo>
                  <a:pt x="381949" y="149825"/>
                </a:moveTo>
                <a:lnTo>
                  <a:pt x="200974" y="6950"/>
                </a:lnTo>
                <a:cubicBezTo>
                  <a:pt x="188863" y="-2630"/>
                  <a:pt x="171636" y="-2272"/>
                  <a:pt x="159925" y="7816"/>
                </a:cubicBezTo>
                <a:cubicBezTo>
                  <a:pt x="148214" y="17889"/>
                  <a:pt x="145284" y="34855"/>
                  <a:pt x="152939" y="48278"/>
                </a:cubicBezTo>
                <a:lnTo>
                  <a:pt x="198144" y="127533"/>
                </a:lnTo>
                <a:lnTo>
                  <a:pt x="33589" y="127533"/>
                </a:lnTo>
                <a:cubicBezTo>
                  <a:pt x="7711" y="127533"/>
                  <a:pt x="-10" y="149909"/>
                  <a:pt x="0" y="175173"/>
                </a:cubicBezTo>
                <a:cubicBezTo>
                  <a:pt x="-10" y="200418"/>
                  <a:pt x="7702" y="222783"/>
                  <a:pt x="33589" y="222783"/>
                </a:cubicBezTo>
                <a:lnTo>
                  <a:pt x="260095" y="222783"/>
                </a:lnTo>
                <a:cubicBezTo>
                  <a:pt x="260095" y="222783"/>
                  <a:pt x="261565" y="225239"/>
                  <a:pt x="257032" y="226463"/>
                </a:cubicBezTo>
                <a:cubicBezTo>
                  <a:pt x="251353" y="227996"/>
                  <a:pt x="185123" y="245612"/>
                  <a:pt x="185123" y="245612"/>
                </a:cubicBezTo>
                <a:lnTo>
                  <a:pt x="152939" y="302039"/>
                </a:lnTo>
                <a:cubicBezTo>
                  <a:pt x="145284" y="315462"/>
                  <a:pt x="148214" y="332428"/>
                  <a:pt x="159925" y="342501"/>
                </a:cubicBezTo>
                <a:cubicBezTo>
                  <a:pt x="165962" y="347701"/>
                  <a:pt x="173468" y="350311"/>
                  <a:pt x="180975" y="350311"/>
                </a:cubicBezTo>
                <a:cubicBezTo>
                  <a:pt x="188035" y="350311"/>
                  <a:pt x="195104" y="348009"/>
                  <a:pt x="200974" y="343367"/>
                </a:cubicBezTo>
                <a:lnTo>
                  <a:pt x="381949" y="200492"/>
                </a:lnTo>
                <a:cubicBezTo>
                  <a:pt x="389707" y="194371"/>
                  <a:pt x="394227" y="185037"/>
                  <a:pt x="394227" y="175158"/>
                </a:cubicBezTo>
                <a:cubicBezTo>
                  <a:pt x="394227" y="165280"/>
                  <a:pt x="389707" y="155946"/>
                  <a:pt x="381949" y="149825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0" name="Vrije vorm: vorm 25">
            <a:extLst>
              <a:ext uri="{FF2B5EF4-FFF2-40B4-BE49-F238E27FC236}">
                <a16:creationId xmlns:a16="http://schemas.microsoft.com/office/drawing/2014/main" id="{6B283BC0-7A46-63AD-B35F-5DB1D592A9B1}"/>
              </a:ext>
            </a:extLst>
          </p:cNvPr>
          <p:cNvSpPr>
            <a:spLocks noChangeAspect="1"/>
          </p:cNvSpPr>
          <p:nvPr/>
        </p:nvSpPr>
        <p:spPr>
          <a:xfrm>
            <a:off x="7693716" y="3046538"/>
            <a:ext cx="467377" cy="415311"/>
          </a:xfrm>
          <a:custGeom>
            <a:avLst/>
            <a:gdLst>
              <a:gd name="connsiteX0" fmla="*/ 381949 w 394227"/>
              <a:gd name="connsiteY0" fmla="*/ 149825 h 350310"/>
              <a:gd name="connsiteX1" fmla="*/ 200974 w 394227"/>
              <a:gd name="connsiteY1" fmla="*/ 6950 h 350310"/>
              <a:gd name="connsiteX2" fmla="*/ 159925 w 394227"/>
              <a:gd name="connsiteY2" fmla="*/ 7816 h 350310"/>
              <a:gd name="connsiteX3" fmla="*/ 152939 w 394227"/>
              <a:gd name="connsiteY3" fmla="*/ 48278 h 350310"/>
              <a:gd name="connsiteX4" fmla="*/ 198144 w 394227"/>
              <a:gd name="connsiteY4" fmla="*/ 127533 h 350310"/>
              <a:gd name="connsiteX5" fmla="*/ 33589 w 394227"/>
              <a:gd name="connsiteY5" fmla="*/ 127533 h 350310"/>
              <a:gd name="connsiteX6" fmla="*/ 0 w 394227"/>
              <a:gd name="connsiteY6" fmla="*/ 175173 h 350310"/>
              <a:gd name="connsiteX7" fmla="*/ 33589 w 394227"/>
              <a:gd name="connsiteY7" fmla="*/ 222783 h 350310"/>
              <a:gd name="connsiteX8" fmla="*/ 260095 w 394227"/>
              <a:gd name="connsiteY8" fmla="*/ 222783 h 350310"/>
              <a:gd name="connsiteX9" fmla="*/ 257032 w 394227"/>
              <a:gd name="connsiteY9" fmla="*/ 226463 h 350310"/>
              <a:gd name="connsiteX10" fmla="*/ 185123 w 394227"/>
              <a:gd name="connsiteY10" fmla="*/ 245612 h 350310"/>
              <a:gd name="connsiteX11" fmla="*/ 152939 w 394227"/>
              <a:gd name="connsiteY11" fmla="*/ 302039 h 350310"/>
              <a:gd name="connsiteX12" fmla="*/ 159925 w 394227"/>
              <a:gd name="connsiteY12" fmla="*/ 342501 h 350310"/>
              <a:gd name="connsiteX13" fmla="*/ 180975 w 394227"/>
              <a:gd name="connsiteY13" fmla="*/ 350311 h 350310"/>
              <a:gd name="connsiteX14" fmla="*/ 200974 w 394227"/>
              <a:gd name="connsiteY14" fmla="*/ 343367 h 350310"/>
              <a:gd name="connsiteX15" fmla="*/ 381949 w 394227"/>
              <a:gd name="connsiteY15" fmla="*/ 200492 h 350310"/>
              <a:gd name="connsiteX16" fmla="*/ 394227 w 394227"/>
              <a:gd name="connsiteY16" fmla="*/ 175158 h 350310"/>
              <a:gd name="connsiteX17" fmla="*/ 381949 w 394227"/>
              <a:gd name="connsiteY17" fmla="*/ 149825 h 350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94227" h="350310">
                <a:moveTo>
                  <a:pt x="381949" y="149825"/>
                </a:moveTo>
                <a:lnTo>
                  <a:pt x="200974" y="6950"/>
                </a:lnTo>
                <a:cubicBezTo>
                  <a:pt x="188863" y="-2630"/>
                  <a:pt x="171636" y="-2272"/>
                  <a:pt x="159925" y="7816"/>
                </a:cubicBezTo>
                <a:cubicBezTo>
                  <a:pt x="148214" y="17889"/>
                  <a:pt x="145284" y="34855"/>
                  <a:pt x="152939" y="48278"/>
                </a:cubicBezTo>
                <a:lnTo>
                  <a:pt x="198144" y="127533"/>
                </a:lnTo>
                <a:lnTo>
                  <a:pt x="33589" y="127533"/>
                </a:lnTo>
                <a:cubicBezTo>
                  <a:pt x="7711" y="127533"/>
                  <a:pt x="-10" y="149909"/>
                  <a:pt x="0" y="175173"/>
                </a:cubicBezTo>
                <a:cubicBezTo>
                  <a:pt x="-10" y="200418"/>
                  <a:pt x="7702" y="222783"/>
                  <a:pt x="33589" y="222783"/>
                </a:cubicBezTo>
                <a:lnTo>
                  <a:pt x="260095" y="222783"/>
                </a:lnTo>
                <a:cubicBezTo>
                  <a:pt x="260095" y="222783"/>
                  <a:pt x="261565" y="225239"/>
                  <a:pt x="257032" y="226463"/>
                </a:cubicBezTo>
                <a:cubicBezTo>
                  <a:pt x="251353" y="227996"/>
                  <a:pt x="185123" y="245612"/>
                  <a:pt x="185123" y="245612"/>
                </a:cubicBezTo>
                <a:lnTo>
                  <a:pt x="152939" y="302039"/>
                </a:lnTo>
                <a:cubicBezTo>
                  <a:pt x="145284" y="315462"/>
                  <a:pt x="148214" y="332428"/>
                  <a:pt x="159925" y="342501"/>
                </a:cubicBezTo>
                <a:cubicBezTo>
                  <a:pt x="165962" y="347701"/>
                  <a:pt x="173468" y="350311"/>
                  <a:pt x="180975" y="350311"/>
                </a:cubicBezTo>
                <a:cubicBezTo>
                  <a:pt x="188035" y="350311"/>
                  <a:pt x="195104" y="348009"/>
                  <a:pt x="200974" y="343367"/>
                </a:cubicBezTo>
                <a:lnTo>
                  <a:pt x="381949" y="200492"/>
                </a:lnTo>
                <a:cubicBezTo>
                  <a:pt x="389707" y="194371"/>
                  <a:pt x="394227" y="185037"/>
                  <a:pt x="394227" y="175158"/>
                </a:cubicBezTo>
                <a:cubicBezTo>
                  <a:pt x="394227" y="165280"/>
                  <a:pt x="389707" y="155946"/>
                  <a:pt x="381949" y="149825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grpSp>
        <p:nvGrpSpPr>
          <p:cNvPr id="11" name="Graphic 6">
            <a:extLst>
              <a:ext uri="{FF2B5EF4-FFF2-40B4-BE49-F238E27FC236}">
                <a16:creationId xmlns:a16="http://schemas.microsoft.com/office/drawing/2014/main" id="{CA370DC2-C7D6-2E1D-DA71-17880C1FD1D7}"/>
              </a:ext>
            </a:extLst>
          </p:cNvPr>
          <p:cNvGrpSpPr>
            <a:grpSpLocks noChangeAspect="1"/>
          </p:cNvGrpSpPr>
          <p:nvPr/>
        </p:nvGrpSpPr>
        <p:grpSpPr>
          <a:xfrm>
            <a:off x="962931" y="2762122"/>
            <a:ext cx="769729" cy="738312"/>
            <a:chOff x="897262" y="2502805"/>
            <a:chExt cx="483081" cy="463364"/>
          </a:xfrm>
          <a:solidFill>
            <a:srgbClr val="007BC7"/>
          </a:solidFill>
        </p:grpSpPr>
        <p:sp>
          <p:nvSpPr>
            <p:cNvPr id="12" name="Vrije vorm: vorm 21">
              <a:extLst>
                <a:ext uri="{FF2B5EF4-FFF2-40B4-BE49-F238E27FC236}">
                  <a16:creationId xmlns:a16="http://schemas.microsoft.com/office/drawing/2014/main" id="{18545264-16AB-631F-0DB8-BA87E01B6B4F}"/>
                </a:ext>
              </a:extLst>
            </p:cNvPr>
            <p:cNvSpPr/>
            <p:nvPr/>
          </p:nvSpPr>
          <p:spPr>
            <a:xfrm>
              <a:off x="1025812" y="2502805"/>
              <a:ext cx="354531" cy="380809"/>
            </a:xfrm>
            <a:custGeom>
              <a:avLst/>
              <a:gdLst>
                <a:gd name="connsiteX0" fmla="*/ 81306 w 354531"/>
                <a:gd name="connsiteY0" fmla="*/ 239278 h 380809"/>
                <a:gd name="connsiteX1" fmla="*/ 158718 w 354531"/>
                <a:gd name="connsiteY1" fmla="*/ 380732 h 380809"/>
                <a:gd name="connsiteX2" fmla="*/ 354531 w 354531"/>
                <a:gd name="connsiteY2" fmla="*/ 190500 h 380809"/>
                <a:gd name="connsiteX3" fmla="*/ 164031 w 354531"/>
                <a:gd name="connsiteY3" fmla="*/ 0 h 380809"/>
                <a:gd name="connsiteX4" fmla="*/ 5 w 354531"/>
                <a:gd name="connsiteY4" fmla="*/ 93965 h 380809"/>
                <a:gd name="connsiteX5" fmla="*/ 81306 w 354531"/>
                <a:gd name="connsiteY5" fmla="*/ 239278 h 380809"/>
                <a:gd name="connsiteX6" fmla="*/ 275446 w 354531"/>
                <a:gd name="connsiteY6" fmla="*/ 304572 h 380809"/>
                <a:gd name="connsiteX7" fmla="*/ 269212 w 354531"/>
                <a:gd name="connsiteY7" fmla="*/ 290843 h 380809"/>
                <a:gd name="connsiteX8" fmla="*/ 283287 w 354531"/>
                <a:gd name="connsiteY8" fmla="*/ 265344 h 380809"/>
                <a:gd name="connsiteX9" fmla="*/ 306103 w 354531"/>
                <a:gd name="connsiteY9" fmla="*/ 262872 h 380809"/>
                <a:gd name="connsiteX10" fmla="*/ 275446 w 354531"/>
                <a:gd name="connsiteY10" fmla="*/ 304572 h 380809"/>
                <a:gd name="connsiteX11" fmla="*/ 182677 w 354531"/>
                <a:gd name="connsiteY11" fmla="*/ 32078 h 380809"/>
                <a:gd name="connsiteX12" fmla="*/ 320880 w 354531"/>
                <a:gd name="connsiteY12" fmla="*/ 161572 h 380809"/>
                <a:gd name="connsiteX13" fmla="*/ 303044 w 354531"/>
                <a:gd name="connsiteY13" fmla="*/ 185352 h 380809"/>
                <a:gd name="connsiteX14" fmla="*/ 282449 w 354531"/>
                <a:gd name="connsiteY14" fmla="*/ 195649 h 380809"/>
                <a:gd name="connsiteX15" fmla="*/ 261854 w 354531"/>
                <a:gd name="connsiteY15" fmla="*/ 175054 h 380809"/>
                <a:gd name="connsiteX16" fmla="*/ 250821 w 354531"/>
                <a:gd name="connsiteY16" fmla="*/ 155195 h 380809"/>
                <a:gd name="connsiteX17" fmla="*/ 261119 w 354531"/>
                <a:gd name="connsiteY17" fmla="*/ 133380 h 380809"/>
                <a:gd name="connsiteX18" fmla="*/ 230519 w 354531"/>
                <a:gd name="connsiteY18" fmla="*/ 131505 h 380809"/>
                <a:gd name="connsiteX19" fmla="*/ 230036 w 354531"/>
                <a:gd name="connsiteY19" fmla="*/ 102276 h 380809"/>
                <a:gd name="connsiteX20" fmla="*/ 202437 w 354531"/>
                <a:gd name="connsiteY20" fmla="*/ 90910 h 380809"/>
                <a:gd name="connsiteX21" fmla="*/ 194538 w 354531"/>
                <a:gd name="connsiteY21" fmla="*/ 97246 h 380809"/>
                <a:gd name="connsiteX22" fmla="*/ 213801 w 354531"/>
                <a:gd name="connsiteY22" fmla="*/ 119382 h 380809"/>
                <a:gd name="connsiteX23" fmla="*/ 207307 w 354531"/>
                <a:gd name="connsiteY23" fmla="*/ 120194 h 380809"/>
                <a:gd name="connsiteX24" fmla="*/ 199676 w 354531"/>
                <a:gd name="connsiteY24" fmla="*/ 133585 h 380809"/>
                <a:gd name="connsiteX25" fmla="*/ 183767 w 354531"/>
                <a:gd name="connsiteY25" fmla="*/ 130003 h 380809"/>
                <a:gd name="connsiteX26" fmla="*/ 197335 w 354531"/>
                <a:gd name="connsiteY26" fmla="*/ 121006 h 380809"/>
                <a:gd name="connsiteX27" fmla="*/ 179476 w 354531"/>
                <a:gd name="connsiteY27" fmla="*/ 100713 h 380809"/>
                <a:gd name="connsiteX28" fmla="*/ 168701 w 354531"/>
                <a:gd name="connsiteY28" fmla="*/ 103148 h 380809"/>
                <a:gd name="connsiteX29" fmla="*/ 163830 w 354531"/>
                <a:gd name="connsiteY29" fmla="*/ 122630 h 380809"/>
                <a:gd name="connsiteX30" fmla="*/ 150843 w 354531"/>
                <a:gd name="connsiteY30" fmla="*/ 133994 h 380809"/>
                <a:gd name="connsiteX31" fmla="*/ 133814 w 354531"/>
                <a:gd name="connsiteY31" fmla="*/ 133865 h 380809"/>
                <a:gd name="connsiteX32" fmla="*/ 135331 w 354531"/>
                <a:gd name="connsiteY32" fmla="*/ 124428 h 380809"/>
                <a:gd name="connsiteX33" fmla="*/ 129095 w 354531"/>
                <a:gd name="connsiteY33" fmla="*/ 124253 h 380809"/>
                <a:gd name="connsiteX34" fmla="*/ 137214 w 354531"/>
                <a:gd name="connsiteY34" fmla="*/ 103208 h 380809"/>
                <a:gd name="connsiteX35" fmla="*/ 153933 w 354531"/>
                <a:gd name="connsiteY35" fmla="*/ 104603 h 380809"/>
                <a:gd name="connsiteX36" fmla="*/ 158881 w 354531"/>
                <a:gd name="connsiteY36" fmla="*/ 83170 h 380809"/>
                <a:gd name="connsiteX37" fmla="*/ 145765 w 354531"/>
                <a:gd name="connsiteY37" fmla="*/ 67649 h 380809"/>
                <a:gd name="connsiteX38" fmla="*/ 163020 w 354531"/>
                <a:gd name="connsiteY38" fmla="*/ 57970 h 380809"/>
                <a:gd name="connsiteX39" fmla="*/ 182677 w 354531"/>
                <a:gd name="connsiteY39" fmla="*/ 32078 h 380809"/>
                <a:gd name="connsiteX40" fmla="*/ 127095 w 354531"/>
                <a:gd name="connsiteY40" fmla="*/ 35381 h 380809"/>
                <a:gd name="connsiteX41" fmla="*/ 156889 w 354531"/>
                <a:gd name="connsiteY41" fmla="*/ 31254 h 380809"/>
                <a:gd name="connsiteX42" fmla="*/ 158368 w 354531"/>
                <a:gd name="connsiteY42" fmla="*/ 33655 h 380809"/>
                <a:gd name="connsiteX43" fmla="*/ 148586 w 354531"/>
                <a:gd name="connsiteY43" fmla="*/ 54576 h 380809"/>
                <a:gd name="connsiteX44" fmla="*/ 124859 w 354531"/>
                <a:gd name="connsiteY44" fmla="*/ 46059 h 380809"/>
                <a:gd name="connsiteX45" fmla="*/ 127095 w 354531"/>
                <a:gd name="connsiteY45" fmla="*/ 35381 h 380809"/>
                <a:gd name="connsiteX46" fmla="*/ 118308 w 354531"/>
                <a:gd name="connsiteY46" fmla="*/ 173423 h 380809"/>
                <a:gd name="connsiteX47" fmla="*/ 138668 w 354531"/>
                <a:gd name="connsiteY47" fmla="*/ 154997 h 380809"/>
                <a:gd name="connsiteX48" fmla="*/ 181330 w 354531"/>
                <a:gd name="connsiteY48" fmla="*/ 146428 h 380809"/>
                <a:gd name="connsiteX49" fmla="*/ 205754 w 354531"/>
                <a:gd name="connsiteY49" fmla="*/ 160730 h 380809"/>
                <a:gd name="connsiteX50" fmla="*/ 238321 w 354531"/>
                <a:gd name="connsiteY50" fmla="*/ 166927 h 380809"/>
                <a:gd name="connsiteX51" fmla="*/ 247338 w 354531"/>
                <a:gd name="connsiteY51" fmla="*/ 179275 h 380809"/>
                <a:gd name="connsiteX52" fmla="*/ 261856 w 354531"/>
                <a:gd name="connsiteY52" fmla="*/ 199767 h 380809"/>
                <a:gd name="connsiteX53" fmla="*/ 282451 w 354531"/>
                <a:gd name="connsiteY53" fmla="*/ 210497 h 380809"/>
                <a:gd name="connsiteX54" fmla="*/ 303046 w 354531"/>
                <a:gd name="connsiteY54" fmla="*/ 192928 h 380809"/>
                <a:gd name="connsiteX55" fmla="*/ 292897 w 354531"/>
                <a:gd name="connsiteY55" fmla="*/ 232943 h 380809"/>
                <a:gd name="connsiteX56" fmla="*/ 263717 w 354531"/>
                <a:gd name="connsiteY56" fmla="*/ 259853 h 380809"/>
                <a:gd name="connsiteX57" fmla="*/ 254903 w 354531"/>
                <a:gd name="connsiteY57" fmla="*/ 286454 h 380809"/>
                <a:gd name="connsiteX58" fmla="*/ 241799 w 354531"/>
                <a:gd name="connsiteY58" fmla="*/ 298296 h 380809"/>
                <a:gd name="connsiteX59" fmla="*/ 230964 w 354531"/>
                <a:gd name="connsiteY59" fmla="*/ 324639 h 380809"/>
                <a:gd name="connsiteX60" fmla="*/ 201983 w 354531"/>
                <a:gd name="connsiteY60" fmla="*/ 330121 h 380809"/>
                <a:gd name="connsiteX61" fmla="*/ 187394 w 354531"/>
                <a:gd name="connsiteY61" fmla="*/ 301346 h 380809"/>
                <a:gd name="connsiteX62" fmla="*/ 187394 w 354531"/>
                <a:gd name="connsiteY62" fmla="*/ 257432 h 380809"/>
                <a:gd name="connsiteX63" fmla="*/ 176874 w 354531"/>
                <a:gd name="connsiteY63" fmla="*/ 230899 h 380809"/>
                <a:gd name="connsiteX64" fmla="*/ 142408 w 354531"/>
                <a:gd name="connsiteY64" fmla="*/ 230667 h 380809"/>
                <a:gd name="connsiteX65" fmla="*/ 118308 w 354531"/>
                <a:gd name="connsiteY65" fmla="*/ 216943 h 380809"/>
                <a:gd name="connsiteX66" fmla="*/ 118308 w 354531"/>
                <a:gd name="connsiteY66" fmla="*/ 173423 h 380809"/>
                <a:gd name="connsiteX67" fmla="*/ 96048 w 354531"/>
                <a:gd name="connsiteY67" fmla="*/ 46800 h 380809"/>
                <a:gd name="connsiteX68" fmla="*/ 72187 w 354531"/>
                <a:gd name="connsiteY68" fmla="*/ 87502 h 380809"/>
                <a:gd name="connsiteX69" fmla="*/ 28368 w 354531"/>
                <a:gd name="connsiteY69" fmla="*/ 109531 h 380809"/>
                <a:gd name="connsiteX70" fmla="*/ 96048 w 354531"/>
                <a:gd name="connsiteY70" fmla="*/ 46800 h 380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354531" h="380809">
                  <a:moveTo>
                    <a:pt x="81306" y="239278"/>
                  </a:moveTo>
                  <a:cubicBezTo>
                    <a:pt x="145108" y="279934"/>
                    <a:pt x="157320" y="344336"/>
                    <a:pt x="158718" y="380732"/>
                  </a:cubicBezTo>
                  <a:cubicBezTo>
                    <a:pt x="268823" y="383786"/>
                    <a:pt x="354531" y="295285"/>
                    <a:pt x="354531" y="190500"/>
                  </a:cubicBezTo>
                  <a:cubicBezTo>
                    <a:pt x="354531" y="85290"/>
                    <a:pt x="269242" y="0"/>
                    <a:pt x="164031" y="0"/>
                  </a:cubicBezTo>
                  <a:cubicBezTo>
                    <a:pt x="94099" y="0"/>
                    <a:pt x="33138" y="37797"/>
                    <a:pt x="5" y="93965"/>
                  </a:cubicBezTo>
                  <a:cubicBezTo>
                    <a:pt x="-377" y="177010"/>
                    <a:pt x="20588" y="200597"/>
                    <a:pt x="81306" y="239278"/>
                  </a:cubicBezTo>
                  <a:close/>
                  <a:moveTo>
                    <a:pt x="275446" y="304572"/>
                  </a:moveTo>
                  <a:lnTo>
                    <a:pt x="269212" y="290843"/>
                  </a:lnTo>
                  <a:lnTo>
                    <a:pt x="283287" y="265344"/>
                  </a:lnTo>
                  <a:lnTo>
                    <a:pt x="306103" y="262872"/>
                  </a:lnTo>
                  <a:cubicBezTo>
                    <a:pt x="298158" y="278407"/>
                    <a:pt x="287813" y="292492"/>
                    <a:pt x="275446" y="304572"/>
                  </a:cubicBezTo>
                  <a:close/>
                  <a:moveTo>
                    <a:pt x="182677" y="32078"/>
                  </a:moveTo>
                  <a:cubicBezTo>
                    <a:pt x="252325" y="40232"/>
                    <a:pt x="308320" y="93347"/>
                    <a:pt x="320880" y="161572"/>
                  </a:cubicBezTo>
                  <a:lnTo>
                    <a:pt x="303044" y="185352"/>
                  </a:lnTo>
                  <a:lnTo>
                    <a:pt x="282449" y="195649"/>
                  </a:lnTo>
                  <a:lnTo>
                    <a:pt x="261854" y="175054"/>
                  </a:lnTo>
                  <a:lnTo>
                    <a:pt x="250821" y="155195"/>
                  </a:lnTo>
                  <a:cubicBezTo>
                    <a:pt x="250821" y="155195"/>
                    <a:pt x="265059" y="140937"/>
                    <a:pt x="261119" y="133380"/>
                  </a:cubicBezTo>
                  <a:cubicBezTo>
                    <a:pt x="257177" y="125821"/>
                    <a:pt x="234919" y="138123"/>
                    <a:pt x="230519" y="131505"/>
                  </a:cubicBezTo>
                  <a:cubicBezTo>
                    <a:pt x="226117" y="124882"/>
                    <a:pt x="230036" y="102276"/>
                    <a:pt x="230036" y="102276"/>
                  </a:cubicBezTo>
                  <a:lnTo>
                    <a:pt x="202437" y="90910"/>
                  </a:lnTo>
                  <a:cubicBezTo>
                    <a:pt x="202437" y="90910"/>
                    <a:pt x="193815" y="90744"/>
                    <a:pt x="194538" y="97246"/>
                  </a:cubicBezTo>
                  <a:cubicBezTo>
                    <a:pt x="195350" y="104552"/>
                    <a:pt x="215423" y="116135"/>
                    <a:pt x="213801" y="119382"/>
                  </a:cubicBezTo>
                  <a:cubicBezTo>
                    <a:pt x="212305" y="122376"/>
                    <a:pt x="207307" y="120194"/>
                    <a:pt x="207307" y="120194"/>
                  </a:cubicBezTo>
                  <a:lnTo>
                    <a:pt x="199676" y="133585"/>
                  </a:lnTo>
                  <a:lnTo>
                    <a:pt x="183767" y="130003"/>
                  </a:lnTo>
                  <a:cubicBezTo>
                    <a:pt x="183767" y="130003"/>
                    <a:pt x="195862" y="125418"/>
                    <a:pt x="197335" y="121006"/>
                  </a:cubicBezTo>
                  <a:cubicBezTo>
                    <a:pt x="198806" y="116593"/>
                    <a:pt x="179476" y="100713"/>
                    <a:pt x="179476" y="100713"/>
                  </a:cubicBezTo>
                  <a:lnTo>
                    <a:pt x="168701" y="103148"/>
                  </a:lnTo>
                  <a:lnTo>
                    <a:pt x="163830" y="122630"/>
                  </a:lnTo>
                  <a:lnTo>
                    <a:pt x="150843" y="133994"/>
                  </a:lnTo>
                  <a:lnTo>
                    <a:pt x="133814" y="133865"/>
                  </a:lnTo>
                  <a:lnTo>
                    <a:pt x="135331" y="124428"/>
                  </a:lnTo>
                  <a:lnTo>
                    <a:pt x="129095" y="124253"/>
                  </a:lnTo>
                  <a:lnTo>
                    <a:pt x="137214" y="103208"/>
                  </a:lnTo>
                  <a:lnTo>
                    <a:pt x="153933" y="104603"/>
                  </a:lnTo>
                  <a:cubicBezTo>
                    <a:pt x="153933" y="104603"/>
                    <a:pt x="160105" y="88478"/>
                    <a:pt x="158881" y="83170"/>
                  </a:cubicBezTo>
                  <a:cubicBezTo>
                    <a:pt x="156506" y="72873"/>
                    <a:pt x="145765" y="71710"/>
                    <a:pt x="145765" y="67649"/>
                  </a:cubicBezTo>
                  <a:cubicBezTo>
                    <a:pt x="145765" y="63592"/>
                    <a:pt x="157336" y="63652"/>
                    <a:pt x="163020" y="57970"/>
                  </a:cubicBezTo>
                  <a:cubicBezTo>
                    <a:pt x="166545" y="54444"/>
                    <a:pt x="176003" y="41443"/>
                    <a:pt x="182677" y="32078"/>
                  </a:cubicBezTo>
                  <a:close/>
                  <a:moveTo>
                    <a:pt x="127095" y="35381"/>
                  </a:moveTo>
                  <a:cubicBezTo>
                    <a:pt x="136724" y="33087"/>
                    <a:pt x="146677" y="31709"/>
                    <a:pt x="156889" y="31254"/>
                  </a:cubicBezTo>
                  <a:lnTo>
                    <a:pt x="158368" y="33655"/>
                  </a:lnTo>
                  <a:cubicBezTo>
                    <a:pt x="158368" y="33655"/>
                    <a:pt x="154703" y="52948"/>
                    <a:pt x="148586" y="54576"/>
                  </a:cubicBezTo>
                  <a:cubicBezTo>
                    <a:pt x="142469" y="56206"/>
                    <a:pt x="124859" y="46059"/>
                    <a:pt x="124859" y="46059"/>
                  </a:cubicBezTo>
                  <a:lnTo>
                    <a:pt x="127095" y="35381"/>
                  </a:lnTo>
                  <a:close/>
                  <a:moveTo>
                    <a:pt x="118308" y="173423"/>
                  </a:moveTo>
                  <a:cubicBezTo>
                    <a:pt x="126399" y="156702"/>
                    <a:pt x="138668" y="154997"/>
                    <a:pt x="138668" y="154997"/>
                  </a:cubicBezTo>
                  <a:lnTo>
                    <a:pt x="181330" y="146428"/>
                  </a:lnTo>
                  <a:lnTo>
                    <a:pt x="205754" y="160730"/>
                  </a:lnTo>
                  <a:lnTo>
                    <a:pt x="238321" y="166927"/>
                  </a:lnTo>
                  <a:lnTo>
                    <a:pt x="247338" y="179275"/>
                  </a:lnTo>
                  <a:lnTo>
                    <a:pt x="261856" y="199767"/>
                  </a:lnTo>
                  <a:lnTo>
                    <a:pt x="282451" y="210497"/>
                  </a:lnTo>
                  <a:lnTo>
                    <a:pt x="303046" y="192928"/>
                  </a:lnTo>
                  <a:cubicBezTo>
                    <a:pt x="303046" y="192928"/>
                    <a:pt x="301014" y="217565"/>
                    <a:pt x="292897" y="232943"/>
                  </a:cubicBezTo>
                  <a:cubicBezTo>
                    <a:pt x="284780" y="248321"/>
                    <a:pt x="263717" y="259853"/>
                    <a:pt x="263717" y="259853"/>
                  </a:cubicBezTo>
                  <a:cubicBezTo>
                    <a:pt x="263717" y="259853"/>
                    <a:pt x="261713" y="274318"/>
                    <a:pt x="254903" y="286454"/>
                  </a:cubicBezTo>
                  <a:cubicBezTo>
                    <a:pt x="252264" y="291157"/>
                    <a:pt x="245031" y="293666"/>
                    <a:pt x="241799" y="298296"/>
                  </a:cubicBezTo>
                  <a:cubicBezTo>
                    <a:pt x="235967" y="306656"/>
                    <a:pt x="237622" y="321368"/>
                    <a:pt x="230964" y="324639"/>
                  </a:cubicBezTo>
                  <a:cubicBezTo>
                    <a:pt x="219068" y="330481"/>
                    <a:pt x="205231" y="333196"/>
                    <a:pt x="201983" y="330121"/>
                  </a:cubicBezTo>
                  <a:cubicBezTo>
                    <a:pt x="197440" y="325817"/>
                    <a:pt x="187394" y="307435"/>
                    <a:pt x="187394" y="301346"/>
                  </a:cubicBezTo>
                  <a:lnTo>
                    <a:pt x="187394" y="257432"/>
                  </a:lnTo>
                  <a:cubicBezTo>
                    <a:pt x="187394" y="249555"/>
                    <a:pt x="176874" y="230899"/>
                    <a:pt x="176874" y="230899"/>
                  </a:cubicBezTo>
                  <a:cubicBezTo>
                    <a:pt x="176874" y="230899"/>
                    <a:pt x="151970" y="230667"/>
                    <a:pt x="142408" y="230667"/>
                  </a:cubicBezTo>
                  <a:cubicBezTo>
                    <a:pt x="132846" y="230667"/>
                    <a:pt x="118308" y="216943"/>
                    <a:pt x="118308" y="216943"/>
                  </a:cubicBezTo>
                  <a:cubicBezTo>
                    <a:pt x="118308" y="216943"/>
                    <a:pt x="110217" y="190143"/>
                    <a:pt x="118308" y="173423"/>
                  </a:cubicBezTo>
                  <a:close/>
                  <a:moveTo>
                    <a:pt x="96048" y="46800"/>
                  </a:moveTo>
                  <a:cubicBezTo>
                    <a:pt x="89859" y="62650"/>
                    <a:pt x="81301" y="79463"/>
                    <a:pt x="72187" y="87502"/>
                  </a:cubicBezTo>
                  <a:cubicBezTo>
                    <a:pt x="52429" y="104930"/>
                    <a:pt x="34207" y="109051"/>
                    <a:pt x="28368" y="109531"/>
                  </a:cubicBezTo>
                  <a:cubicBezTo>
                    <a:pt x="44201" y="82525"/>
                    <a:pt x="67755" y="60591"/>
                    <a:pt x="96048" y="4680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2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3" name="Vrije vorm: vorm 22">
              <a:extLst>
                <a:ext uri="{FF2B5EF4-FFF2-40B4-BE49-F238E27FC236}">
                  <a16:creationId xmlns:a16="http://schemas.microsoft.com/office/drawing/2014/main" id="{3B9A1A62-9EE4-8074-4CB9-974DD7B3C4B5}"/>
                </a:ext>
              </a:extLst>
            </p:cNvPr>
            <p:cNvSpPr/>
            <p:nvPr/>
          </p:nvSpPr>
          <p:spPr>
            <a:xfrm>
              <a:off x="897262" y="2555853"/>
              <a:ext cx="434702" cy="410316"/>
            </a:xfrm>
            <a:custGeom>
              <a:avLst/>
              <a:gdLst>
                <a:gd name="connsiteX0" fmla="*/ 407191 w 434702"/>
                <a:gd name="connsiteY0" fmla="*/ 347155 h 410316"/>
                <a:gd name="connsiteX1" fmla="*/ 261611 w 434702"/>
                <a:gd name="connsiteY1" fmla="*/ 358340 h 410316"/>
                <a:gd name="connsiteX2" fmla="*/ 197061 w 434702"/>
                <a:gd name="connsiteY2" fmla="*/ 206317 h 410316"/>
                <a:gd name="connsiteX3" fmla="*/ 105900 w 434702"/>
                <a:gd name="connsiteY3" fmla="*/ 5149 h 410316"/>
                <a:gd name="connsiteX4" fmla="*/ 98332 w 434702"/>
                <a:gd name="connsiteY4" fmla="*/ 921 h 410316"/>
                <a:gd name="connsiteX5" fmla="*/ 148597 w 434702"/>
                <a:gd name="connsiteY5" fmla="*/ 385964 h 410316"/>
                <a:gd name="connsiteX6" fmla="*/ 54307 w 434702"/>
                <a:gd name="connsiteY6" fmla="*/ 142661 h 410316"/>
                <a:gd name="connsiteX7" fmla="*/ 57135 w 434702"/>
                <a:gd name="connsiteY7" fmla="*/ 139238 h 410316"/>
                <a:gd name="connsiteX8" fmla="*/ 421759 w 434702"/>
                <a:gd name="connsiteY8" fmla="*/ 396243 h 410316"/>
                <a:gd name="connsiteX9" fmla="*/ 432735 w 434702"/>
                <a:gd name="connsiteY9" fmla="*/ 366052 h 410316"/>
                <a:gd name="connsiteX10" fmla="*/ 407191 w 434702"/>
                <a:gd name="connsiteY10" fmla="*/ 347155 h 410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34702" h="410316">
                  <a:moveTo>
                    <a:pt x="407191" y="347155"/>
                  </a:moveTo>
                  <a:cubicBezTo>
                    <a:pt x="351225" y="363763"/>
                    <a:pt x="311189" y="368132"/>
                    <a:pt x="261611" y="358340"/>
                  </a:cubicBezTo>
                  <a:cubicBezTo>
                    <a:pt x="270792" y="304154"/>
                    <a:pt x="250173" y="240153"/>
                    <a:pt x="197061" y="206317"/>
                  </a:cubicBezTo>
                  <a:cubicBezTo>
                    <a:pt x="120136" y="157311"/>
                    <a:pt x="99424" y="123594"/>
                    <a:pt x="105900" y="5149"/>
                  </a:cubicBezTo>
                  <a:cubicBezTo>
                    <a:pt x="106119" y="1139"/>
                    <a:pt x="101547" y="-1486"/>
                    <a:pt x="98332" y="921"/>
                  </a:cubicBezTo>
                  <a:cubicBezTo>
                    <a:pt x="-54421" y="115289"/>
                    <a:pt x="-22738" y="374257"/>
                    <a:pt x="148597" y="385964"/>
                  </a:cubicBezTo>
                  <a:cubicBezTo>
                    <a:pt x="61298" y="296400"/>
                    <a:pt x="50040" y="179789"/>
                    <a:pt x="54307" y="142661"/>
                  </a:cubicBezTo>
                  <a:cubicBezTo>
                    <a:pt x="54737" y="138924"/>
                    <a:pt x="57135" y="139238"/>
                    <a:pt x="57135" y="139238"/>
                  </a:cubicBezTo>
                  <a:cubicBezTo>
                    <a:pt x="79810" y="316825"/>
                    <a:pt x="220047" y="456030"/>
                    <a:pt x="421759" y="396243"/>
                  </a:cubicBezTo>
                  <a:cubicBezTo>
                    <a:pt x="435314" y="392220"/>
                    <a:pt x="436758" y="379607"/>
                    <a:pt x="432735" y="366052"/>
                  </a:cubicBezTo>
                  <a:cubicBezTo>
                    <a:pt x="428712" y="352496"/>
                    <a:pt x="420746" y="343133"/>
                    <a:pt x="407191" y="34715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2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</p:grpSp>
      <p:grpSp>
        <p:nvGrpSpPr>
          <p:cNvPr id="14" name="Graphic 13">
            <a:extLst>
              <a:ext uri="{FF2B5EF4-FFF2-40B4-BE49-F238E27FC236}">
                <a16:creationId xmlns:a16="http://schemas.microsoft.com/office/drawing/2014/main" id="{1E122A00-39D4-B7AC-E689-417FB7BD8D54}"/>
              </a:ext>
            </a:extLst>
          </p:cNvPr>
          <p:cNvGrpSpPr>
            <a:grpSpLocks noChangeAspect="1"/>
          </p:cNvGrpSpPr>
          <p:nvPr/>
        </p:nvGrpSpPr>
        <p:grpSpPr>
          <a:xfrm>
            <a:off x="4593768" y="2789226"/>
            <a:ext cx="679361" cy="917138"/>
            <a:chOff x="4823534" y="2483755"/>
            <a:chExt cx="381000" cy="514350"/>
          </a:xfrm>
          <a:solidFill>
            <a:srgbClr val="398808"/>
          </a:solidFill>
        </p:grpSpPr>
        <p:sp>
          <p:nvSpPr>
            <p:cNvPr id="15" name="Vrije vorm: vorm 29">
              <a:extLst>
                <a:ext uri="{FF2B5EF4-FFF2-40B4-BE49-F238E27FC236}">
                  <a16:creationId xmlns:a16="http://schemas.microsoft.com/office/drawing/2014/main" id="{EEC365FF-4581-80E2-328D-B8F488616AE0}"/>
                </a:ext>
              </a:extLst>
            </p:cNvPr>
            <p:cNvSpPr/>
            <p:nvPr/>
          </p:nvSpPr>
          <p:spPr>
            <a:xfrm>
              <a:off x="4948835" y="2683780"/>
              <a:ext cx="45740" cy="85537"/>
            </a:xfrm>
            <a:custGeom>
              <a:avLst/>
              <a:gdLst>
                <a:gd name="connsiteX0" fmla="*/ 45346 w 45740"/>
                <a:gd name="connsiteY0" fmla="*/ 12908 h 85537"/>
                <a:gd name="connsiteX1" fmla="*/ 45346 w 45740"/>
                <a:gd name="connsiteY1" fmla="*/ 0 h 85537"/>
                <a:gd name="connsiteX2" fmla="*/ 0 w 45740"/>
                <a:gd name="connsiteY2" fmla="*/ 0 h 85537"/>
                <a:gd name="connsiteX3" fmla="*/ 0 w 45740"/>
                <a:gd name="connsiteY3" fmla="*/ 85537 h 85537"/>
                <a:gd name="connsiteX4" fmla="*/ 45741 w 45740"/>
                <a:gd name="connsiteY4" fmla="*/ 85537 h 85537"/>
                <a:gd name="connsiteX5" fmla="*/ 45741 w 45740"/>
                <a:gd name="connsiteY5" fmla="*/ 72629 h 85537"/>
                <a:gd name="connsiteX6" fmla="*/ 15817 w 45740"/>
                <a:gd name="connsiteY6" fmla="*/ 72629 h 85537"/>
                <a:gd name="connsiteX7" fmla="*/ 15817 w 45740"/>
                <a:gd name="connsiteY7" fmla="*/ 47981 h 85537"/>
                <a:gd name="connsiteX8" fmla="*/ 42974 w 45740"/>
                <a:gd name="connsiteY8" fmla="*/ 47981 h 85537"/>
                <a:gd name="connsiteX9" fmla="*/ 42974 w 45740"/>
                <a:gd name="connsiteY9" fmla="*/ 35072 h 85537"/>
                <a:gd name="connsiteX10" fmla="*/ 15817 w 45740"/>
                <a:gd name="connsiteY10" fmla="*/ 35072 h 85537"/>
                <a:gd name="connsiteX11" fmla="*/ 15817 w 45740"/>
                <a:gd name="connsiteY11" fmla="*/ 12908 h 85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5740" h="85537">
                  <a:moveTo>
                    <a:pt x="45346" y="12908"/>
                  </a:moveTo>
                  <a:lnTo>
                    <a:pt x="45346" y="0"/>
                  </a:lnTo>
                  <a:lnTo>
                    <a:pt x="0" y="0"/>
                  </a:lnTo>
                  <a:lnTo>
                    <a:pt x="0" y="85537"/>
                  </a:lnTo>
                  <a:lnTo>
                    <a:pt x="45741" y="85537"/>
                  </a:lnTo>
                  <a:lnTo>
                    <a:pt x="45741" y="72629"/>
                  </a:lnTo>
                  <a:lnTo>
                    <a:pt x="15817" y="72629"/>
                  </a:lnTo>
                  <a:lnTo>
                    <a:pt x="15817" y="47981"/>
                  </a:lnTo>
                  <a:lnTo>
                    <a:pt x="42974" y="47981"/>
                  </a:lnTo>
                  <a:lnTo>
                    <a:pt x="42974" y="35072"/>
                  </a:lnTo>
                  <a:lnTo>
                    <a:pt x="15817" y="35072"/>
                  </a:lnTo>
                  <a:lnTo>
                    <a:pt x="15817" y="129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2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6" name="Vrije vorm: vorm 30">
              <a:extLst>
                <a:ext uri="{FF2B5EF4-FFF2-40B4-BE49-F238E27FC236}">
                  <a16:creationId xmlns:a16="http://schemas.microsoft.com/office/drawing/2014/main" id="{17638C0C-D63E-AD64-D838-73A5F097FAA1}"/>
                </a:ext>
              </a:extLst>
            </p:cNvPr>
            <p:cNvSpPr/>
            <p:nvPr/>
          </p:nvSpPr>
          <p:spPr>
            <a:xfrm>
              <a:off x="5014567" y="2683780"/>
              <a:ext cx="65122" cy="86577"/>
            </a:xfrm>
            <a:custGeom>
              <a:avLst/>
              <a:gdLst>
                <a:gd name="connsiteX0" fmla="*/ 0 w 65122"/>
                <a:gd name="connsiteY0" fmla="*/ 0 h 86577"/>
                <a:gd name="connsiteX1" fmla="*/ 0 w 65122"/>
                <a:gd name="connsiteY1" fmla="*/ 55939 h 86577"/>
                <a:gd name="connsiteX2" fmla="*/ 32166 w 65122"/>
                <a:gd name="connsiteY2" fmla="*/ 86577 h 86577"/>
                <a:gd name="connsiteX3" fmla="*/ 65122 w 65122"/>
                <a:gd name="connsiteY3" fmla="*/ 54762 h 86577"/>
                <a:gd name="connsiteX4" fmla="*/ 65122 w 65122"/>
                <a:gd name="connsiteY4" fmla="*/ 0 h 86577"/>
                <a:gd name="connsiteX5" fmla="*/ 50091 w 65122"/>
                <a:gd name="connsiteY5" fmla="*/ 0 h 86577"/>
                <a:gd name="connsiteX6" fmla="*/ 50091 w 65122"/>
                <a:gd name="connsiteY6" fmla="*/ 54375 h 86577"/>
                <a:gd name="connsiteX7" fmla="*/ 33087 w 65122"/>
                <a:gd name="connsiteY7" fmla="*/ 72629 h 86577"/>
                <a:gd name="connsiteX8" fmla="*/ 15818 w 65122"/>
                <a:gd name="connsiteY8" fmla="*/ 54117 h 86577"/>
                <a:gd name="connsiteX9" fmla="*/ 15818 w 65122"/>
                <a:gd name="connsiteY9" fmla="*/ 0 h 86577"/>
                <a:gd name="connsiteX10" fmla="*/ 0 w 65122"/>
                <a:gd name="connsiteY10" fmla="*/ 0 h 86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5122" h="86577">
                  <a:moveTo>
                    <a:pt x="0" y="0"/>
                  </a:moveTo>
                  <a:lnTo>
                    <a:pt x="0" y="55939"/>
                  </a:lnTo>
                  <a:cubicBezTo>
                    <a:pt x="0" y="75887"/>
                    <a:pt x="10018" y="86577"/>
                    <a:pt x="32166" y="86577"/>
                  </a:cubicBezTo>
                  <a:cubicBezTo>
                    <a:pt x="52597" y="86577"/>
                    <a:pt x="65122" y="73936"/>
                    <a:pt x="65122" y="54762"/>
                  </a:cubicBezTo>
                  <a:lnTo>
                    <a:pt x="65122" y="0"/>
                  </a:lnTo>
                  <a:lnTo>
                    <a:pt x="50091" y="0"/>
                  </a:lnTo>
                  <a:lnTo>
                    <a:pt x="50091" y="54375"/>
                  </a:lnTo>
                  <a:cubicBezTo>
                    <a:pt x="50091" y="66244"/>
                    <a:pt x="44031" y="72629"/>
                    <a:pt x="33087" y="72629"/>
                  </a:cubicBezTo>
                  <a:cubicBezTo>
                    <a:pt x="21748" y="72629"/>
                    <a:pt x="15818" y="66887"/>
                    <a:pt x="15818" y="54117"/>
                  </a:cubicBezTo>
                  <a:lnTo>
                    <a:pt x="1581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2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7" name="Vrije vorm: vorm 31">
              <a:extLst>
                <a:ext uri="{FF2B5EF4-FFF2-40B4-BE49-F238E27FC236}">
                  <a16:creationId xmlns:a16="http://schemas.microsoft.com/office/drawing/2014/main" id="{B217574E-7DCA-CE89-8171-D1BC30A06766}"/>
                </a:ext>
              </a:extLst>
            </p:cNvPr>
            <p:cNvSpPr/>
            <p:nvPr/>
          </p:nvSpPr>
          <p:spPr>
            <a:xfrm>
              <a:off x="4823534" y="2483755"/>
              <a:ext cx="381000" cy="476250"/>
            </a:xfrm>
            <a:custGeom>
              <a:avLst/>
              <a:gdLst>
                <a:gd name="connsiteX0" fmla="*/ 375419 w 381000"/>
                <a:gd name="connsiteY0" fmla="*/ 146819 h 476250"/>
                <a:gd name="connsiteX1" fmla="*/ 234181 w 381000"/>
                <a:gd name="connsiteY1" fmla="*/ 5581 h 476250"/>
                <a:gd name="connsiteX2" fmla="*/ 220708 w 381000"/>
                <a:gd name="connsiteY2" fmla="*/ 0 h 476250"/>
                <a:gd name="connsiteX3" fmla="*/ 19050 w 381000"/>
                <a:gd name="connsiteY3" fmla="*/ 0 h 476250"/>
                <a:gd name="connsiteX4" fmla="*/ 0 w 381000"/>
                <a:gd name="connsiteY4" fmla="*/ 19050 h 476250"/>
                <a:gd name="connsiteX5" fmla="*/ 0 w 381000"/>
                <a:gd name="connsiteY5" fmla="*/ 457200 h 476250"/>
                <a:gd name="connsiteX6" fmla="*/ 19050 w 381000"/>
                <a:gd name="connsiteY6" fmla="*/ 476250 h 476250"/>
                <a:gd name="connsiteX7" fmla="*/ 190500 w 381000"/>
                <a:gd name="connsiteY7" fmla="*/ 476250 h 476250"/>
                <a:gd name="connsiteX8" fmla="*/ 190500 w 381000"/>
                <a:gd name="connsiteY8" fmla="*/ 428625 h 476250"/>
                <a:gd name="connsiteX9" fmla="*/ 47625 w 381000"/>
                <a:gd name="connsiteY9" fmla="*/ 428625 h 476250"/>
                <a:gd name="connsiteX10" fmla="*/ 47625 w 381000"/>
                <a:gd name="connsiteY10" fmla="*/ 47625 h 476250"/>
                <a:gd name="connsiteX11" fmla="*/ 206773 w 381000"/>
                <a:gd name="connsiteY11" fmla="*/ 47625 h 476250"/>
                <a:gd name="connsiteX12" fmla="*/ 215647 w 381000"/>
                <a:gd name="connsiteY12" fmla="*/ 17765 h 476250"/>
                <a:gd name="connsiteX13" fmla="*/ 219075 w 381000"/>
                <a:gd name="connsiteY13" fmla="*/ 15565 h 476250"/>
                <a:gd name="connsiteX14" fmla="*/ 219075 w 381000"/>
                <a:gd name="connsiteY14" fmla="*/ 152400 h 476250"/>
                <a:gd name="connsiteX15" fmla="*/ 228600 w 381000"/>
                <a:gd name="connsiteY15" fmla="*/ 161925 h 476250"/>
                <a:gd name="connsiteX16" fmla="*/ 365445 w 381000"/>
                <a:gd name="connsiteY16" fmla="*/ 161925 h 476250"/>
                <a:gd name="connsiteX17" fmla="*/ 363364 w 381000"/>
                <a:gd name="connsiteY17" fmla="*/ 165348 h 476250"/>
                <a:gd name="connsiteX18" fmla="*/ 333375 w 381000"/>
                <a:gd name="connsiteY18" fmla="*/ 174229 h 476250"/>
                <a:gd name="connsiteX19" fmla="*/ 333375 w 381000"/>
                <a:gd name="connsiteY19" fmla="*/ 428625 h 476250"/>
                <a:gd name="connsiteX20" fmla="*/ 285750 w 381000"/>
                <a:gd name="connsiteY20" fmla="*/ 428625 h 476250"/>
                <a:gd name="connsiteX21" fmla="*/ 285750 w 381000"/>
                <a:gd name="connsiteY21" fmla="*/ 476250 h 476250"/>
                <a:gd name="connsiteX22" fmla="*/ 361950 w 381000"/>
                <a:gd name="connsiteY22" fmla="*/ 476250 h 476250"/>
                <a:gd name="connsiteX23" fmla="*/ 381000 w 381000"/>
                <a:gd name="connsiteY23" fmla="*/ 457200 h 476250"/>
                <a:gd name="connsiteX24" fmla="*/ 381000 w 381000"/>
                <a:gd name="connsiteY24" fmla="*/ 160292 h 476250"/>
                <a:gd name="connsiteX25" fmla="*/ 375419 w 381000"/>
                <a:gd name="connsiteY25" fmla="*/ 146819 h 47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81000" h="476250">
                  <a:moveTo>
                    <a:pt x="375419" y="146819"/>
                  </a:moveTo>
                  <a:lnTo>
                    <a:pt x="234181" y="5581"/>
                  </a:lnTo>
                  <a:cubicBezTo>
                    <a:pt x="230609" y="2009"/>
                    <a:pt x="225762" y="0"/>
                    <a:pt x="220708" y="0"/>
                  </a:cubicBezTo>
                  <a:lnTo>
                    <a:pt x="19050" y="0"/>
                  </a:lnTo>
                  <a:cubicBezTo>
                    <a:pt x="8530" y="0"/>
                    <a:pt x="0" y="8530"/>
                    <a:pt x="0" y="19050"/>
                  </a:cubicBezTo>
                  <a:lnTo>
                    <a:pt x="0" y="457200"/>
                  </a:lnTo>
                  <a:cubicBezTo>
                    <a:pt x="0" y="467720"/>
                    <a:pt x="8530" y="476250"/>
                    <a:pt x="19050" y="476250"/>
                  </a:cubicBezTo>
                  <a:lnTo>
                    <a:pt x="190500" y="476250"/>
                  </a:lnTo>
                  <a:lnTo>
                    <a:pt x="190500" y="428625"/>
                  </a:lnTo>
                  <a:lnTo>
                    <a:pt x="47625" y="428625"/>
                  </a:lnTo>
                  <a:lnTo>
                    <a:pt x="47625" y="47625"/>
                  </a:lnTo>
                  <a:lnTo>
                    <a:pt x="206773" y="47625"/>
                  </a:lnTo>
                  <a:lnTo>
                    <a:pt x="215647" y="17765"/>
                  </a:lnTo>
                  <a:cubicBezTo>
                    <a:pt x="216685" y="14521"/>
                    <a:pt x="219075" y="15565"/>
                    <a:pt x="219075" y="15565"/>
                  </a:cubicBezTo>
                  <a:lnTo>
                    <a:pt x="219075" y="152400"/>
                  </a:lnTo>
                  <a:cubicBezTo>
                    <a:pt x="219075" y="157660"/>
                    <a:pt x="223340" y="161925"/>
                    <a:pt x="228600" y="161925"/>
                  </a:cubicBezTo>
                  <a:lnTo>
                    <a:pt x="365445" y="161925"/>
                  </a:lnTo>
                  <a:cubicBezTo>
                    <a:pt x="365445" y="161925"/>
                    <a:pt x="366612" y="164310"/>
                    <a:pt x="363364" y="165348"/>
                  </a:cubicBezTo>
                  <a:lnTo>
                    <a:pt x="333375" y="174229"/>
                  </a:lnTo>
                  <a:lnTo>
                    <a:pt x="333375" y="428625"/>
                  </a:lnTo>
                  <a:lnTo>
                    <a:pt x="285750" y="428625"/>
                  </a:lnTo>
                  <a:lnTo>
                    <a:pt x="285750" y="476250"/>
                  </a:lnTo>
                  <a:lnTo>
                    <a:pt x="361950" y="476250"/>
                  </a:lnTo>
                  <a:cubicBezTo>
                    <a:pt x="372428" y="476250"/>
                    <a:pt x="381000" y="467674"/>
                    <a:pt x="381000" y="457200"/>
                  </a:cubicBezTo>
                  <a:lnTo>
                    <a:pt x="381000" y="160292"/>
                  </a:lnTo>
                  <a:cubicBezTo>
                    <a:pt x="381000" y="155237"/>
                    <a:pt x="378991" y="150391"/>
                    <a:pt x="375419" y="14681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2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8" name="Vrije vorm: vorm 32">
              <a:extLst>
                <a:ext uri="{FF2B5EF4-FFF2-40B4-BE49-F238E27FC236}">
                  <a16:creationId xmlns:a16="http://schemas.microsoft.com/office/drawing/2014/main" id="{D8F9DB77-C177-7816-10EA-736CA872D018}"/>
                </a:ext>
              </a:extLst>
            </p:cNvPr>
            <p:cNvSpPr/>
            <p:nvPr/>
          </p:nvSpPr>
          <p:spPr>
            <a:xfrm>
              <a:off x="5014034" y="2826655"/>
              <a:ext cx="95250" cy="171450"/>
            </a:xfrm>
            <a:custGeom>
              <a:avLst/>
              <a:gdLst>
                <a:gd name="connsiteX0" fmla="*/ 47625 w 95250"/>
                <a:gd name="connsiteY0" fmla="*/ 0 h 171450"/>
                <a:gd name="connsiteX1" fmla="*/ 0 w 95250"/>
                <a:gd name="connsiteY1" fmla="*/ 47625 h 171450"/>
                <a:gd name="connsiteX2" fmla="*/ 19050 w 95250"/>
                <a:gd name="connsiteY2" fmla="*/ 85510 h 171450"/>
                <a:gd name="connsiteX3" fmla="*/ 19050 w 95250"/>
                <a:gd name="connsiteY3" fmla="*/ 166082 h 171450"/>
                <a:gd name="connsiteX4" fmla="*/ 28197 w 95250"/>
                <a:gd name="connsiteY4" fmla="*/ 169871 h 171450"/>
                <a:gd name="connsiteX5" fmla="*/ 43836 w 95250"/>
                <a:gd name="connsiteY5" fmla="*/ 154232 h 171450"/>
                <a:gd name="connsiteX6" fmla="*/ 51413 w 95250"/>
                <a:gd name="connsiteY6" fmla="*/ 154232 h 171450"/>
                <a:gd name="connsiteX7" fmla="*/ 67052 w 95250"/>
                <a:gd name="connsiteY7" fmla="*/ 169871 h 171450"/>
                <a:gd name="connsiteX8" fmla="*/ 76200 w 95250"/>
                <a:gd name="connsiteY8" fmla="*/ 166081 h 171450"/>
                <a:gd name="connsiteX9" fmla="*/ 76200 w 95250"/>
                <a:gd name="connsiteY9" fmla="*/ 85509 h 171450"/>
                <a:gd name="connsiteX10" fmla="*/ 95250 w 95250"/>
                <a:gd name="connsiteY10" fmla="*/ 47624 h 171450"/>
                <a:gd name="connsiteX11" fmla="*/ 47625 w 95250"/>
                <a:gd name="connsiteY11" fmla="*/ 0 h 171450"/>
                <a:gd name="connsiteX12" fmla="*/ 47625 w 95250"/>
                <a:gd name="connsiteY12" fmla="*/ 66675 h 171450"/>
                <a:gd name="connsiteX13" fmla="*/ 28575 w 95250"/>
                <a:gd name="connsiteY13" fmla="*/ 47625 h 171450"/>
                <a:gd name="connsiteX14" fmla="*/ 47625 w 95250"/>
                <a:gd name="connsiteY14" fmla="*/ 28575 h 171450"/>
                <a:gd name="connsiteX15" fmla="*/ 66675 w 95250"/>
                <a:gd name="connsiteY15" fmla="*/ 47625 h 171450"/>
                <a:gd name="connsiteX16" fmla="*/ 47625 w 95250"/>
                <a:gd name="connsiteY16" fmla="*/ 66675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5250" h="171450">
                  <a:moveTo>
                    <a:pt x="47625" y="0"/>
                  </a:moveTo>
                  <a:cubicBezTo>
                    <a:pt x="21323" y="0"/>
                    <a:pt x="0" y="21323"/>
                    <a:pt x="0" y="47625"/>
                  </a:cubicBezTo>
                  <a:cubicBezTo>
                    <a:pt x="0" y="63156"/>
                    <a:pt x="7546" y="76815"/>
                    <a:pt x="19050" y="85510"/>
                  </a:cubicBezTo>
                  <a:lnTo>
                    <a:pt x="19050" y="166082"/>
                  </a:lnTo>
                  <a:cubicBezTo>
                    <a:pt x="19050" y="170856"/>
                    <a:pt x="24822" y="173245"/>
                    <a:pt x="28197" y="169871"/>
                  </a:cubicBezTo>
                  <a:lnTo>
                    <a:pt x="43836" y="154232"/>
                  </a:lnTo>
                  <a:cubicBezTo>
                    <a:pt x="45929" y="152139"/>
                    <a:pt x="49321" y="152139"/>
                    <a:pt x="51413" y="154232"/>
                  </a:cubicBezTo>
                  <a:lnTo>
                    <a:pt x="67052" y="169871"/>
                  </a:lnTo>
                  <a:cubicBezTo>
                    <a:pt x="70428" y="173245"/>
                    <a:pt x="76200" y="170855"/>
                    <a:pt x="76200" y="166081"/>
                  </a:cubicBezTo>
                  <a:lnTo>
                    <a:pt x="76200" y="85509"/>
                  </a:lnTo>
                  <a:cubicBezTo>
                    <a:pt x="87704" y="76815"/>
                    <a:pt x="95250" y="63155"/>
                    <a:pt x="95250" y="47624"/>
                  </a:cubicBezTo>
                  <a:cubicBezTo>
                    <a:pt x="95250" y="21323"/>
                    <a:pt x="73927" y="0"/>
                    <a:pt x="47625" y="0"/>
                  </a:cubicBezTo>
                  <a:close/>
                  <a:moveTo>
                    <a:pt x="47625" y="66675"/>
                  </a:moveTo>
                  <a:cubicBezTo>
                    <a:pt x="37121" y="66675"/>
                    <a:pt x="28575" y="58129"/>
                    <a:pt x="28575" y="47625"/>
                  </a:cubicBezTo>
                  <a:cubicBezTo>
                    <a:pt x="28575" y="37121"/>
                    <a:pt x="37121" y="28575"/>
                    <a:pt x="47625" y="28575"/>
                  </a:cubicBezTo>
                  <a:cubicBezTo>
                    <a:pt x="58129" y="28575"/>
                    <a:pt x="66675" y="37121"/>
                    <a:pt x="66675" y="47625"/>
                  </a:cubicBezTo>
                  <a:cubicBezTo>
                    <a:pt x="66675" y="58129"/>
                    <a:pt x="58129" y="66675"/>
                    <a:pt x="47625" y="666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2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</p:grpSp>
      <p:sp>
        <p:nvSpPr>
          <p:cNvPr id="19" name="Vrije vorm: vorm 35">
            <a:extLst>
              <a:ext uri="{FF2B5EF4-FFF2-40B4-BE49-F238E27FC236}">
                <a16:creationId xmlns:a16="http://schemas.microsoft.com/office/drawing/2014/main" id="{F540E661-67A8-DCC0-7ECB-DCC1AF6DE621}"/>
              </a:ext>
            </a:extLst>
          </p:cNvPr>
          <p:cNvSpPr>
            <a:spLocks noChangeAspect="1"/>
          </p:cNvSpPr>
          <p:nvPr/>
        </p:nvSpPr>
        <p:spPr>
          <a:xfrm>
            <a:off x="8416411" y="2762122"/>
            <a:ext cx="748641" cy="795191"/>
          </a:xfrm>
          <a:custGeom>
            <a:avLst/>
            <a:gdLst>
              <a:gd name="connsiteX0" fmla="*/ 383435 w 504510"/>
              <a:gd name="connsiteY0" fmla="*/ 119522 h 535879"/>
              <a:gd name="connsiteX1" fmla="*/ 376487 w 504510"/>
              <a:gd name="connsiteY1" fmla="*/ 124915 h 535879"/>
              <a:gd name="connsiteX2" fmla="*/ 361605 w 504510"/>
              <a:gd name="connsiteY2" fmla="*/ 264156 h 535879"/>
              <a:gd name="connsiteX3" fmla="*/ 260495 w 504510"/>
              <a:gd name="connsiteY3" fmla="*/ 422865 h 535879"/>
              <a:gd name="connsiteX4" fmla="*/ 269092 w 504510"/>
              <a:gd name="connsiteY4" fmla="*/ 449692 h 535879"/>
              <a:gd name="connsiteX5" fmla="*/ 400699 w 504510"/>
              <a:gd name="connsiteY5" fmla="*/ 359907 h 535879"/>
              <a:gd name="connsiteX6" fmla="*/ 407830 w 504510"/>
              <a:gd name="connsiteY6" fmla="*/ 358296 h 535879"/>
              <a:gd name="connsiteX7" fmla="*/ 340185 w 504510"/>
              <a:gd name="connsiteY7" fmla="*/ 451619 h 535879"/>
              <a:gd name="connsiteX8" fmla="*/ 277453 w 504510"/>
              <a:gd name="connsiteY8" fmla="*/ 487633 h 535879"/>
              <a:gd name="connsiteX9" fmla="*/ 58024 w 504510"/>
              <a:gd name="connsiteY9" fmla="*/ 400171 h 535879"/>
              <a:gd name="connsiteX10" fmla="*/ 46844 w 504510"/>
              <a:gd name="connsiteY10" fmla="*/ 263119 h 535879"/>
              <a:gd name="connsiteX11" fmla="*/ 83618 w 504510"/>
              <a:gd name="connsiteY11" fmla="*/ 198836 h 535879"/>
              <a:gd name="connsiteX12" fmla="*/ 119823 w 504510"/>
              <a:gd name="connsiteY12" fmla="*/ 238155 h 535879"/>
              <a:gd name="connsiteX13" fmla="*/ 166227 w 504510"/>
              <a:gd name="connsiteY13" fmla="*/ 240068 h 535879"/>
              <a:gd name="connsiteX14" fmla="*/ 230649 w 504510"/>
              <a:gd name="connsiteY14" fmla="*/ 180746 h 535879"/>
              <a:gd name="connsiteX15" fmla="*/ 208404 w 504510"/>
              <a:gd name="connsiteY15" fmla="*/ 156588 h 535879"/>
              <a:gd name="connsiteX16" fmla="*/ 268799 w 504510"/>
              <a:gd name="connsiteY16" fmla="*/ 100975 h 535879"/>
              <a:gd name="connsiteX17" fmla="*/ 269755 w 504510"/>
              <a:gd name="connsiteY17" fmla="*/ 77773 h 535879"/>
              <a:gd name="connsiteX18" fmla="*/ 246554 w 504510"/>
              <a:gd name="connsiteY18" fmla="*/ 76816 h 535879"/>
              <a:gd name="connsiteX19" fmla="*/ 186157 w 504510"/>
              <a:gd name="connsiteY19" fmla="*/ 132430 h 535879"/>
              <a:gd name="connsiteX20" fmla="*/ 141666 w 504510"/>
              <a:gd name="connsiteY20" fmla="*/ 84113 h 535879"/>
              <a:gd name="connsiteX21" fmla="*/ 202062 w 504510"/>
              <a:gd name="connsiteY21" fmla="*/ 28500 h 535879"/>
              <a:gd name="connsiteX22" fmla="*/ 203019 w 504510"/>
              <a:gd name="connsiteY22" fmla="*/ 5298 h 535879"/>
              <a:gd name="connsiteX23" fmla="*/ 179817 w 504510"/>
              <a:gd name="connsiteY23" fmla="*/ 4341 h 535879"/>
              <a:gd name="connsiteX24" fmla="*/ 119421 w 504510"/>
              <a:gd name="connsiteY24" fmla="*/ 59955 h 535879"/>
              <a:gd name="connsiteX25" fmla="*/ 97176 w 504510"/>
              <a:gd name="connsiteY25" fmla="*/ 35797 h 535879"/>
              <a:gd name="connsiteX26" fmla="*/ 32754 w 504510"/>
              <a:gd name="connsiteY26" fmla="*/ 95119 h 535879"/>
              <a:gd name="connsiteX27" fmla="*/ 30842 w 504510"/>
              <a:gd name="connsiteY27" fmla="*/ 141522 h 535879"/>
              <a:gd name="connsiteX28" fmla="*/ 57759 w 504510"/>
              <a:gd name="connsiteY28" fmla="*/ 170753 h 535879"/>
              <a:gd name="connsiteX29" fmla="*/ 10575 w 504510"/>
              <a:gd name="connsiteY29" fmla="*/ 251450 h 535879"/>
              <a:gd name="connsiteX30" fmla="*/ 24129 w 504510"/>
              <a:gd name="connsiteY30" fmla="*/ 417566 h 535879"/>
              <a:gd name="connsiteX31" fmla="*/ 218233 w 504510"/>
              <a:gd name="connsiteY31" fmla="*/ 535879 h 535879"/>
              <a:gd name="connsiteX32" fmla="*/ 325669 w 504510"/>
              <a:gd name="connsiteY32" fmla="*/ 507493 h 535879"/>
              <a:gd name="connsiteX33" fmla="*/ 409618 w 504510"/>
              <a:gd name="connsiteY33" fmla="*/ 513832 h 535879"/>
              <a:gd name="connsiteX34" fmla="*/ 383435 w 504510"/>
              <a:gd name="connsiteY34" fmla="*/ 119522 h 535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04510" h="535879">
                <a:moveTo>
                  <a:pt x="383435" y="119522"/>
                </a:moveTo>
                <a:cubicBezTo>
                  <a:pt x="379688" y="117191"/>
                  <a:pt x="375075" y="120733"/>
                  <a:pt x="376487" y="124915"/>
                </a:cubicBezTo>
                <a:cubicBezTo>
                  <a:pt x="393525" y="175370"/>
                  <a:pt x="386242" y="229555"/>
                  <a:pt x="361605" y="264156"/>
                </a:cubicBezTo>
                <a:cubicBezTo>
                  <a:pt x="322076" y="319671"/>
                  <a:pt x="246394" y="329813"/>
                  <a:pt x="260495" y="422865"/>
                </a:cubicBezTo>
                <a:cubicBezTo>
                  <a:pt x="261835" y="431705"/>
                  <a:pt x="264799" y="440788"/>
                  <a:pt x="269092" y="449692"/>
                </a:cubicBezTo>
                <a:cubicBezTo>
                  <a:pt x="339354" y="438788"/>
                  <a:pt x="397651" y="363969"/>
                  <a:pt x="400699" y="359907"/>
                </a:cubicBezTo>
                <a:cubicBezTo>
                  <a:pt x="404101" y="355372"/>
                  <a:pt x="407279" y="356405"/>
                  <a:pt x="407830" y="358296"/>
                </a:cubicBezTo>
                <a:cubicBezTo>
                  <a:pt x="387436" y="399535"/>
                  <a:pt x="366873" y="429163"/>
                  <a:pt x="340185" y="451619"/>
                </a:cubicBezTo>
                <a:cubicBezTo>
                  <a:pt x="321367" y="467454"/>
                  <a:pt x="297989" y="480400"/>
                  <a:pt x="277453" y="487633"/>
                </a:cubicBezTo>
                <a:cubicBezTo>
                  <a:pt x="194078" y="517000"/>
                  <a:pt x="99480" y="480952"/>
                  <a:pt x="58024" y="400171"/>
                </a:cubicBezTo>
                <a:cubicBezTo>
                  <a:pt x="36114" y="357476"/>
                  <a:pt x="32147" y="308800"/>
                  <a:pt x="46844" y="263119"/>
                </a:cubicBezTo>
                <a:cubicBezTo>
                  <a:pt x="54618" y="238952"/>
                  <a:pt x="67241" y="217254"/>
                  <a:pt x="83618" y="198836"/>
                </a:cubicBezTo>
                <a:lnTo>
                  <a:pt x="119823" y="238155"/>
                </a:lnTo>
                <a:cubicBezTo>
                  <a:pt x="132110" y="251497"/>
                  <a:pt x="152885" y="252353"/>
                  <a:pt x="166227" y="240068"/>
                </a:cubicBezTo>
                <a:lnTo>
                  <a:pt x="230649" y="180746"/>
                </a:lnTo>
                <a:lnTo>
                  <a:pt x="208404" y="156588"/>
                </a:lnTo>
                <a:lnTo>
                  <a:pt x="268799" y="100975"/>
                </a:lnTo>
                <a:cubicBezTo>
                  <a:pt x="275471" y="94831"/>
                  <a:pt x="275899" y="84444"/>
                  <a:pt x="269755" y="77773"/>
                </a:cubicBezTo>
                <a:cubicBezTo>
                  <a:pt x="263613" y="71101"/>
                  <a:pt x="253225" y="70674"/>
                  <a:pt x="246554" y="76816"/>
                </a:cubicBezTo>
                <a:lnTo>
                  <a:pt x="186157" y="132430"/>
                </a:lnTo>
                <a:lnTo>
                  <a:pt x="141666" y="84113"/>
                </a:lnTo>
                <a:lnTo>
                  <a:pt x="202062" y="28500"/>
                </a:lnTo>
                <a:cubicBezTo>
                  <a:pt x="208734" y="22357"/>
                  <a:pt x="209161" y="11969"/>
                  <a:pt x="203019" y="5298"/>
                </a:cubicBezTo>
                <a:cubicBezTo>
                  <a:pt x="196875" y="-1374"/>
                  <a:pt x="186488" y="-1802"/>
                  <a:pt x="179817" y="4341"/>
                </a:cubicBezTo>
                <a:lnTo>
                  <a:pt x="119421" y="59955"/>
                </a:lnTo>
                <a:lnTo>
                  <a:pt x="97176" y="35797"/>
                </a:lnTo>
                <a:lnTo>
                  <a:pt x="32754" y="95119"/>
                </a:lnTo>
                <a:cubicBezTo>
                  <a:pt x="19412" y="107405"/>
                  <a:pt x="18556" y="128180"/>
                  <a:pt x="30842" y="141522"/>
                </a:cubicBezTo>
                <a:lnTo>
                  <a:pt x="57759" y="170753"/>
                </a:lnTo>
                <a:cubicBezTo>
                  <a:pt x="36648" y="193659"/>
                  <a:pt x="20400" y="220910"/>
                  <a:pt x="10575" y="251450"/>
                </a:cubicBezTo>
                <a:cubicBezTo>
                  <a:pt x="-7242" y="306819"/>
                  <a:pt x="-2428" y="365815"/>
                  <a:pt x="24129" y="417566"/>
                </a:cubicBezTo>
                <a:cubicBezTo>
                  <a:pt x="62671" y="492668"/>
                  <a:pt x="139108" y="535879"/>
                  <a:pt x="218233" y="535879"/>
                </a:cubicBezTo>
                <a:cubicBezTo>
                  <a:pt x="259264" y="535879"/>
                  <a:pt x="292624" y="525174"/>
                  <a:pt x="325669" y="507493"/>
                </a:cubicBezTo>
                <a:cubicBezTo>
                  <a:pt x="355172" y="523322"/>
                  <a:pt x="383465" y="524326"/>
                  <a:pt x="409618" y="513832"/>
                </a:cubicBezTo>
                <a:cubicBezTo>
                  <a:pt x="536874" y="462765"/>
                  <a:pt x="543815" y="219259"/>
                  <a:pt x="383435" y="119522"/>
                </a:cubicBezTo>
                <a:close/>
              </a:path>
            </a:pathLst>
          </a:custGeom>
          <a:solidFill>
            <a:srgbClr val="CAB505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0" name="Rechthoek 19">
            <a:extLst>
              <a:ext uri="{FF2B5EF4-FFF2-40B4-BE49-F238E27FC236}">
                <a16:creationId xmlns:a16="http://schemas.microsoft.com/office/drawing/2014/main" id="{3D2C3F9F-16B9-00F3-79FF-C79B53133D62}"/>
              </a:ext>
            </a:extLst>
          </p:cNvPr>
          <p:cNvSpPr/>
          <p:nvPr/>
        </p:nvSpPr>
        <p:spPr bwMode="auto">
          <a:xfrm>
            <a:off x="1770581" y="3188656"/>
            <a:ext cx="1286584" cy="360473"/>
          </a:xfrm>
          <a:prstGeom prst="rect">
            <a:avLst/>
          </a:prstGeom>
          <a:noFill/>
          <a:ln w="25400">
            <a:noFill/>
            <a:prstDash val="soli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26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007BC7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Max </a:t>
            </a:r>
            <a:r>
              <a:rPr kumimoji="0" lang="nl-NL" altLang="nl-NL" sz="2000" b="1" i="0" u="none" strike="noStrike" kern="1200" cap="none" spc="-300" normalizeH="0" baseline="0" noProof="0" dirty="0">
                <a:ln>
                  <a:noFill/>
                </a:ln>
                <a:solidFill>
                  <a:srgbClr val="007BC7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2˚C</a:t>
            </a:r>
            <a:endParaRPr kumimoji="0" lang="nl-NL" altLang="nl-NL" sz="1900" b="0" i="0" u="none" strike="noStrike" kern="1200" cap="none" spc="-300" normalizeH="0" baseline="0" noProof="0" dirty="0">
              <a:ln>
                <a:noFill/>
              </a:ln>
              <a:solidFill>
                <a:srgbClr val="007BC7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21" name="Rechthoek 20">
            <a:extLst>
              <a:ext uri="{FF2B5EF4-FFF2-40B4-BE49-F238E27FC236}">
                <a16:creationId xmlns:a16="http://schemas.microsoft.com/office/drawing/2014/main" id="{7E98824E-B758-9805-B5AC-AE17708FB4A8}"/>
              </a:ext>
            </a:extLst>
          </p:cNvPr>
          <p:cNvSpPr/>
          <p:nvPr/>
        </p:nvSpPr>
        <p:spPr bwMode="auto">
          <a:xfrm>
            <a:off x="5374025" y="3322121"/>
            <a:ext cx="2299066" cy="385971"/>
          </a:xfrm>
          <a:prstGeom prst="rect">
            <a:avLst/>
          </a:prstGeom>
          <a:noFill/>
          <a:ln w="25400">
            <a:noFill/>
            <a:prstDash val="soli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26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98808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Klimaatneutraal </a:t>
            </a:r>
            <a:r>
              <a:rPr kumimoji="0" lang="nl-NL" altLang="nl-NL" sz="1200" b="1" i="0" u="none" strike="noStrike" kern="1200" cap="none" spc="0" normalizeH="0" baseline="0" noProof="0" dirty="0">
                <a:ln>
                  <a:noFill/>
                </a:ln>
                <a:solidFill>
                  <a:srgbClr val="398808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in 2050</a:t>
            </a:r>
            <a:endParaRPr kumimoji="0" lang="nl-NL" altLang="nl-NL" sz="1100" b="1" i="0" u="none" strike="noStrike" kern="1200" cap="none" spc="0" normalizeH="0" baseline="0" noProof="0" dirty="0">
              <a:ln>
                <a:noFill/>
              </a:ln>
              <a:solidFill>
                <a:srgbClr val="398808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22" name="Rechthoek 21">
            <a:extLst>
              <a:ext uri="{FF2B5EF4-FFF2-40B4-BE49-F238E27FC236}">
                <a16:creationId xmlns:a16="http://schemas.microsoft.com/office/drawing/2014/main" id="{36FBBAEF-C4C9-3F4C-178E-062EB65024EC}"/>
              </a:ext>
            </a:extLst>
          </p:cNvPr>
          <p:cNvSpPr/>
          <p:nvPr/>
        </p:nvSpPr>
        <p:spPr bwMode="auto">
          <a:xfrm>
            <a:off x="5374025" y="2907440"/>
            <a:ext cx="1779310" cy="360473"/>
          </a:xfrm>
          <a:prstGeom prst="rect">
            <a:avLst/>
          </a:prstGeom>
          <a:noFill/>
          <a:ln w="25400">
            <a:noFill/>
            <a:prstDash val="soli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26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398808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55%</a:t>
            </a:r>
          </a:p>
          <a:p>
            <a:pPr marL="0" marR="0" lvl="0" indent="0" algn="l" defTabSz="91426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in 2030 t.o.v. 1990</a:t>
            </a:r>
            <a:r>
              <a:rPr kumimoji="0" lang="nl-NL" altLang="nl-NL" sz="1200" b="1" i="0" u="none" strike="noStrike" kern="1200" cap="none" spc="0" normalizeH="0" baseline="0" noProof="0" dirty="0">
                <a:ln>
                  <a:noFill/>
                </a:ln>
                <a:solidFill>
                  <a:srgbClr val="F9E11E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</a:t>
            </a:r>
            <a:endParaRPr kumimoji="0" lang="nl-NL" altLang="nl-NL" sz="1200" b="0" i="0" u="none" strike="noStrike" kern="1200" cap="none" spc="-300" normalizeH="0" baseline="0" noProof="0" dirty="0">
              <a:ln>
                <a:noFill/>
              </a:ln>
              <a:solidFill>
                <a:srgbClr val="F9E11E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23" name="Vrije vorm: vorm 12">
            <a:extLst>
              <a:ext uri="{FF2B5EF4-FFF2-40B4-BE49-F238E27FC236}">
                <a16:creationId xmlns:a16="http://schemas.microsoft.com/office/drawing/2014/main" id="{9BEE03D4-3777-1B66-3C11-614A74567540}"/>
              </a:ext>
            </a:extLst>
          </p:cNvPr>
          <p:cNvSpPr>
            <a:spLocks noChangeAspect="1"/>
          </p:cNvSpPr>
          <p:nvPr/>
        </p:nvSpPr>
        <p:spPr>
          <a:xfrm>
            <a:off x="6095416" y="2769281"/>
            <a:ext cx="311152" cy="350491"/>
          </a:xfrm>
          <a:custGeom>
            <a:avLst/>
            <a:gdLst>
              <a:gd name="connsiteX0" fmla="*/ 427730 w 437382"/>
              <a:gd name="connsiteY0" fmla="*/ 204149 h 492680"/>
              <a:gd name="connsiteX1" fmla="*/ 384178 w 437382"/>
              <a:gd name="connsiteY1" fmla="*/ 198705 h 492680"/>
              <a:gd name="connsiteX2" fmla="*/ 286186 w 437382"/>
              <a:gd name="connsiteY2" fmla="*/ 264033 h 492680"/>
              <a:gd name="connsiteX3" fmla="*/ 286186 w 437382"/>
              <a:gd name="connsiteY3" fmla="*/ 46274 h 492680"/>
              <a:gd name="connsiteX4" fmla="*/ 220858 w 437382"/>
              <a:gd name="connsiteY4" fmla="*/ 0 h 492680"/>
              <a:gd name="connsiteX5" fmla="*/ 150086 w 437382"/>
              <a:gd name="connsiteY5" fmla="*/ 46274 h 492680"/>
              <a:gd name="connsiteX6" fmla="*/ 150086 w 437382"/>
              <a:gd name="connsiteY6" fmla="*/ 264033 h 492680"/>
              <a:gd name="connsiteX7" fmla="*/ 52095 w 437382"/>
              <a:gd name="connsiteY7" fmla="*/ 198705 h 492680"/>
              <a:gd name="connsiteX8" fmla="*/ 8543 w 437382"/>
              <a:gd name="connsiteY8" fmla="*/ 204149 h 492680"/>
              <a:gd name="connsiteX9" fmla="*/ 5821 w 437382"/>
              <a:gd name="connsiteY9" fmla="*/ 247701 h 492680"/>
              <a:gd name="connsiteX10" fmla="*/ 190916 w 437382"/>
              <a:gd name="connsiteY10" fmla="*/ 479071 h 492680"/>
              <a:gd name="connsiteX11" fmla="*/ 218136 w 437382"/>
              <a:gd name="connsiteY11" fmla="*/ 492681 h 492680"/>
              <a:gd name="connsiteX12" fmla="*/ 245356 w 437382"/>
              <a:gd name="connsiteY12" fmla="*/ 479071 h 492680"/>
              <a:gd name="connsiteX13" fmla="*/ 430452 w 437382"/>
              <a:gd name="connsiteY13" fmla="*/ 247701 h 492680"/>
              <a:gd name="connsiteX14" fmla="*/ 427730 w 437382"/>
              <a:gd name="connsiteY14" fmla="*/ 204149 h 492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37382" h="492680">
                <a:moveTo>
                  <a:pt x="427730" y="204149"/>
                </a:moveTo>
                <a:cubicBezTo>
                  <a:pt x="416842" y="190539"/>
                  <a:pt x="397788" y="190539"/>
                  <a:pt x="384178" y="198705"/>
                </a:cubicBezTo>
                <a:lnTo>
                  <a:pt x="286186" y="264033"/>
                </a:lnTo>
                <a:lnTo>
                  <a:pt x="286186" y="46274"/>
                </a:lnTo>
                <a:cubicBezTo>
                  <a:pt x="286186" y="10888"/>
                  <a:pt x="256244" y="0"/>
                  <a:pt x="220858" y="0"/>
                </a:cubicBezTo>
                <a:cubicBezTo>
                  <a:pt x="188194" y="0"/>
                  <a:pt x="150086" y="10888"/>
                  <a:pt x="150086" y="46274"/>
                </a:cubicBezTo>
                <a:lnTo>
                  <a:pt x="150086" y="264033"/>
                </a:lnTo>
                <a:lnTo>
                  <a:pt x="52095" y="198705"/>
                </a:lnTo>
                <a:cubicBezTo>
                  <a:pt x="38485" y="187817"/>
                  <a:pt x="19431" y="190539"/>
                  <a:pt x="8543" y="204149"/>
                </a:cubicBezTo>
                <a:cubicBezTo>
                  <a:pt x="-2345" y="217759"/>
                  <a:pt x="-2345" y="234091"/>
                  <a:pt x="5821" y="247701"/>
                </a:cubicBezTo>
                <a:lnTo>
                  <a:pt x="190916" y="479071"/>
                </a:lnTo>
                <a:cubicBezTo>
                  <a:pt x="196360" y="487237"/>
                  <a:pt x="207248" y="492681"/>
                  <a:pt x="218136" y="492681"/>
                </a:cubicBezTo>
                <a:cubicBezTo>
                  <a:pt x="229024" y="492681"/>
                  <a:pt x="237190" y="487237"/>
                  <a:pt x="245356" y="479071"/>
                </a:cubicBezTo>
                <a:lnTo>
                  <a:pt x="430452" y="247701"/>
                </a:lnTo>
                <a:cubicBezTo>
                  <a:pt x="441340" y="234091"/>
                  <a:pt x="438618" y="215037"/>
                  <a:pt x="427730" y="204149"/>
                </a:cubicBezTo>
                <a:close/>
              </a:path>
            </a:pathLst>
          </a:custGeom>
          <a:solidFill>
            <a:srgbClr val="398808"/>
          </a:solidFill>
          <a:ln w="2698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4" name="Rechthoek 23">
            <a:extLst>
              <a:ext uri="{FF2B5EF4-FFF2-40B4-BE49-F238E27FC236}">
                <a16:creationId xmlns:a16="http://schemas.microsoft.com/office/drawing/2014/main" id="{F0F32BF0-60CA-D9A2-C952-13695B8BDA34}"/>
              </a:ext>
            </a:extLst>
          </p:cNvPr>
          <p:cNvSpPr/>
          <p:nvPr/>
        </p:nvSpPr>
        <p:spPr bwMode="auto">
          <a:xfrm>
            <a:off x="9278734" y="3322121"/>
            <a:ext cx="2299066" cy="385971"/>
          </a:xfrm>
          <a:prstGeom prst="rect">
            <a:avLst/>
          </a:prstGeom>
          <a:noFill/>
          <a:ln w="25400">
            <a:noFill/>
            <a:prstDash val="soli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26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AB505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Klimaatneutraal </a:t>
            </a:r>
            <a:r>
              <a:rPr kumimoji="0" lang="nl-NL" altLang="nl-NL" sz="1200" b="1" i="0" u="none" strike="noStrike" kern="1200" cap="none" spc="0" normalizeH="0" baseline="0" noProof="0" dirty="0">
                <a:ln>
                  <a:noFill/>
                </a:ln>
                <a:solidFill>
                  <a:srgbClr val="CAB505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in 2050</a:t>
            </a:r>
            <a:endParaRPr kumimoji="0" lang="nl-NL" altLang="nl-NL" sz="1100" b="1" i="0" u="none" strike="noStrike" kern="1200" cap="none" spc="0" normalizeH="0" baseline="0" noProof="0" dirty="0">
              <a:ln>
                <a:noFill/>
              </a:ln>
              <a:solidFill>
                <a:srgbClr val="CAB505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25" name="Rechthoek 24">
            <a:extLst>
              <a:ext uri="{FF2B5EF4-FFF2-40B4-BE49-F238E27FC236}">
                <a16:creationId xmlns:a16="http://schemas.microsoft.com/office/drawing/2014/main" id="{15EB4111-6420-B7AE-B265-CB020EC09225}"/>
              </a:ext>
            </a:extLst>
          </p:cNvPr>
          <p:cNvSpPr/>
          <p:nvPr/>
        </p:nvSpPr>
        <p:spPr bwMode="auto">
          <a:xfrm>
            <a:off x="9278734" y="2907440"/>
            <a:ext cx="1779310" cy="360473"/>
          </a:xfrm>
          <a:prstGeom prst="rect">
            <a:avLst/>
          </a:prstGeom>
          <a:noFill/>
          <a:ln w="25400">
            <a:noFill/>
            <a:prstDash val="soli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26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CAB505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49%</a:t>
            </a:r>
          </a:p>
          <a:p>
            <a:pPr marL="0" marR="0" lvl="0" indent="0" algn="l" defTabSz="91426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in 2030 t.o.v. 1990</a:t>
            </a:r>
            <a:r>
              <a:rPr kumimoji="0" lang="nl-NL" altLang="nl-NL" sz="1200" b="1" i="0" u="none" strike="noStrike" kern="1200" cap="none" spc="0" normalizeH="0" baseline="0" noProof="0" dirty="0">
                <a:ln>
                  <a:noFill/>
                </a:ln>
                <a:solidFill>
                  <a:srgbClr val="F9E11E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</a:t>
            </a:r>
            <a:endParaRPr kumimoji="0" lang="nl-NL" altLang="nl-NL" sz="1200" b="0" i="0" u="none" strike="noStrike" kern="1200" cap="none" spc="-300" normalizeH="0" baseline="0" noProof="0" dirty="0">
              <a:ln>
                <a:noFill/>
              </a:ln>
              <a:solidFill>
                <a:srgbClr val="F9E11E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26" name="Vrije vorm: vorm 38">
            <a:extLst>
              <a:ext uri="{FF2B5EF4-FFF2-40B4-BE49-F238E27FC236}">
                <a16:creationId xmlns:a16="http://schemas.microsoft.com/office/drawing/2014/main" id="{D0568704-CDAD-384D-4AEE-57D26CFA1C57}"/>
              </a:ext>
            </a:extLst>
          </p:cNvPr>
          <p:cNvSpPr>
            <a:spLocks noChangeAspect="1"/>
          </p:cNvSpPr>
          <p:nvPr/>
        </p:nvSpPr>
        <p:spPr>
          <a:xfrm>
            <a:off x="10000125" y="2769281"/>
            <a:ext cx="311152" cy="350491"/>
          </a:xfrm>
          <a:custGeom>
            <a:avLst/>
            <a:gdLst>
              <a:gd name="connsiteX0" fmla="*/ 427730 w 437382"/>
              <a:gd name="connsiteY0" fmla="*/ 204149 h 492680"/>
              <a:gd name="connsiteX1" fmla="*/ 384178 w 437382"/>
              <a:gd name="connsiteY1" fmla="*/ 198705 h 492680"/>
              <a:gd name="connsiteX2" fmla="*/ 286186 w 437382"/>
              <a:gd name="connsiteY2" fmla="*/ 264033 h 492680"/>
              <a:gd name="connsiteX3" fmla="*/ 286186 w 437382"/>
              <a:gd name="connsiteY3" fmla="*/ 46274 h 492680"/>
              <a:gd name="connsiteX4" fmla="*/ 220858 w 437382"/>
              <a:gd name="connsiteY4" fmla="*/ 0 h 492680"/>
              <a:gd name="connsiteX5" fmla="*/ 150086 w 437382"/>
              <a:gd name="connsiteY5" fmla="*/ 46274 h 492680"/>
              <a:gd name="connsiteX6" fmla="*/ 150086 w 437382"/>
              <a:gd name="connsiteY6" fmla="*/ 264033 h 492680"/>
              <a:gd name="connsiteX7" fmla="*/ 52095 w 437382"/>
              <a:gd name="connsiteY7" fmla="*/ 198705 h 492680"/>
              <a:gd name="connsiteX8" fmla="*/ 8543 w 437382"/>
              <a:gd name="connsiteY8" fmla="*/ 204149 h 492680"/>
              <a:gd name="connsiteX9" fmla="*/ 5821 w 437382"/>
              <a:gd name="connsiteY9" fmla="*/ 247701 h 492680"/>
              <a:gd name="connsiteX10" fmla="*/ 190916 w 437382"/>
              <a:gd name="connsiteY10" fmla="*/ 479071 h 492680"/>
              <a:gd name="connsiteX11" fmla="*/ 218136 w 437382"/>
              <a:gd name="connsiteY11" fmla="*/ 492681 h 492680"/>
              <a:gd name="connsiteX12" fmla="*/ 245356 w 437382"/>
              <a:gd name="connsiteY12" fmla="*/ 479071 h 492680"/>
              <a:gd name="connsiteX13" fmla="*/ 430452 w 437382"/>
              <a:gd name="connsiteY13" fmla="*/ 247701 h 492680"/>
              <a:gd name="connsiteX14" fmla="*/ 427730 w 437382"/>
              <a:gd name="connsiteY14" fmla="*/ 204149 h 492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37382" h="492680">
                <a:moveTo>
                  <a:pt x="427730" y="204149"/>
                </a:moveTo>
                <a:cubicBezTo>
                  <a:pt x="416842" y="190539"/>
                  <a:pt x="397788" y="190539"/>
                  <a:pt x="384178" y="198705"/>
                </a:cubicBezTo>
                <a:lnTo>
                  <a:pt x="286186" y="264033"/>
                </a:lnTo>
                <a:lnTo>
                  <a:pt x="286186" y="46274"/>
                </a:lnTo>
                <a:cubicBezTo>
                  <a:pt x="286186" y="10888"/>
                  <a:pt x="256244" y="0"/>
                  <a:pt x="220858" y="0"/>
                </a:cubicBezTo>
                <a:cubicBezTo>
                  <a:pt x="188194" y="0"/>
                  <a:pt x="150086" y="10888"/>
                  <a:pt x="150086" y="46274"/>
                </a:cubicBezTo>
                <a:lnTo>
                  <a:pt x="150086" y="264033"/>
                </a:lnTo>
                <a:lnTo>
                  <a:pt x="52095" y="198705"/>
                </a:lnTo>
                <a:cubicBezTo>
                  <a:pt x="38485" y="187817"/>
                  <a:pt x="19431" y="190539"/>
                  <a:pt x="8543" y="204149"/>
                </a:cubicBezTo>
                <a:cubicBezTo>
                  <a:pt x="-2345" y="217759"/>
                  <a:pt x="-2345" y="234091"/>
                  <a:pt x="5821" y="247701"/>
                </a:cubicBezTo>
                <a:lnTo>
                  <a:pt x="190916" y="479071"/>
                </a:lnTo>
                <a:cubicBezTo>
                  <a:pt x="196360" y="487237"/>
                  <a:pt x="207248" y="492681"/>
                  <a:pt x="218136" y="492681"/>
                </a:cubicBezTo>
                <a:cubicBezTo>
                  <a:pt x="229024" y="492681"/>
                  <a:pt x="237190" y="487237"/>
                  <a:pt x="245356" y="479071"/>
                </a:cubicBezTo>
                <a:lnTo>
                  <a:pt x="430452" y="247701"/>
                </a:lnTo>
                <a:cubicBezTo>
                  <a:pt x="441340" y="234091"/>
                  <a:pt x="438618" y="215037"/>
                  <a:pt x="427730" y="204149"/>
                </a:cubicBezTo>
                <a:close/>
              </a:path>
            </a:pathLst>
          </a:custGeom>
          <a:solidFill>
            <a:srgbClr val="CAB505"/>
          </a:solidFill>
          <a:ln w="2698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aphicFrame>
        <p:nvGraphicFramePr>
          <p:cNvPr id="27" name="Tabel 14">
            <a:extLst>
              <a:ext uri="{FF2B5EF4-FFF2-40B4-BE49-F238E27FC236}">
                <a16:creationId xmlns:a16="http://schemas.microsoft.com/office/drawing/2014/main" id="{968704B6-5EFA-78F1-A860-8B0C997D7D75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29293" y="1882343"/>
          <a:ext cx="10863261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21087">
                  <a:extLst>
                    <a:ext uri="{9D8B030D-6E8A-4147-A177-3AD203B41FA5}">
                      <a16:colId xmlns:a16="http://schemas.microsoft.com/office/drawing/2014/main" val="2545122030"/>
                    </a:ext>
                  </a:extLst>
                </a:gridCol>
                <a:gridCol w="3621087">
                  <a:extLst>
                    <a:ext uri="{9D8B030D-6E8A-4147-A177-3AD203B41FA5}">
                      <a16:colId xmlns:a16="http://schemas.microsoft.com/office/drawing/2014/main" val="615362734"/>
                    </a:ext>
                  </a:extLst>
                </a:gridCol>
                <a:gridCol w="3621087">
                  <a:extLst>
                    <a:ext uri="{9D8B030D-6E8A-4147-A177-3AD203B41FA5}">
                      <a16:colId xmlns:a16="http://schemas.microsoft.com/office/drawing/2014/main" val="1253292406"/>
                    </a:ext>
                  </a:extLst>
                </a:gridCol>
              </a:tblGrid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nl-NL" b="1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</a:rPr>
                        <a:t>Klimaatakkoord</a:t>
                      </a:r>
                      <a:endParaRPr lang="nl-NL" dirty="0"/>
                    </a:p>
                  </a:txBody>
                  <a:tcPr>
                    <a:lnB w="38100" cmpd="sng">
                      <a:noFill/>
                    </a:lnB>
                    <a:solidFill>
                      <a:srgbClr val="39880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NL" dirty="0"/>
                    </a:p>
                  </a:txBody>
                  <a:tcPr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NL" dirty="0"/>
                    </a:p>
                  </a:txBody>
                  <a:tcPr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25907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altLang="nl-NL" sz="1800" b="1" dirty="0">
                          <a:latin typeface="Verdana" panose="020B0604030504040204" pitchFamily="34" charset="0"/>
                        </a:rPr>
                        <a:t>Akkoord van Parijs</a:t>
                      </a:r>
                      <a:endParaRPr lang="nl-NL" altLang="nl-NL" sz="1600" dirty="0">
                        <a:latin typeface="Verdana" panose="020B060403050404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altLang="nl-NL" sz="1800" b="1" dirty="0">
                          <a:latin typeface="Verdana" panose="020B0604030504040204" pitchFamily="34" charset="0"/>
                        </a:rPr>
                        <a:t>EU</a:t>
                      </a:r>
                      <a:endParaRPr lang="nl-NL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altLang="nl-NL" sz="1800" b="1" dirty="0">
                          <a:latin typeface="Verdana" panose="020B0604030504040204" pitchFamily="34" charset="0"/>
                        </a:rPr>
                        <a:t>NL</a:t>
                      </a:r>
                      <a:endParaRPr lang="nl-NL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2931184"/>
                  </a:ext>
                </a:extLst>
              </a:tr>
            </a:tbl>
          </a:graphicData>
        </a:graphic>
      </p:graphicFrame>
      <p:graphicFrame>
        <p:nvGraphicFramePr>
          <p:cNvPr id="3" name="Tabel 14">
            <a:extLst>
              <a:ext uri="{FF2B5EF4-FFF2-40B4-BE49-F238E27FC236}">
                <a16:creationId xmlns:a16="http://schemas.microsoft.com/office/drawing/2014/main" id="{383DD32F-2A8C-A593-B5D9-3303563727D4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99446" y="3761731"/>
          <a:ext cx="10863261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21087">
                  <a:extLst>
                    <a:ext uri="{9D8B030D-6E8A-4147-A177-3AD203B41FA5}">
                      <a16:colId xmlns:a16="http://schemas.microsoft.com/office/drawing/2014/main" val="2545122030"/>
                    </a:ext>
                  </a:extLst>
                </a:gridCol>
                <a:gridCol w="3621087">
                  <a:extLst>
                    <a:ext uri="{9D8B030D-6E8A-4147-A177-3AD203B41FA5}">
                      <a16:colId xmlns:a16="http://schemas.microsoft.com/office/drawing/2014/main" val="615362734"/>
                    </a:ext>
                  </a:extLst>
                </a:gridCol>
                <a:gridCol w="3621087">
                  <a:extLst>
                    <a:ext uri="{9D8B030D-6E8A-4147-A177-3AD203B41FA5}">
                      <a16:colId xmlns:a16="http://schemas.microsoft.com/office/drawing/2014/main" val="1253292406"/>
                    </a:ext>
                  </a:extLst>
                </a:gridCol>
              </a:tblGrid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nl-NL" b="1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</a:rPr>
                        <a:t>Grondstoffenakkoord </a:t>
                      </a:r>
                      <a:endParaRPr lang="nl-NL" dirty="0"/>
                    </a:p>
                  </a:txBody>
                  <a:tcPr>
                    <a:lnB w="38100" cmpd="sng">
                      <a:noFill/>
                    </a:lnB>
                    <a:solidFill>
                      <a:srgbClr val="39880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NL" dirty="0"/>
                    </a:p>
                  </a:txBody>
                  <a:tcPr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NL" dirty="0"/>
                    </a:p>
                  </a:txBody>
                  <a:tcPr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25907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l-NL" altLang="nl-NL" sz="1600" dirty="0">
                        <a:latin typeface="Verdana" panose="020B060403050404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altLang="nl-NL" sz="1800" b="1" dirty="0">
                          <a:latin typeface="Verdana" panose="020B0604030504040204" pitchFamily="34" charset="0"/>
                        </a:rPr>
                        <a:t>2030</a:t>
                      </a:r>
                      <a:endParaRPr lang="nl-NL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altLang="nl-NL" sz="1800" b="1" dirty="0">
                          <a:latin typeface="Verdana" panose="020B0604030504040204" pitchFamily="34" charset="0"/>
                        </a:rPr>
                        <a:t>2050</a:t>
                      </a:r>
                      <a:endParaRPr lang="nl-NL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2931184"/>
                  </a:ext>
                </a:extLst>
              </a:tr>
            </a:tbl>
          </a:graphicData>
        </a:graphic>
      </p:graphicFrame>
      <p:sp>
        <p:nvSpPr>
          <p:cNvPr id="28" name="Rechthoek 27">
            <a:extLst>
              <a:ext uri="{FF2B5EF4-FFF2-40B4-BE49-F238E27FC236}">
                <a16:creationId xmlns:a16="http://schemas.microsoft.com/office/drawing/2014/main" id="{BFC997AF-0073-0E76-C157-313DA7C93BF4}"/>
              </a:ext>
            </a:extLst>
          </p:cNvPr>
          <p:cNvSpPr/>
          <p:nvPr/>
        </p:nvSpPr>
        <p:spPr bwMode="auto">
          <a:xfrm>
            <a:off x="5398409" y="4934360"/>
            <a:ext cx="1980800" cy="360473"/>
          </a:xfrm>
          <a:prstGeom prst="rect">
            <a:avLst/>
          </a:prstGeom>
          <a:noFill/>
          <a:ln w="25400">
            <a:noFill/>
            <a:prstDash val="soli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26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398808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50%</a:t>
            </a:r>
          </a:p>
          <a:p>
            <a:pPr marL="0" marR="0" lvl="0" indent="0" algn="l" defTabSz="91426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minder verbruik van primaire grondstoffen</a:t>
            </a:r>
            <a:endParaRPr kumimoji="0" lang="nl-NL" altLang="nl-NL" sz="1200" b="0" i="0" u="none" strike="noStrike" kern="1200" cap="none" spc="-300" normalizeH="0" baseline="0" noProof="0" dirty="0">
              <a:ln>
                <a:noFill/>
              </a:ln>
              <a:solidFill>
                <a:srgbClr val="F9E11E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29" name="Vrije vorm: vorm 12">
            <a:extLst>
              <a:ext uri="{FF2B5EF4-FFF2-40B4-BE49-F238E27FC236}">
                <a16:creationId xmlns:a16="http://schemas.microsoft.com/office/drawing/2014/main" id="{C0C6BB1E-5325-14DA-02AD-7068C8DCAC29}"/>
              </a:ext>
            </a:extLst>
          </p:cNvPr>
          <p:cNvSpPr>
            <a:spLocks noChangeAspect="1"/>
          </p:cNvSpPr>
          <p:nvPr/>
        </p:nvSpPr>
        <p:spPr>
          <a:xfrm>
            <a:off x="6113063" y="4714037"/>
            <a:ext cx="311152" cy="350491"/>
          </a:xfrm>
          <a:custGeom>
            <a:avLst/>
            <a:gdLst>
              <a:gd name="connsiteX0" fmla="*/ 427730 w 437382"/>
              <a:gd name="connsiteY0" fmla="*/ 204149 h 492680"/>
              <a:gd name="connsiteX1" fmla="*/ 384178 w 437382"/>
              <a:gd name="connsiteY1" fmla="*/ 198705 h 492680"/>
              <a:gd name="connsiteX2" fmla="*/ 286186 w 437382"/>
              <a:gd name="connsiteY2" fmla="*/ 264033 h 492680"/>
              <a:gd name="connsiteX3" fmla="*/ 286186 w 437382"/>
              <a:gd name="connsiteY3" fmla="*/ 46274 h 492680"/>
              <a:gd name="connsiteX4" fmla="*/ 220858 w 437382"/>
              <a:gd name="connsiteY4" fmla="*/ 0 h 492680"/>
              <a:gd name="connsiteX5" fmla="*/ 150086 w 437382"/>
              <a:gd name="connsiteY5" fmla="*/ 46274 h 492680"/>
              <a:gd name="connsiteX6" fmla="*/ 150086 w 437382"/>
              <a:gd name="connsiteY6" fmla="*/ 264033 h 492680"/>
              <a:gd name="connsiteX7" fmla="*/ 52095 w 437382"/>
              <a:gd name="connsiteY7" fmla="*/ 198705 h 492680"/>
              <a:gd name="connsiteX8" fmla="*/ 8543 w 437382"/>
              <a:gd name="connsiteY8" fmla="*/ 204149 h 492680"/>
              <a:gd name="connsiteX9" fmla="*/ 5821 w 437382"/>
              <a:gd name="connsiteY9" fmla="*/ 247701 h 492680"/>
              <a:gd name="connsiteX10" fmla="*/ 190916 w 437382"/>
              <a:gd name="connsiteY10" fmla="*/ 479071 h 492680"/>
              <a:gd name="connsiteX11" fmla="*/ 218136 w 437382"/>
              <a:gd name="connsiteY11" fmla="*/ 492681 h 492680"/>
              <a:gd name="connsiteX12" fmla="*/ 245356 w 437382"/>
              <a:gd name="connsiteY12" fmla="*/ 479071 h 492680"/>
              <a:gd name="connsiteX13" fmla="*/ 430452 w 437382"/>
              <a:gd name="connsiteY13" fmla="*/ 247701 h 492680"/>
              <a:gd name="connsiteX14" fmla="*/ 427730 w 437382"/>
              <a:gd name="connsiteY14" fmla="*/ 204149 h 492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37382" h="492680">
                <a:moveTo>
                  <a:pt x="427730" y="204149"/>
                </a:moveTo>
                <a:cubicBezTo>
                  <a:pt x="416842" y="190539"/>
                  <a:pt x="397788" y="190539"/>
                  <a:pt x="384178" y="198705"/>
                </a:cubicBezTo>
                <a:lnTo>
                  <a:pt x="286186" y="264033"/>
                </a:lnTo>
                <a:lnTo>
                  <a:pt x="286186" y="46274"/>
                </a:lnTo>
                <a:cubicBezTo>
                  <a:pt x="286186" y="10888"/>
                  <a:pt x="256244" y="0"/>
                  <a:pt x="220858" y="0"/>
                </a:cubicBezTo>
                <a:cubicBezTo>
                  <a:pt x="188194" y="0"/>
                  <a:pt x="150086" y="10888"/>
                  <a:pt x="150086" y="46274"/>
                </a:cubicBezTo>
                <a:lnTo>
                  <a:pt x="150086" y="264033"/>
                </a:lnTo>
                <a:lnTo>
                  <a:pt x="52095" y="198705"/>
                </a:lnTo>
                <a:cubicBezTo>
                  <a:pt x="38485" y="187817"/>
                  <a:pt x="19431" y="190539"/>
                  <a:pt x="8543" y="204149"/>
                </a:cubicBezTo>
                <a:cubicBezTo>
                  <a:pt x="-2345" y="217759"/>
                  <a:pt x="-2345" y="234091"/>
                  <a:pt x="5821" y="247701"/>
                </a:cubicBezTo>
                <a:lnTo>
                  <a:pt x="190916" y="479071"/>
                </a:lnTo>
                <a:cubicBezTo>
                  <a:pt x="196360" y="487237"/>
                  <a:pt x="207248" y="492681"/>
                  <a:pt x="218136" y="492681"/>
                </a:cubicBezTo>
                <a:cubicBezTo>
                  <a:pt x="229024" y="492681"/>
                  <a:pt x="237190" y="487237"/>
                  <a:pt x="245356" y="479071"/>
                </a:cubicBezTo>
                <a:lnTo>
                  <a:pt x="430452" y="247701"/>
                </a:lnTo>
                <a:cubicBezTo>
                  <a:pt x="441340" y="234091"/>
                  <a:pt x="438618" y="215037"/>
                  <a:pt x="427730" y="204149"/>
                </a:cubicBezTo>
                <a:close/>
              </a:path>
            </a:pathLst>
          </a:custGeom>
          <a:solidFill>
            <a:srgbClr val="398808"/>
          </a:solidFill>
          <a:ln w="2698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1026" name="Picture 2" descr="Circulaire economie | Gemeente Houten">
            <a:extLst>
              <a:ext uri="{FF2B5EF4-FFF2-40B4-BE49-F238E27FC236}">
                <a16:creationId xmlns:a16="http://schemas.microsoft.com/office/drawing/2014/main" id="{E0F0311F-D1F4-415C-9746-836B622E49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75" t="12501" r="26221"/>
          <a:stretch/>
        </p:blipFill>
        <p:spPr bwMode="auto">
          <a:xfrm>
            <a:off x="8161391" y="4504022"/>
            <a:ext cx="1135631" cy="927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hthoek 29">
            <a:extLst>
              <a:ext uri="{FF2B5EF4-FFF2-40B4-BE49-F238E27FC236}">
                <a16:creationId xmlns:a16="http://schemas.microsoft.com/office/drawing/2014/main" id="{D2B4F1D9-4A6D-33D5-1B41-490CA7A22784}"/>
              </a:ext>
            </a:extLst>
          </p:cNvPr>
          <p:cNvSpPr/>
          <p:nvPr/>
        </p:nvSpPr>
        <p:spPr bwMode="auto">
          <a:xfrm>
            <a:off x="9306166" y="4842919"/>
            <a:ext cx="1779310" cy="360473"/>
          </a:xfrm>
          <a:prstGeom prst="rect">
            <a:avLst/>
          </a:prstGeom>
          <a:noFill/>
          <a:ln w="25400">
            <a:noFill/>
            <a:prstDash val="soli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26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49%</a:t>
            </a:r>
          </a:p>
          <a:p>
            <a:pPr marL="0" marR="0" lvl="0" indent="0" algn="l" defTabSz="91426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200" dirty="0">
                <a:latin typeface="Verdana" panose="020B0604030504040204" pitchFamily="34" charset="0"/>
                <a:ea typeface="Verdana" panose="020B0604030504040204" pitchFamily="34" charset="0"/>
              </a:rPr>
              <a:t>Nederland Circulair</a:t>
            </a:r>
            <a:endParaRPr kumimoji="0" lang="nl-NL" altLang="nl-NL" sz="1200" b="0" i="0" u="none" strike="noStrike" kern="1200" cap="none" spc="-300" normalizeH="0" baseline="0" noProof="0" dirty="0">
              <a:ln>
                <a:noFill/>
              </a:ln>
              <a:solidFill>
                <a:srgbClr val="F9E11E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5591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5"/>
    </mc:Choice>
    <mc:Fallback xmlns="">
      <p:transition spd="slow" advTm="235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93B359-CF0D-4389-949E-16A33FCBB3EC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tel 2"/>
          <p:cNvSpPr>
            <a:spLocks noGrp="1"/>
          </p:cNvSpPr>
          <p:nvPr>
            <p:ph type="title"/>
          </p:nvPr>
        </p:nvSpPr>
        <p:spPr>
          <a:xfrm>
            <a:off x="245660" y="974369"/>
            <a:ext cx="12192000" cy="576000"/>
          </a:xfrm>
        </p:spPr>
        <p:txBody>
          <a:bodyPr>
            <a:normAutofit fontScale="90000"/>
          </a:bodyPr>
          <a:lstStyle/>
          <a:p>
            <a:r>
              <a:rPr lang="nl-NL" dirty="0" smtClean="0"/>
              <a:t>Werken aan duurzaamheid &amp; leefomgeving binnen RWS</a:t>
            </a:r>
            <a:endParaRPr lang="nl-NL" dirty="0"/>
          </a:p>
        </p:txBody>
      </p:sp>
      <p:pic>
        <p:nvPicPr>
          <p:cNvPr id="9" name="Tijdelijke aanduiding voor inhoud 6"/>
          <p:cNvPicPr>
            <a:picLocks noGrp="1" noChangeAspect="1"/>
          </p:cNvPicPr>
          <p:nvPr>
            <p:ph idx="429496729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245660" y="1734357"/>
            <a:ext cx="9648630" cy="4610227"/>
          </a:xfrm>
          <a:prstGeom prst="rect">
            <a:avLst/>
          </a:prstGeom>
        </p:spPr>
      </p:pic>
      <p:sp>
        <p:nvSpPr>
          <p:cNvPr id="5" name="Rechthoek 4"/>
          <p:cNvSpPr/>
          <p:nvPr/>
        </p:nvSpPr>
        <p:spPr>
          <a:xfrm>
            <a:off x="1889760" y="2499360"/>
            <a:ext cx="1414272" cy="3596640"/>
          </a:xfrm>
          <a:prstGeom prst="rect">
            <a:avLst/>
          </a:prstGeom>
          <a:noFill/>
          <a:ln w="38100">
            <a:solidFill>
              <a:srgbClr val="007B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4982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7BA02641-C9A5-ED6D-DDC2-33228CB546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4000" y="2070000"/>
            <a:ext cx="6197424" cy="4140000"/>
          </a:xfrm>
        </p:spPr>
        <p:txBody>
          <a:bodyPr numCol="1"/>
          <a:lstStyle/>
          <a:p>
            <a:r>
              <a:rPr lang="nl-NL" dirty="0"/>
              <a:t>Een middel om drie doelen te bereiken:</a:t>
            </a:r>
          </a:p>
          <a:p>
            <a:pPr lvl="1"/>
            <a:r>
              <a:rPr lang="nl-NL" dirty="0"/>
              <a:t>Behoud en herstel van het </a:t>
            </a:r>
            <a:r>
              <a:rPr lang="nl-NL" dirty="0" smtClean="0"/>
              <a:t>milieu</a:t>
            </a:r>
            <a:endParaRPr lang="nl-NL" dirty="0"/>
          </a:p>
          <a:p>
            <a:pPr lvl="1"/>
            <a:r>
              <a:rPr lang="nl-NL" dirty="0"/>
              <a:t>Het beschermen van materiaalvoorraden       (= leveringszekerheid)</a:t>
            </a:r>
          </a:p>
          <a:p>
            <a:pPr lvl="1"/>
            <a:r>
              <a:rPr lang="nl-NL" dirty="0" smtClean="0"/>
              <a:t>Behoud </a:t>
            </a:r>
            <a:r>
              <a:rPr lang="nl-NL" dirty="0"/>
              <a:t>en creatie van </a:t>
            </a:r>
            <a:r>
              <a:rPr lang="nl-NL" dirty="0" smtClean="0"/>
              <a:t>waarde</a:t>
            </a:r>
            <a:endParaRPr lang="nl-NL" dirty="0"/>
          </a:p>
          <a:p>
            <a:pPr marL="457200" lvl="1" indent="0">
              <a:buNone/>
            </a:pPr>
            <a:endParaRPr lang="nl-NL" dirty="0"/>
          </a:p>
          <a:p>
            <a:r>
              <a:rPr lang="nl-NL" dirty="0" smtClean="0"/>
              <a:t>Ook wel: grondstoffentransitie</a:t>
            </a:r>
          </a:p>
          <a:p>
            <a:endParaRPr lang="nl-NL" dirty="0"/>
          </a:p>
          <a:p>
            <a:r>
              <a:rPr lang="nl-NL" dirty="0" smtClean="0"/>
              <a:t>Houd de grondstoffen in de kringloop</a:t>
            </a:r>
            <a:endParaRPr lang="nl-NL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3CDC332D-D7C8-D48F-D12B-C972AFE4E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Circulaire economie </a:t>
            </a:r>
          </a:p>
        </p:txBody>
      </p:sp>
      <p:pic>
        <p:nvPicPr>
          <p:cNvPr id="1026" name="Picture 2" descr="gratis Close Upfoto Van De Houder Van Lensball Stockfoto">
            <a:extLst>
              <a:ext uri="{FF2B5EF4-FFF2-40B4-BE49-F238E27FC236}">
                <a16:creationId xmlns:a16="http://schemas.microsoft.com/office/drawing/2014/main" id="{3C4C1E45-FDD3-224D-18C9-1B23A6816B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2113080"/>
            <a:ext cx="4572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9718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6"/>
    </mc:Choice>
    <mc:Fallback xmlns="">
      <p:transition spd="slow" advTm="396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C9816C95-0C55-9F33-1E9B-C200F99ACD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Circulaire economie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8545415-1159-9073-061C-ADD762BF13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248" y="1776556"/>
            <a:ext cx="7769352" cy="4396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211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Instrument 1: Herbruikbaarheidsscan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 dirty="0" smtClean="0"/>
              <a:t>Doelen:</a:t>
            </a:r>
          </a:p>
          <a:p>
            <a:endParaRPr lang="nl-NL" dirty="0" smtClean="0"/>
          </a:p>
          <a:p>
            <a:pPr lvl="1"/>
            <a:r>
              <a:rPr lang="nl-NL" dirty="0" smtClean="0"/>
              <a:t>Informatie verzamelen </a:t>
            </a:r>
            <a:r>
              <a:rPr lang="nl-NL" dirty="0"/>
              <a:t>die nodig is om de </a:t>
            </a:r>
            <a:r>
              <a:rPr lang="nl-NL" dirty="0" smtClean="0"/>
              <a:t/>
            </a:r>
            <a:br>
              <a:rPr lang="nl-NL" dirty="0" smtClean="0"/>
            </a:br>
            <a:r>
              <a:rPr lang="nl-NL" dirty="0" smtClean="0"/>
              <a:t>potentie van </a:t>
            </a:r>
            <a:r>
              <a:rPr lang="nl-NL" dirty="0"/>
              <a:t>hergebruik inzichtelijk </a:t>
            </a:r>
            <a:r>
              <a:rPr lang="nl-NL" dirty="0" smtClean="0"/>
              <a:t>te </a:t>
            </a:r>
            <a:br>
              <a:rPr lang="nl-NL" dirty="0" smtClean="0"/>
            </a:br>
            <a:r>
              <a:rPr lang="nl-NL" dirty="0" smtClean="0"/>
              <a:t>maken</a:t>
            </a:r>
            <a:endParaRPr lang="nl-NL" dirty="0"/>
          </a:p>
          <a:p>
            <a:pPr marL="398700" lvl="1" indent="0">
              <a:buNone/>
            </a:pPr>
            <a:endParaRPr lang="nl-NL" dirty="0"/>
          </a:p>
          <a:p>
            <a:pPr lvl="1"/>
            <a:r>
              <a:rPr lang="nl-NL" dirty="0" smtClean="0"/>
              <a:t>(Vroegtijdig</a:t>
            </a:r>
            <a:r>
              <a:rPr lang="nl-NL" dirty="0"/>
              <a:t>) signaleren van kansen </a:t>
            </a:r>
            <a:r>
              <a:rPr lang="nl-NL" dirty="0" smtClean="0"/>
              <a:t/>
            </a:r>
            <a:br>
              <a:rPr lang="nl-NL" dirty="0" smtClean="0"/>
            </a:br>
            <a:r>
              <a:rPr lang="nl-NL" dirty="0" smtClean="0"/>
              <a:t>voor </a:t>
            </a:r>
            <a:r>
              <a:rPr lang="nl-NL" dirty="0"/>
              <a:t>hoogwaardig hergebruik</a:t>
            </a:r>
          </a:p>
          <a:p>
            <a:pPr lvl="1"/>
            <a:endParaRPr lang="nl-NL" dirty="0"/>
          </a:p>
          <a:p>
            <a:pPr lvl="1"/>
            <a:r>
              <a:rPr lang="nl-NL" dirty="0"/>
              <a:t>Potentie hergebruik benutten!</a:t>
            </a:r>
          </a:p>
          <a:p>
            <a:endParaRPr lang="nl-NL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41A5E215-94C1-97E5-7D07-5DA8F61A72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1275" y="3461658"/>
            <a:ext cx="6610725" cy="2843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481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624000" y="1295999"/>
            <a:ext cx="11203200" cy="400110"/>
          </a:xfrm>
        </p:spPr>
        <p:txBody>
          <a:bodyPr/>
          <a:lstStyle/>
          <a:p>
            <a:r>
              <a:rPr lang="nl-NL" dirty="0"/>
              <a:t>Opzet Herbruikbaarheidscan </a:t>
            </a:r>
          </a:p>
        </p:txBody>
      </p:sp>
      <p:graphicFrame>
        <p:nvGraphicFramePr>
          <p:cNvPr id="14" name="Tijdelijke aanduiding voor inhoud 3">
            <a:extLst>
              <a:ext uri="{FF2B5EF4-FFF2-40B4-BE49-F238E27FC236}">
                <a16:creationId xmlns:a16="http://schemas.microsoft.com/office/drawing/2014/main" id="{A84BB749-7801-3880-85AC-880B7A2DD19D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609600" y="1834371"/>
          <a:ext cx="6008016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5" name="Tijdelijke aanduiding voor inhoud 2">
            <a:extLst>
              <a:ext uri="{FF2B5EF4-FFF2-40B4-BE49-F238E27FC236}">
                <a16:creationId xmlns:a16="http://schemas.microsoft.com/office/drawing/2014/main" id="{7D30159F-420D-67F4-6F1E-A28D533408EE}"/>
              </a:ext>
            </a:extLst>
          </p:cNvPr>
          <p:cNvSpPr txBox="1">
            <a:spLocks/>
          </p:cNvSpPr>
          <p:nvPr/>
        </p:nvSpPr>
        <p:spPr bwMode="auto">
          <a:xfrm>
            <a:off x="6956982" y="1735316"/>
            <a:ext cx="4389748" cy="76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22072" indent="-42207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914491" indent="-351727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406910" indent="-28138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969674" indent="-28138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532440" indent="-28138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3095202" indent="-281383" algn="l" defTabSz="112552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966" indent="-281383" algn="l" defTabSz="112552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20731" indent="-281383" algn="l" defTabSz="112552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783493" indent="-281383" algn="l" defTabSz="112552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21981" indent="-351155"/>
            <a:r>
              <a:rPr lang="nl-NL" sz="1800" dirty="0">
                <a:cs typeface="Arial"/>
              </a:rPr>
              <a:t>Op basis van NEN2767 </a:t>
            </a:r>
          </a:p>
          <a:p>
            <a:pPr marL="421981" indent="-351155">
              <a:buClr>
                <a:srgbClr val="27FF82"/>
              </a:buClr>
            </a:pPr>
            <a:r>
              <a:rPr lang="nl-NL" sz="1800" dirty="0">
                <a:cs typeface="Arial"/>
              </a:rPr>
              <a:t>Niveau extra voor "producten"</a:t>
            </a:r>
          </a:p>
        </p:txBody>
      </p:sp>
      <p:sp>
        <p:nvSpPr>
          <p:cNvPr id="16" name="Tijdelijke aanduiding voor inhoud 2">
            <a:extLst>
              <a:ext uri="{FF2B5EF4-FFF2-40B4-BE49-F238E27FC236}">
                <a16:creationId xmlns:a16="http://schemas.microsoft.com/office/drawing/2014/main" id="{13A0D1DB-1606-1F41-BC8D-B4EC665CEB99}"/>
              </a:ext>
            </a:extLst>
          </p:cNvPr>
          <p:cNvSpPr txBox="1">
            <a:spLocks/>
          </p:cNvSpPr>
          <p:nvPr/>
        </p:nvSpPr>
        <p:spPr bwMode="auto">
          <a:xfrm>
            <a:off x="6956982" y="2667430"/>
            <a:ext cx="4389748" cy="85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22072" indent="-42207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914491" indent="-351727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406910" indent="-28138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969674" indent="-28138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532440" indent="-28138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3095202" indent="-281383" algn="l" defTabSz="112552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966" indent="-281383" algn="l" defTabSz="112552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20731" indent="-281383" algn="l" defTabSz="112552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783493" indent="-281383" algn="l" defTabSz="112552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21981" indent="-351155"/>
            <a:r>
              <a:rPr lang="nl-NL" sz="1800" dirty="0" smtClean="0">
                <a:cs typeface="Arial"/>
              </a:rPr>
              <a:t>Generiek: Materiaal</a:t>
            </a:r>
            <a:r>
              <a:rPr lang="nl-NL" sz="1800" dirty="0">
                <a:cs typeface="Arial"/>
              </a:rPr>
              <a:t>, afmeting, </a:t>
            </a:r>
            <a:r>
              <a:rPr lang="nl-NL" sz="1800" dirty="0" smtClean="0">
                <a:cs typeface="Arial"/>
              </a:rPr>
              <a:t>constructie</a:t>
            </a:r>
          </a:p>
          <a:p>
            <a:pPr marL="421981" indent="-351155"/>
            <a:r>
              <a:rPr lang="nl-NL" sz="1800" dirty="0" smtClean="0">
                <a:cs typeface="Arial"/>
              </a:rPr>
              <a:t>Losmaakbaarheid</a:t>
            </a:r>
          </a:p>
          <a:p>
            <a:pPr marL="421981" indent="-351155"/>
            <a:r>
              <a:rPr lang="nl-NL" sz="1800" dirty="0" smtClean="0">
                <a:cs typeface="Arial"/>
              </a:rPr>
              <a:t>Draagvermogen</a:t>
            </a:r>
          </a:p>
          <a:p>
            <a:pPr marL="421981" indent="-351155"/>
            <a:r>
              <a:rPr lang="nl-NL" sz="1800" dirty="0" smtClean="0">
                <a:cs typeface="Arial"/>
              </a:rPr>
              <a:t>Restlevensduur</a:t>
            </a:r>
          </a:p>
          <a:p>
            <a:pPr marL="421981" indent="-351155"/>
            <a:r>
              <a:rPr lang="nl-NL" sz="1800" dirty="0" smtClean="0">
                <a:cs typeface="Arial"/>
              </a:rPr>
              <a:t>Milieukundig</a:t>
            </a:r>
            <a:endParaRPr lang="nl-NL" sz="1800" dirty="0">
              <a:cs typeface="Arial"/>
            </a:endParaRPr>
          </a:p>
          <a:p>
            <a:pPr marL="421981" indent="-351155">
              <a:buClr>
                <a:srgbClr val="27FF82"/>
              </a:buClr>
            </a:pPr>
            <a:endParaRPr lang="nl-NL" sz="1800" dirty="0"/>
          </a:p>
        </p:txBody>
      </p:sp>
      <p:sp>
        <p:nvSpPr>
          <p:cNvPr id="17" name="Tijdelijke aanduiding voor inhoud 2">
            <a:extLst>
              <a:ext uri="{FF2B5EF4-FFF2-40B4-BE49-F238E27FC236}">
                <a16:creationId xmlns:a16="http://schemas.microsoft.com/office/drawing/2014/main" id="{788894BD-8D9C-5C9C-F7EB-6010C1777CDD}"/>
              </a:ext>
            </a:extLst>
          </p:cNvPr>
          <p:cNvSpPr txBox="1">
            <a:spLocks/>
          </p:cNvSpPr>
          <p:nvPr/>
        </p:nvSpPr>
        <p:spPr bwMode="auto">
          <a:xfrm>
            <a:off x="6956982" y="4927545"/>
            <a:ext cx="4389748" cy="856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22072" indent="-42207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914491" indent="-351727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406910" indent="-28138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969674" indent="-28138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532440" indent="-28138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3095202" indent="-281383" algn="l" defTabSz="112552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966" indent="-281383" algn="l" defTabSz="112552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20731" indent="-281383" algn="l" defTabSz="112552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783493" indent="-281383" algn="l" defTabSz="112552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21981" indent="-351155"/>
            <a:r>
              <a:rPr lang="nl-NL" sz="1800" dirty="0">
                <a:cs typeface="Arial"/>
              </a:rPr>
              <a:t>In goede staat?</a:t>
            </a:r>
          </a:p>
          <a:p>
            <a:pPr marL="413726" indent="-342900">
              <a:buClr>
                <a:srgbClr val="27FF82"/>
              </a:buClr>
            </a:pPr>
            <a:r>
              <a:rPr lang="nl-NL" sz="1800" dirty="0">
                <a:cs typeface="Arial"/>
              </a:rPr>
              <a:t>Check t.o.v. archief</a:t>
            </a:r>
          </a:p>
        </p:txBody>
      </p:sp>
      <p:sp>
        <p:nvSpPr>
          <p:cNvPr id="18" name="Vrije vorm: vorm 17">
            <a:extLst>
              <a:ext uri="{FF2B5EF4-FFF2-40B4-BE49-F238E27FC236}">
                <a16:creationId xmlns:a16="http://schemas.microsoft.com/office/drawing/2014/main" id="{8BF157C7-F5C1-4BD5-5A6E-712E71577EF4}"/>
              </a:ext>
            </a:extLst>
          </p:cNvPr>
          <p:cNvSpPr/>
          <p:nvPr/>
        </p:nvSpPr>
        <p:spPr>
          <a:xfrm>
            <a:off x="546755" y="5249232"/>
            <a:ext cx="6193410" cy="1216057"/>
          </a:xfrm>
          <a:custGeom>
            <a:avLst/>
            <a:gdLst>
              <a:gd name="connsiteX0" fmla="*/ 28280 w 6193410"/>
              <a:gd name="connsiteY0" fmla="*/ 122548 h 1216057"/>
              <a:gd name="connsiteX1" fmla="*/ 0 w 6193410"/>
              <a:gd name="connsiteY1" fmla="*/ 857839 h 1216057"/>
              <a:gd name="connsiteX2" fmla="*/ 424206 w 6193410"/>
              <a:gd name="connsiteY2" fmla="*/ 1216057 h 1216057"/>
              <a:gd name="connsiteX3" fmla="*/ 791851 w 6193410"/>
              <a:gd name="connsiteY3" fmla="*/ 867266 h 1216057"/>
              <a:gd name="connsiteX4" fmla="*/ 6193410 w 6193410"/>
              <a:gd name="connsiteY4" fmla="*/ 867266 h 1216057"/>
              <a:gd name="connsiteX5" fmla="*/ 6183983 w 6193410"/>
              <a:gd name="connsiteY5" fmla="*/ 75414 h 1216057"/>
              <a:gd name="connsiteX6" fmla="*/ 735290 w 6193410"/>
              <a:gd name="connsiteY6" fmla="*/ 56560 h 1216057"/>
              <a:gd name="connsiteX7" fmla="*/ 424206 w 6193410"/>
              <a:gd name="connsiteY7" fmla="*/ 367645 h 1216057"/>
              <a:gd name="connsiteX8" fmla="*/ 9426 w 6193410"/>
              <a:gd name="connsiteY8" fmla="*/ 0 h 1216057"/>
              <a:gd name="connsiteX9" fmla="*/ 28280 w 6193410"/>
              <a:gd name="connsiteY9" fmla="*/ 122548 h 1216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193410" h="1216057">
                <a:moveTo>
                  <a:pt x="28280" y="122548"/>
                </a:moveTo>
                <a:lnTo>
                  <a:pt x="0" y="857839"/>
                </a:lnTo>
                <a:lnTo>
                  <a:pt x="424206" y="1216057"/>
                </a:lnTo>
                <a:lnTo>
                  <a:pt x="791851" y="867266"/>
                </a:lnTo>
                <a:lnTo>
                  <a:pt x="6193410" y="867266"/>
                </a:lnTo>
                <a:lnTo>
                  <a:pt x="6183983" y="75414"/>
                </a:lnTo>
                <a:lnTo>
                  <a:pt x="735290" y="56560"/>
                </a:lnTo>
                <a:lnTo>
                  <a:pt x="424206" y="367645"/>
                </a:lnTo>
                <a:lnTo>
                  <a:pt x="9426" y="0"/>
                </a:lnTo>
                <a:lnTo>
                  <a:pt x="28280" y="12254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9" name="Vrije vorm: vorm 18">
            <a:extLst>
              <a:ext uri="{FF2B5EF4-FFF2-40B4-BE49-F238E27FC236}">
                <a16:creationId xmlns:a16="http://schemas.microsoft.com/office/drawing/2014/main" id="{91D0E9EC-C928-12A2-1B47-55FB39A6A3AD}"/>
              </a:ext>
            </a:extLst>
          </p:cNvPr>
          <p:cNvSpPr/>
          <p:nvPr/>
        </p:nvSpPr>
        <p:spPr>
          <a:xfrm>
            <a:off x="546755" y="4384600"/>
            <a:ext cx="6193410" cy="1216057"/>
          </a:xfrm>
          <a:custGeom>
            <a:avLst/>
            <a:gdLst>
              <a:gd name="connsiteX0" fmla="*/ 28280 w 6193410"/>
              <a:gd name="connsiteY0" fmla="*/ 122548 h 1216057"/>
              <a:gd name="connsiteX1" fmla="*/ 0 w 6193410"/>
              <a:gd name="connsiteY1" fmla="*/ 857839 h 1216057"/>
              <a:gd name="connsiteX2" fmla="*/ 424206 w 6193410"/>
              <a:gd name="connsiteY2" fmla="*/ 1216057 h 1216057"/>
              <a:gd name="connsiteX3" fmla="*/ 791851 w 6193410"/>
              <a:gd name="connsiteY3" fmla="*/ 867266 h 1216057"/>
              <a:gd name="connsiteX4" fmla="*/ 6193410 w 6193410"/>
              <a:gd name="connsiteY4" fmla="*/ 867266 h 1216057"/>
              <a:gd name="connsiteX5" fmla="*/ 6183983 w 6193410"/>
              <a:gd name="connsiteY5" fmla="*/ 75414 h 1216057"/>
              <a:gd name="connsiteX6" fmla="*/ 735290 w 6193410"/>
              <a:gd name="connsiteY6" fmla="*/ 56560 h 1216057"/>
              <a:gd name="connsiteX7" fmla="*/ 424206 w 6193410"/>
              <a:gd name="connsiteY7" fmla="*/ 367645 h 1216057"/>
              <a:gd name="connsiteX8" fmla="*/ 9426 w 6193410"/>
              <a:gd name="connsiteY8" fmla="*/ 0 h 1216057"/>
              <a:gd name="connsiteX9" fmla="*/ 28280 w 6193410"/>
              <a:gd name="connsiteY9" fmla="*/ 122548 h 1216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193410" h="1216057">
                <a:moveTo>
                  <a:pt x="28280" y="122548"/>
                </a:moveTo>
                <a:lnTo>
                  <a:pt x="0" y="857839"/>
                </a:lnTo>
                <a:lnTo>
                  <a:pt x="424206" y="1216057"/>
                </a:lnTo>
                <a:lnTo>
                  <a:pt x="791851" y="867266"/>
                </a:lnTo>
                <a:lnTo>
                  <a:pt x="6193410" y="867266"/>
                </a:lnTo>
                <a:lnTo>
                  <a:pt x="6183983" y="75414"/>
                </a:lnTo>
                <a:lnTo>
                  <a:pt x="735290" y="56560"/>
                </a:lnTo>
                <a:lnTo>
                  <a:pt x="424206" y="367645"/>
                </a:lnTo>
                <a:lnTo>
                  <a:pt x="9426" y="0"/>
                </a:lnTo>
                <a:lnTo>
                  <a:pt x="28280" y="12254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Vrije vorm: vorm 19">
            <a:extLst>
              <a:ext uri="{FF2B5EF4-FFF2-40B4-BE49-F238E27FC236}">
                <a16:creationId xmlns:a16="http://schemas.microsoft.com/office/drawing/2014/main" id="{4551ACD5-8E33-4E1A-700C-3E26D52DDD60}"/>
              </a:ext>
            </a:extLst>
          </p:cNvPr>
          <p:cNvSpPr/>
          <p:nvPr/>
        </p:nvSpPr>
        <p:spPr>
          <a:xfrm>
            <a:off x="546755" y="3510541"/>
            <a:ext cx="6193410" cy="1216057"/>
          </a:xfrm>
          <a:custGeom>
            <a:avLst/>
            <a:gdLst>
              <a:gd name="connsiteX0" fmla="*/ 28280 w 6193410"/>
              <a:gd name="connsiteY0" fmla="*/ 122548 h 1216057"/>
              <a:gd name="connsiteX1" fmla="*/ 0 w 6193410"/>
              <a:gd name="connsiteY1" fmla="*/ 857839 h 1216057"/>
              <a:gd name="connsiteX2" fmla="*/ 424206 w 6193410"/>
              <a:gd name="connsiteY2" fmla="*/ 1216057 h 1216057"/>
              <a:gd name="connsiteX3" fmla="*/ 791851 w 6193410"/>
              <a:gd name="connsiteY3" fmla="*/ 867266 h 1216057"/>
              <a:gd name="connsiteX4" fmla="*/ 6193410 w 6193410"/>
              <a:gd name="connsiteY4" fmla="*/ 867266 h 1216057"/>
              <a:gd name="connsiteX5" fmla="*/ 6183983 w 6193410"/>
              <a:gd name="connsiteY5" fmla="*/ 75414 h 1216057"/>
              <a:gd name="connsiteX6" fmla="*/ 735290 w 6193410"/>
              <a:gd name="connsiteY6" fmla="*/ 56560 h 1216057"/>
              <a:gd name="connsiteX7" fmla="*/ 424206 w 6193410"/>
              <a:gd name="connsiteY7" fmla="*/ 367645 h 1216057"/>
              <a:gd name="connsiteX8" fmla="*/ 9426 w 6193410"/>
              <a:gd name="connsiteY8" fmla="*/ 0 h 1216057"/>
              <a:gd name="connsiteX9" fmla="*/ 28280 w 6193410"/>
              <a:gd name="connsiteY9" fmla="*/ 122548 h 1216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193410" h="1216057">
                <a:moveTo>
                  <a:pt x="28280" y="122548"/>
                </a:moveTo>
                <a:lnTo>
                  <a:pt x="0" y="857839"/>
                </a:lnTo>
                <a:lnTo>
                  <a:pt x="424206" y="1216057"/>
                </a:lnTo>
                <a:lnTo>
                  <a:pt x="791851" y="867266"/>
                </a:lnTo>
                <a:lnTo>
                  <a:pt x="6193410" y="867266"/>
                </a:lnTo>
                <a:lnTo>
                  <a:pt x="6183983" y="75414"/>
                </a:lnTo>
                <a:lnTo>
                  <a:pt x="735290" y="56560"/>
                </a:lnTo>
                <a:lnTo>
                  <a:pt x="424206" y="367645"/>
                </a:lnTo>
                <a:lnTo>
                  <a:pt x="9426" y="0"/>
                </a:lnTo>
                <a:lnTo>
                  <a:pt x="28280" y="12254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Vrije vorm: vorm 20">
            <a:extLst>
              <a:ext uri="{FF2B5EF4-FFF2-40B4-BE49-F238E27FC236}">
                <a16:creationId xmlns:a16="http://schemas.microsoft.com/office/drawing/2014/main" id="{F87A59D7-4B73-81EE-D194-3FEEDF0B8207}"/>
              </a:ext>
            </a:extLst>
          </p:cNvPr>
          <p:cNvSpPr/>
          <p:nvPr/>
        </p:nvSpPr>
        <p:spPr>
          <a:xfrm>
            <a:off x="546755" y="2637243"/>
            <a:ext cx="6193410" cy="1216057"/>
          </a:xfrm>
          <a:custGeom>
            <a:avLst/>
            <a:gdLst>
              <a:gd name="connsiteX0" fmla="*/ 28280 w 6193410"/>
              <a:gd name="connsiteY0" fmla="*/ 122548 h 1216057"/>
              <a:gd name="connsiteX1" fmla="*/ 0 w 6193410"/>
              <a:gd name="connsiteY1" fmla="*/ 857839 h 1216057"/>
              <a:gd name="connsiteX2" fmla="*/ 424206 w 6193410"/>
              <a:gd name="connsiteY2" fmla="*/ 1216057 h 1216057"/>
              <a:gd name="connsiteX3" fmla="*/ 791851 w 6193410"/>
              <a:gd name="connsiteY3" fmla="*/ 867266 h 1216057"/>
              <a:gd name="connsiteX4" fmla="*/ 6193410 w 6193410"/>
              <a:gd name="connsiteY4" fmla="*/ 867266 h 1216057"/>
              <a:gd name="connsiteX5" fmla="*/ 6183983 w 6193410"/>
              <a:gd name="connsiteY5" fmla="*/ 75414 h 1216057"/>
              <a:gd name="connsiteX6" fmla="*/ 735290 w 6193410"/>
              <a:gd name="connsiteY6" fmla="*/ 56560 h 1216057"/>
              <a:gd name="connsiteX7" fmla="*/ 424206 w 6193410"/>
              <a:gd name="connsiteY7" fmla="*/ 367645 h 1216057"/>
              <a:gd name="connsiteX8" fmla="*/ 9426 w 6193410"/>
              <a:gd name="connsiteY8" fmla="*/ 0 h 1216057"/>
              <a:gd name="connsiteX9" fmla="*/ 28280 w 6193410"/>
              <a:gd name="connsiteY9" fmla="*/ 122548 h 1216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193410" h="1216057">
                <a:moveTo>
                  <a:pt x="28280" y="122548"/>
                </a:moveTo>
                <a:lnTo>
                  <a:pt x="0" y="857839"/>
                </a:lnTo>
                <a:lnTo>
                  <a:pt x="424206" y="1216057"/>
                </a:lnTo>
                <a:lnTo>
                  <a:pt x="791851" y="867266"/>
                </a:lnTo>
                <a:lnTo>
                  <a:pt x="6193410" y="867266"/>
                </a:lnTo>
                <a:lnTo>
                  <a:pt x="6183983" y="75414"/>
                </a:lnTo>
                <a:lnTo>
                  <a:pt x="735290" y="56560"/>
                </a:lnTo>
                <a:lnTo>
                  <a:pt x="424206" y="367645"/>
                </a:lnTo>
                <a:lnTo>
                  <a:pt x="9426" y="0"/>
                </a:lnTo>
                <a:lnTo>
                  <a:pt x="28280" y="12254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41912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 animBg="1"/>
      <p:bldP spid="19" grpId="0" animBg="1"/>
      <p:bldP spid="20" grpId="0" animBg="1"/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229FE6A1-E709-A7F1-07F5-39B8F4F3E3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8577" y="1646182"/>
            <a:ext cx="8907780" cy="4101084"/>
          </a:xfrm>
          <a:prstGeom prst="rect">
            <a:avLst/>
          </a:prstGeom>
        </p:spPr>
      </p:pic>
      <p:sp>
        <p:nvSpPr>
          <p:cNvPr id="9" name="Bijschrift: lijn 7">
            <a:extLst>
              <a:ext uri="{FF2B5EF4-FFF2-40B4-BE49-F238E27FC236}">
                <a16:creationId xmlns:a16="http://schemas.microsoft.com/office/drawing/2014/main" id="{1ADDD32C-2B41-1778-8A06-3DE3FD199B75}"/>
              </a:ext>
            </a:extLst>
          </p:cNvPr>
          <p:cNvSpPr/>
          <p:nvPr/>
        </p:nvSpPr>
        <p:spPr>
          <a:xfrm>
            <a:off x="4642627" y="5609343"/>
            <a:ext cx="2555722" cy="732934"/>
          </a:xfrm>
          <a:prstGeom prst="borderCallout1">
            <a:avLst>
              <a:gd name="adj1" fmla="val 52191"/>
              <a:gd name="adj2" fmla="val -5382"/>
              <a:gd name="adj3" fmla="val -57872"/>
              <a:gd name="adj4" fmla="val -2060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/>
              <a:t>HB-score!</a:t>
            </a:r>
          </a:p>
        </p:txBody>
      </p:sp>
      <p:sp>
        <p:nvSpPr>
          <p:cNvPr id="10" name="Bijschrift: lijn 9">
            <a:extLst>
              <a:ext uri="{FF2B5EF4-FFF2-40B4-BE49-F238E27FC236}">
                <a16:creationId xmlns:a16="http://schemas.microsoft.com/office/drawing/2014/main" id="{94FDE16E-8558-0719-0C7D-37E76BBE4B7D}"/>
              </a:ext>
            </a:extLst>
          </p:cNvPr>
          <p:cNvSpPr/>
          <p:nvPr/>
        </p:nvSpPr>
        <p:spPr>
          <a:xfrm>
            <a:off x="6863169" y="423929"/>
            <a:ext cx="3248636" cy="993709"/>
          </a:xfrm>
          <a:prstGeom prst="borderCallout1">
            <a:avLst>
              <a:gd name="adj1" fmla="val 18750"/>
              <a:gd name="adj2" fmla="val -8333"/>
              <a:gd name="adj3" fmla="val 19918"/>
              <a:gd name="adj4" fmla="val -832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/>
              <a:t>Per bouwdeel in H. 4</a:t>
            </a:r>
            <a:br>
              <a:rPr lang="nl-NL"/>
            </a:br>
            <a:r>
              <a:rPr lang="nl-NL"/>
              <a:t>Per element in samenvatting</a:t>
            </a:r>
          </a:p>
        </p:txBody>
      </p:sp>
    </p:spTree>
    <p:extLst>
      <p:ext uri="{BB962C8B-B14F-4D97-AF65-F5344CB8AC3E}">
        <p14:creationId xmlns:p14="http://schemas.microsoft.com/office/powerpoint/2010/main" val="2938284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WS 16:9 NL">
  <a:themeElements>
    <a:clrScheme name="RWS">
      <a:dk1>
        <a:srgbClr val="000000"/>
      </a:dk1>
      <a:lt1>
        <a:srgbClr val="FFFFFF"/>
      </a:lt1>
      <a:dk2>
        <a:srgbClr val="007BC7"/>
      </a:dk2>
      <a:lt2>
        <a:srgbClr val="FFFFFF"/>
      </a:lt2>
      <a:accent1>
        <a:srgbClr val="007BC7"/>
      </a:accent1>
      <a:accent2>
        <a:srgbClr val="F9E11E"/>
      </a:accent2>
      <a:accent3>
        <a:srgbClr val="000000"/>
      </a:accent3>
      <a:accent4>
        <a:srgbClr val="007BC7"/>
      </a:accent4>
      <a:accent5>
        <a:srgbClr val="F9E11E"/>
      </a:accent5>
      <a:accent6>
        <a:srgbClr val="000000"/>
      </a:accent6>
      <a:hlink>
        <a:srgbClr val="007BC7"/>
      </a:hlink>
      <a:folHlink>
        <a:srgbClr val="007BC7"/>
      </a:folHlink>
    </a:clrScheme>
    <a:fontScheme name="Rijkshuisstijl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 RWS - duurzaam.potx" id="{9F31E1B0-10D0-4006-B48B-C6DA0D686F8D}" vid="{6E276C90-A11B-4F54-B740-2FB24B591C31}"/>
    </a:ext>
  </a:extLst>
</a:theme>
</file>

<file path=ppt/theme/theme2.xml><?xml version="1.0" encoding="utf-8"?>
<a:theme xmlns:a="http://schemas.openxmlformats.org/drawingml/2006/main" name="Rijkswaterstaat">
  <a:themeElements>
    <a:clrScheme name="landmachtNL1 1">
      <a:dk1>
        <a:srgbClr val="000000"/>
      </a:dk1>
      <a:lt1>
        <a:srgbClr val="FFFFFF"/>
      </a:lt1>
      <a:dk2>
        <a:srgbClr val="E17000"/>
      </a:dk2>
      <a:lt2>
        <a:srgbClr val="9ACCD4"/>
      </a:lt2>
      <a:accent1>
        <a:srgbClr val="2494C5"/>
      </a:accent1>
      <a:accent2>
        <a:srgbClr val="9ACCD4"/>
      </a:accent2>
      <a:accent3>
        <a:srgbClr val="FFFFFF"/>
      </a:accent3>
      <a:accent4>
        <a:srgbClr val="000000"/>
      </a:accent4>
      <a:accent5>
        <a:srgbClr val="ACC8DF"/>
      </a:accent5>
      <a:accent6>
        <a:srgbClr val="8BB9C0"/>
      </a:accent6>
      <a:hlink>
        <a:srgbClr val="004228"/>
      </a:hlink>
      <a:folHlink>
        <a:srgbClr val="E17000"/>
      </a:folHlink>
    </a:clrScheme>
    <a:fontScheme name="landmachtNL1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b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b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landmachtNL1 1">
        <a:dk1>
          <a:srgbClr val="000000"/>
        </a:dk1>
        <a:lt1>
          <a:srgbClr val="FFFFFF"/>
        </a:lt1>
        <a:dk2>
          <a:srgbClr val="E17000"/>
        </a:dk2>
        <a:lt2>
          <a:srgbClr val="9ACCD4"/>
        </a:lt2>
        <a:accent1>
          <a:srgbClr val="2494C5"/>
        </a:accent1>
        <a:accent2>
          <a:srgbClr val="9ACCD4"/>
        </a:accent2>
        <a:accent3>
          <a:srgbClr val="FFFFFF"/>
        </a:accent3>
        <a:accent4>
          <a:srgbClr val="000000"/>
        </a:accent4>
        <a:accent5>
          <a:srgbClr val="ACC8DF"/>
        </a:accent5>
        <a:accent6>
          <a:srgbClr val="8BB9C0"/>
        </a:accent6>
        <a:hlink>
          <a:srgbClr val="004228"/>
        </a:hlink>
        <a:folHlink>
          <a:srgbClr val="E17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e RWS - duurzaam.potx" id="{9F31E1B0-10D0-4006-B48B-C6DA0D686F8D}" vid="{1B1CE2A1-E5F9-48BB-B9F1-815D29137EF2}"/>
    </a:ext>
  </a:extLst>
</a:theme>
</file>

<file path=ppt/theme/theme3.xml><?xml version="1.0" encoding="utf-8"?>
<a:theme xmlns:a="http://schemas.openxmlformats.org/drawingml/2006/main" name="1_RWS 16:9 NL">
  <a:themeElements>
    <a:clrScheme name="RWS">
      <a:dk1>
        <a:srgbClr val="000000"/>
      </a:dk1>
      <a:lt1>
        <a:srgbClr val="FFFFFF"/>
      </a:lt1>
      <a:dk2>
        <a:srgbClr val="007BC7"/>
      </a:dk2>
      <a:lt2>
        <a:srgbClr val="FFFFFF"/>
      </a:lt2>
      <a:accent1>
        <a:srgbClr val="007BC7"/>
      </a:accent1>
      <a:accent2>
        <a:srgbClr val="F9E11E"/>
      </a:accent2>
      <a:accent3>
        <a:srgbClr val="000000"/>
      </a:accent3>
      <a:accent4>
        <a:srgbClr val="007BC7"/>
      </a:accent4>
      <a:accent5>
        <a:srgbClr val="F9E11E"/>
      </a:accent5>
      <a:accent6>
        <a:srgbClr val="000000"/>
      </a:accent6>
      <a:hlink>
        <a:srgbClr val="007BC7"/>
      </a:hlink>
      <a:folHlink>
        <a:srgbClr val="007BC7"/>
      </a:folHlink>
    </a:clrScheme>
    <a:fontScheme name="Rijkshuisstijl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 RWS 16X9 NL nieuw" id="{19A0BACC-3659-4C2E-97ED-55BE99EFB087}" vid="{49F572D2-CB11-4C13-A370-1BFC52EB747E}"/>
    </a:ext>
  </a:extLst>
</a:theme>
</file>

<file path=ppt/theme/theme4.xml><?xml version="1.0" encoding="utf-8"?>
<a:theme xmlns:a="http://schemas.openxmlformats.org/drawingml/2006/main" name="1_Rijkswaterstaat">
  <a:themeElements>
    <a:clrScheme name="landmachtNL1 1">
      <a:dk1>
        <a:srgbClr val="000000"/>
      </a:dk1>
      <a:lt1>
        <a:srgbClr val="FFFFFF"/>
      </a:lt1>
      <a:dk2>
        <a:srgbClr val="E17000"/>
      </a:dk2>
      <a:lt2>
        <a:srgbClr val="9ACCD4"/>
      </a:lt2>
      <a:accent1>
        <a:srgbClr val="2494C5"/>
      </a:accent1>
      <a:accent2>
        <a:srgbClr val="9ACCD4"/>
      </a:accent2>
      <a:accent3>
        <a:srgbClr val="FFFFFF"/>
      </a:accent3>
      <a:accent4>
        <a:srgbClr val="000000"/>
      </a:accent4>
      <a:accent5>
        <a:srgbClr val="ACC8DF"/>
      </a:accent5>
      <a:accent6>
        <a:srgbClr val="8BB9C0"/>
      </a:accent6>
      <a:hlink>
        <a:srgbClr val="004228"/>
      </a:hlink>
      <a:folHlink>
        <a:srgbClr val="E17000"/>
      </a:folHlink>
    </a:clrScheme>
    <a:fontScheme name="landmachtNL1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b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b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landmachtNL1 1">
        <a:dk1>
          <a:srgbClr val="000000"/>
        </a:dk1>
        <a:lt1>
          <a:srgbClr val="FFFFFF"/>
        </a:lt1>
        <a:dk2>
          <a:srgbClr val="E17000"/>
        </a:dk2>
        <a:lt2>
          <a:srgbClr val="9ACCD4"/>
        </a:lt2>
        <a:accent1>
          <a:srgbClr val="2494C5"/>
        </a:accent1>
        <a:accent2>
          <a:srgbClr val="9ACCD4"/>
        </a:accent2>
        <a:accent3>
          <a:srgbClr val="FFFFFF"/>
        </a:accent3>
        <a:accent4>
          <a:srgbClr val="000000"/>
        </a:accent4>
        <a:accent5>
          <a:srgbClr val="ACC8DF"/>
        </a:accent5>
        <a:accent6>
          <a:srgbClr val="8BB9C0"/>
        </a:accent6>
        <a:hlink>
          <a:srgbClr val="004228"/>
        </a:hlink>
        <a:folHlink>
          <a:srgbClr val="E17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e RWS - duurzaam.potx" id="{9F31E1B0-10D0-4006-B48B-C6DA0D686F8D}" vid="{1B1CE2A1-E5F9-48BB-B9F1-815D29137EF2}"/>
    </a:ext>
  </a:extLst>
</a:theme>
</file>

<file path=ppt/theme/theme5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Presentatie RWS - duurzaam</Template>
  <TotalTime>538</TotalTime>
  <Words>411</Words>
  <Application>Microsoft Office PowerPoint</Application>
  <PresentationFormat>Breedbeeld</PresentationFormat>
  <Paragraphs>113</Paragraphs>
  <Slides>13</Slides>
  <Notes>2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4</vt:i4>
      </vt:variant>
      <vt:variant>
        <vt:lpstr>Diatitels</vt:lpstr>
      </vt:variant>
      <vt:variant>
        <vt:i4>13</vt:i4>
      </vt:variant>
    </vt:vector>
  </HeadingPairs>
  <TitlesOfParts>
    <vt:vector size="21" baseType="lpstr">
      <vt:lpstr>Arial</vt:lpstr>
      <vt:lpstr>Calibri</vt:lpstr>
      <vt:lpstr>Verdana</vt:lpstr>
      <vt:lpstr>Wingdings</vt:lpstr>
      <vt:lpstr>RWS 16:9 NL</vt:lpstr>
      <vt:lpstr>Rijkswaterstaat</vt:lpstr>
      <vt:lpstr>1_RWS 16:9 NL</vt:lpstr>
      <vt:lpstr>1_Rijkswaterstaat</vt:lpstr>
      <vt:lpstr>Circulariteit in de Bouw</vt:lpstr>
      <vt:lpstr>Inhoud</vt:lpstr>
      <vt:lpstr>Klimaatakkoord &amp; Nationaal Programma Circulaire economie</vt:lpstr>
      <vt:lpstr>Werken aan duurzaamheid &amp; leefomgeving binnen RWS</vt:lpstr>
      <vt:lpstr>Circulaire economie </vt:lpstr>
      <vt:lpstr>Circulaire economie</vt:lpstr>
      <vt:lpstr>Instrument 1: Herbruikbaarheidsscan</vt:lpstr>
      <vt:lpstr>Opzet Herbruikbaarheidscan </vt:lpstr>
      <vt:lpstr>PowerPoint-presentatie</vt:lpstr>
      <vt:lpstr>Bijlage: Materialenpaspoort - Element</vt:lpstr>
      <vt:lpstr>Bijlage: Materialenpaspoort                                                        - Bouwdeel</vt:lpstr>
      <vt:lpstr>Zelf aan de slag met de herbruikbaarheidsscan?</vt:lpstr>
      <vt:lpstr>Instrument 2: KES en Maatregelen duurzaamheid</vt:lpstr>
    </vt:vector>
  </TitlesOfParts>
  <Company>Rijkswaterstaat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Hergebruik geleiderails</dc:title>
  <dc:creator>Poortinga, Marjan (WVL)</dc:creator>
  <cp:lastModifiedBy>Poortinga, Marjan (WVL)</cp:lastModifiedBy>
  <cp:revision>33</cp:revision>
  <dcterms:created xsi:type="dcterms:W3CDTF">2024-01-31T08:47:16Z</dcterms:created>
  <dcterms:modified xsi:type="dcterms:W3CDTF">2024-04-11T07:16:25Z</dcterms:modified>
</cp:coreProperties>
</file>