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0" r:id="rId5"/>
    <p:sldId id="286" r:id="rId6"/>
    <p:sldId id="285" r:id="rId7"/>
    <p:sldId id="271" r:id="rId8"/>
    <p:sldId id="272" r:id="rId9"/>
    <p:sldId id="289" r:id="rId10"/>
    <p:sldId id="291" r:id="rId11"/>
    <p:sldId id="290" r:id="rId12"/>
    <p:sldId id="292" r:id="rId13"/>
    <p:sldId id="293" r:id="rId14"/>
    <p:sldId id="284" r:id="rId15"/>
    <p:sldId id="287" r:id="rId16"/>
    <p:sldId id="278" r:id="rId17"/>
    <p:sldId id="288" r:id="rId18"/>
    <p:sldId id="297" r:id="rId19"/>
    <p:sldId id="298" r:id="rId20"/>
    <p:sldId id="276" r:id="rId21"/>
    <p:sldId id="294" r:id="rId22"/>
    <p:sldId id="295" r:id="rId23"/>
    <p:sldId id="279" r:id="rId24"/>
    <p:sldId id="296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1D0D5"/>
    <a:srgbClr val="14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E59DE-9BF2-1583-7192-34FAFC4683D3}" v="4" dt="2024-04-11T07:05:47.796"/>
    <p1510:client id="{76E6B4C1-741D-E0D6-C3BB-0CD7252A1EC1}" v="7" dt="2024-04-11T07:07:52.317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veling, Imre" userId="S::ih8822@waterschap.org::201f34ee-8b53-4bbe-9120-915dcbf673e7" providerId="AD" clId="Web-{76E6B4C1-741D-E0D6-C3BB-0CD7252A1EC1}"/>
    <pc:docChg chg="modSld">
      <pc:chgData name="Hoveling, Imre" userId="S::ih8822@waterschap.org::201f34ee-8b53-4bbe-9120-915dcbf673e7" providerId="AD" clId="Web-{76E6B4C1-741D-E0D6-C3BB-0CD7252A1EC1}" dt="2024-04-11T07:07:51.926" v="5" actId="20577"/>
      <pc:docMkLst>
        <pc:docMk/>
      </pc:docMkLst>
      <pc:sldChg chg="modSp">
        <pc:chgData name="Hoveling, Imre" userId="S::ih8822@waterschap.org::201f34ee-8b53-4bbe-9120-915dcbf673e7" providerId="AD" clId="Web-{76E6B4C1-741D-E0D6-C3BB-0CD7252A1EC1}" dt="2024-04-11T07:07:51.926" v="5" actId="20577"/>
        <pc:sldMkLst>
          <pc:docMk/>
          <pc:sldMk cId="1119286872" sldId="296"/>
        </pc:sldMkLst>
        <pc:spChg chg="mod">
          <ac:chgData name="Hoveling, Imre" userId="S::ih8822@waterschap.org::201f34ee-8b53-4bbe-9120-915dcbf673e7" providerId="AD" clId="Web-{76E6B4C1-741D-E0D6-C3BB-0CD7252A1EC1}" dt="2024-04-11T07:07:51.926" v="5" actId="20577"/>
          <ac:spMkLst>
            <pc:docMk/>
            <pc:sldMk cId="1119286872" sldId="296"/>
            <ac:spMk id="2" creationId="{3AE41200-198D-8671-E850-CF8CAE6287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1E6E-9FEC-459D-A82E-1729E87BAE1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3AA85-0759-4C77-A01A-168795A9A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9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afbeelding 55">
            <a:extLst>
              <a:ext uri="{FF2B5EF4-FFF2-40B4-BE49-F238E27FC236}">
                <a16:creationId xmlns:a16="http://schemas.microsoft.com/office/drawing/2014/main" id="{314ABCA7-7510-47DD-841A-F319AC4773A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330962"/>
            <a:ext cx="12192001" cy="4527039"/>
          </a:xfrm>
          <a:custGeom>
            <a:avLst/>
            <a:gdLst>
              <a:gd name="connsiteX0" fmla="*/ 1282025 w 12192001"/>
              <a:gd name="connsiteY0" fmla="*/ 26 h 4527039"/>
              <a:gd name="connsiteX1" fmla="*/ 1352943 w 12192001"/>
              <a:gd name="connsiteY1" fmla="*/ 2344 h 4527039"/>
              <a:gd name="connsiteX2" fmla="*/ 1383235 w 12192001"/>
              <a:gd name="connsiteY2" fmla="*/ 9939 h 4527039"/>
              <a:gd name="connsiteX3" fmla="*/ 1431245 w 12192001"/>
              <a:gd name="connsiteY3" fmla="*/ 30857 h 4527039"/>
              <a:gd name="connsiteX4" fmla="*/ 1451351 w 12192001"/>
              <a:gd name="connsiteY4" fmla="*/ 41774 h 4527039"/>
              <a:gd name="connsiteX5" fmla="*/ 2000688 w 12192001"/>
              <a:gd name="connsiteY5" fmla="*/ 490001 h 4527039"/>
              <a:gd name="connsiteX6" fmla="*/ 2142097 w 12192001"/>
              <a:gd name="connsiteY6" fmla="*/ 606730 h 4527039"/>
              <a:gd name="connsiteX7" fmla="*/ 2308503 w 12192001"/>
              <a:gd name="connsiteY7" fmla="*/ 711407 h 4527039"/>
              <a:gd name="connsiteX8" fmla="*/ 2348575 w 12192001"/>
              <a:gd name="connsiteY8" fmla="*/ 717589 h 4527039"/>
              <a:gd name="connsiteX9" fmla="*/ 2359385 w 12192001"/>
              <a:gd name="connsiteY9" fmla="*/ 719964 h 4527039"/>
              <a:gd name="connsiteX10" fmla="*/ 2364828 w 12192001"/>
              <a:gd name="connsiteY10" fmla="*/ 720097 h 4527039"/>
              <a:gd name="connsiteX11" fmla="*/ 2366430 w 12192001"/>
              <a:gd name="connsiteY11" fmla="*/ 720344 h 4527039"/>
              <a:gd name="connsiteX12" fmla="*/ 2367809 w 12192001"/>
              <a:gd name="connsiteY12" fmla="*/ 720287 h 4527039"/>
              <a:gd name="connsiteX13" fmla="*/ 2374410 w 12192001"/>
              <a:gd name="connsiteY13" fmla="*/ 721424 h 4527039"/>
              <a:gd name="connsiteX14" fmla="*/ 2396954 w 12192001"/>
              <a:gd name="connsiteY14" fmla="*/ 720882 h 4527039"/>
              <a:gd name="connsiteX15" fmla="*/ 2417569 w 12192001"/>
              <a:gd name="connsiteY15" fmla="*/ 721386 h 4527039"/>
              <a:gd name="connsiteX16" fmla="*/ 2424330 w 12192001"/>
              <a:gd name="connsiteY16" fmla="*/ 720224 h 4527039"/>
              <a:gd name="connsiteX17" fmla="*/ 2432356 w 12192001"/>
              <a:gd name="connsiteY17" fmla="*/ 720031 h 4527039"/>
              <a:gd name="connsiteX18" fmla="*/ 2453991 w 12192001"/>
              <a:gd name="connsiteY18" fmla="*/ 715127 h 4527039"/>
              <a:gd name="connsiteX19" fmla="*/ 2474694 w 12192001"/>
              <a:gd name="connsiteY19" fmla="*/ 711569 h 4527039"/>
              <a:gd name="connsiteX20" fmla="*/ 2481785 w 12192001"/>
              <a:gd name="connsiteY20" fmla="*/ 708826 h 4527039"/>
              <a:gd name="connsiteX21" fmla="*/ 2489289 w 12192001"/>
              <a:gd name="connsiteY21" fmla="*/ 707125 h 4527039"/>
              <a:gd name="connsiteX22" fmla="*/ 2507173 w 12192001"/>
              <a:gd name="connsiteY22" fmla="*/ 699007 h 4527039"/>
              <a:gd name="connsiteX23" fmla="*/ 2529141 w 12192001"/>
              <a:gd name="connsiteY23" fmla="*/ 690510 h 4527039"/>
              <a:gd name="connsiteX24" fmla="*/ 2536898 w 12192001"/>
              <a:gd name="connsiteY24" fmla="*/ 685512 h 4527039"/>
              <a:gd name="connsiteX25" fmla="*/ 2543606 w 12192001"/>
              <a:gd name="connsiteY25" fmla="*/ 682467 h 4527039"/>
              <a:gd name="connsiteX26" fmla="*/ 2558212 w 12192001"/>
              <a:gd name="connsiteY26" fmla="*/ 671781 h 4527039"/>
              <a:gd name="connsiteX27" fmla="*/ 2579287 w 12192001"/>
              <a:gd name="connsiteY27" fmla="*/ 658204 h 4527039"/>
              <a:gd name="connsiteX28" fmla="*/ 2586558 w 12192001"/>
              <a:gd name="connsiteY28" fmla="*/ 651044 h 4527039"/>
              <a:gd name="connsiteX29" fmla="*/ 2593703 w 12192001"/>
              <a:gd name="connsiteY29" fmla="*/ 645817 h 4527039"/>
              <a:gd name="connsiteX30" fmla="*/ 2778602 w 12192001"/>
              <a:gd name="connsiteY30" fmla="*/ 479333 h 4527039"/>
              <a:gd name="connsiteX31" fmla="*/ 12192001 w 12192001"/>
              <a:gd name="connsiteY31" fmla="*/ 479333 h 4527039"/>
              <a:gd name="connsiteX32" fmla="*/ 12192001 w 12192001"/>
              <a:gd name="connsiteY32" fmla="*/ 4527039 h 4527039"/>
              <a:gd name="connsiteX33" fmla="*/ 0 w 12192001"/>
              <a:gd name="connsiteY33" fmla="*/ 4527039 h 4527039"/>
              <a:gd name="connsiteX34" fmla="*/ 0 w 12192001"/>
              <a:gd name="connsiteY34" fmla="*/ 480076 h 4527039"/>
              <a:gd name="connsiteX35" fmla="*/ 633412 w 12192001"/>
              <a:gd name="connsiteY35" fmla="*/ 480076 h 4527039"/>
              <a:gd name="connsiteX36" fmla="*/ 633412 w 12192001"/>
              <a:gd name="connsiteY36" fmla="*/ 477929 h 4527039"/>
              <a:gd name="connsiteX37" fmla="*/ 634624 w 12192001"/>
              <a:gd name="connsiteY37" fmla="*/ 479333 h 4527039"/>
              <a:gd name="connsiteX38" fmla="*/ 1121066 w 12192001"/>
              <a:gd name="connsiteY38" fmla="*/ 59460 h 4527039"/>
              <a:gd name="connsiteX39" fmla="*/ 1145746 w 12192001"/>
              <a:gd name="connsiteY39" fmla="*/ 44431 h 4527039"/>
              <a:gd name="connsiteX40" fmla="*/ 1184423 w 12192001"/>
              <a:gd name="connsiteY40" fmla="*/ 24364 h 4527039"/>
              <a:gd name="connsiteX41" fmla="*/ 1282025 w 12192001"/>
              <a:gd name="connsiteY41" fmla="*/ 26 h 452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1" h="4527039">
                <a:moveTo>
                  <a:pt x="1282025" y="26"/>
                </a:moveTo>
                <a:lnTo>
                  <a:pt x="1352943" y="2344"/>
                </a:lnTo>
                <a:cubicBezTo>
                  <a:pt x="1376582" y="3117"/>
                  <a:pt x="1370185" y="5187"/>
                  <a:pt x="1383235" y="9939"/>
                </a:cubicBezTo>
                <a:cubicBezTo>
                  <a:pt x="1397539" y="15067"/>
                  <a:pt x="1413643" y="22126"/>
                  <a:pt x="1431245" y="30857"/>
                </a:cubicBezTo>
                <a:lnTo>
                  <a:pt x="1451351" y="41774"/>
                </a:lnTo>
                <a:lnTo>
                  <a:pt x="2000688" y="490001"/>
                </a:lnTo>
                <a:lnTo>
                  <a:pt x="2142097" y="606730"/>
                </a:lnTo>
                <a:cubicBezTo>
                  <a:pt x="2193400" y="643631"/>
                  <a:pt x="2274090" y="692931"/>
                  <a:pt x="2308503" y="711407"/>
                </a:cubicBezTo>
                <a:lnTo>
                  <a:pt x="2348575" y="717589"/>
                </a:lnTo>
                <a:lnTo>
                  <a:pt x="2359385" y="719964"/>
                </a:lnTo>
                <a:lnTo>
                  <a:pt x="2364828" y="720097"/>
                </a:lnTo>
                <a:lnTo>
                  <a:pt x="2366430" y="720344"/>
                </a:lnTo>
                <a:lnTo>
                  <a:pt x="2367809" y="720287"/>
                </a:lnTo>
                <a:lnTo>
                  <a:pt x="2374410" y="721424"/>
                </a:lnTo>
                <a:lnTo>
                  <a:pt x="2396954" y="720882"/>
                </a:lnTo>
                <a:lnTo>
                  <a:pt x="2417569" y="721386"/>
                </a:lnTo>
                <a:lnTo>
                  <a:pt x="2424330" y="720224"/>
                </a:lnTo>
                <a:lnTo>
                  <a:pt x="2432356" y="720031"/>
                </a:lnTo>
                <a:lnTo>
                  <a:pt x="2453991" y="715127"/>
                </a:lnTo>
                <a:lnTo>
                  <a:pt x="2474694" y="711569"/>
                </a:lnTo>
                <a:lnTo>
                  <a:pt x="2481785" y="708826"/>
                </a:lnTo>
                <a:lnTo>
                  <a:pt x="2489289" y="707125"/>
                </a:lnTo>
                <a:lnTo>
                  <a:pt x="2507173" y="699007"/>
                </a:lnTo>
                <a:lnTo>
                  <a:pt x="2529141" y="690510"/>
                </a:lnTo>
                <a:lnTo>
                  <a:pt x="2536898" y="685512"/>
                </a:lnTo>
                <a:lnTo>
                  <a:pt x="2543606" y="682467"/>
                </a:lnTo>
                <a:lnTo>
                  <a:pt x="2558212" y="671781"/>
                </a:lnTo>
                <a:lnTo>
                  <a:pt x="2579287" y="658204"/>
                </a:lnTo>
                <a:lnTo>
                  <a:pt x="2586558" y="651044"/>
                </a:lnTo>
                <a:lnTo>
                  <a:pt x="2593703" y="645817"/>
                </a:lnTo>
                <a:lnTo>
                  <a:pt x="2778602" y="479333"/>
                </a:lnTo>
                <a:lnTo>
                  <a:pt x="12192001" y="479333"/>
                </a:lnTo>
                <a:lnTo>
                  <a:pt x="12192001" y="4527039"/>
                </a:lnTo>
                <a:lnTo>
                  <a:pt x="0" y="4527039"/>
                </a:lnTo>
                <a:lnTo>
                  <a:pt x="0" y="480076"/>
                </a:lnTo>
                <a:lnTo>
                  <a:pt x="633412" y="480076"/>
                </a:lnTo>
                <a:lnTo>
                  <a:pt x="633412" y="477929"/>
                </a:lnTo>
                <a:lnTo>
                  <a:pt x="634624" y="479333"/>
                </a:lnTo>
                <a:lnTo>
                  <a:pt x="1121066" y="59460"/>
                </a:lnTo>
                <a:lnTo>
                  <a:pt x="1145746" y="44431"/>
                </a:lnTo>
                <a:lnTo>
                  <a:pt x="1184423" y="24364"/>
                </a:lnTo>
                <a:cubicBezTo>
                  <a:pt x="1210173" y="15388"/>
                  <a:pt x="1258386" y="-747"/>
                  <a:pt x="1282025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400"/>
            </a:lvl1pPr>
          </a:lstStyle>
          <a:p>
            <a:r>
              <a:rPr lang="nl-NL"/>
              <a:t>          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970A56-0EBB-460C-9413-1ABAB43FE7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596" y="607220"/>
            <a:ext cx="8427563" cy="769094"/>
          </a:xfrm>
        </p:spPr>
        <p:txBody>
          <a:bodyPr anchor="t" anchorCtr="0"/>
          <a:lstStyle>
            <a:lvl1pPr algn="l">
              <a:defRPr sz="5650"/>
            </a:lvl1pPr>
          </a:lstStyle>
          <a:p>
            <a:r>
              <a:rPr lang="nl-NL"/>
              <a:t>Titel van de presentatie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DEDC57-E7AB-430C-BCEE-A60637693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8654" y="1671222"/>
            <a:ext cx="6830505" cy="312312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 spreker en datum</a:t>
            </a:r>
            <a:endParaRPr lang="en-GB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9B3DACDD-26D2-4120-8345-9B2C0B6DB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6457" y="5691982"/>
            <a:ext cx="2142000" cy="95408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C            </a:t>
            </a:r>
            <a:endParaRPr lang="en-GB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EDD87284-3784-4D45-AACE-D752968B4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96" y="5676252"/>
            <a:ext cx="3118379" cy="95408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C            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8FD74D4-E7B1-4056-A17B-ECE28DF88C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/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D0F6A-8C1C-459F-BB17-9CE426B38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0" y="2670048"/>
            <a:ext cx="12192000" cy="4187952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E1FB6BF-2B00-4D98-93BA-84AA2D2855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8408" y="1874520"/>
            <a:ext cx="8951405" cy="406908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5D56AA1-85F5-4477-95C3-9086716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08" y="914400"/>
            <a:ext cx="10375392" cy="776288"/>
          </a:xfrm>
        </p:spPr>
        <p:txBody>
          <a:bodyPr/>
          <a:lstStyle>
            <a:lvl1pPr>
              <a:defRPr sz="29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37851D-789C-4D8B-AD42-15A7F649E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26C0697-7EF9-4A96-AB13-AB03B64C1B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6BFEECB-2104-4DFB-8520-77123ECC8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3"/>
          <a:stretch/>
        </p:blipFill>
        <p:spPr>
          <a:xfrm>
            <a:off x="0" y="637032"/>
            <a:ext cx="12192000" cy="49255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058E9C-FE9E-4779-A8DF-D233A84B0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903" y="1864245"/>
            <a:ext cx="6860871" cy="2223123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“Quote”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51ED40-93E7-4773-AD8F-41BD11C6B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1B887AFD-C177-465B-BC0C-7DB2CE06CE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9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6BFEECB-2104-4DFB-8520-77123ECC8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>
            <a:off x="0" y="637032"/>
            <a:ext cx="12192000" cy="49255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058E9C-FE9E-4779-A8DF-D233A84B0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903" y="1864245"/>
            <a:ext cx="6860871" cy="2223123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“Quote”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3643B3-EE3E-4AB1-92F0-48109391C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177FD2F0-DCC0-4E5F-B0E7-90D8F8DEEA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5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43F191F-D870-4F5F-A2DE-8E8F4BEA5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528"/>
            <a:ext cx="12192000" cy="530047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B04C112-6CB2-4A99-8FCE-32DDC88C0AF6}"/>
              </a:ext>
            </a:extLst>
          </p:cNvPr>
          <p:cNvSpPr txBox="1"/>
          <p:nvPr userDrawn="1"/>
        </p:nvSpPr>
        <p:spPr>
          <a:xfrm>
            <a:off x="1195387" y="4794646"/>
            <a:ext cx="264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" baseline="0"/>
              <a:t>Volg ons op social media</a:t>
            </a:r>
            <a:endParaRPr lang="en-GB" sz="1200" spc="10" baseline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13779E-3F58-4CCA-9E70-D26083E95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4" y="5346051"/>
            <a:ext cx="144000" cy="26922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1BBA586-730B-4447-BC29-1E2DB48351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93" y="5381271"/>
            <a:ext cx="234000" cy="234000"/>
          </a:xfrm>
          <a:prstGeom prst="rect">
            <a:avLst/>
          </a:prstGeom>
        </p:spPr>
      </p:pic>
      <p:pic>
        <p:nvPicPr>
          <p:cNvPr id="17" name="Afbeelding 16" descr="Afbeelding met tekst, buiten, donker&#10;&#10;Automatisch gegenereerde beschrijving">
            <a:extLst>
              <a:ext uri="{FF2B5EF4-FFF2-40B4-BE49-F238E27FC236}">
                <a16:creationId xmlns:a16="http://schemas.microsoft.com/office/drawing/2014/main" id="{6F82525A-C73E-499D-9970-E4E2A1175D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94" y="5381271"/>
            <a:ext cx="234000" cy="234000"/>
          </a:xfrm>
          <a:prstGeom prst="rect">
            <a:avLst/>
          </a:prstGeom>
        </p:spPr>
      </p:pic>
      <p:pic>
        <p:nvPicPr>
          <p:cNvPr id="19" name="Afbeelding 18" descr="Afbeelding met bijl&#10;&#10;Automatisch gegenereerde beschrijving">
            <a:extLst>
              <a:ext uri="{FF2B5EF4-FFF2-40B4-BE49-F238E27FC236}">
                <a16:creationId xmlns:a16="http://schemas.microsoft.com/office/drawing/2014/main" id="{D238CE32-4745-4037-8DC9-FA3E81C0FD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88" y="5385517"/>
            <a:ext cx="288000" cy="22975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232000-2C6C-4929-B7B9-BBA60D518B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55" y="5381271"/>
            <a:ext cx="328355" cy="23400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1F55CFA7-D215-494F-BCD0-D150AA5A44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3" y="3020525"/>
            <a:ext cx="4078071" cy="120657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D6A2F76-2FDF-47B9-8E04-811A914D3C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2900" y="479926"/>
            <a:ext cx="2649368" cy="1179292"/>
          </a:xfrm>
          <a:prstGeom prst="rect">
            <a:avLst/>
          </a:prstGeom>
        </p:spPr>
      </p:pic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4F28458B-036C-4E86-B78F-F519C2F3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1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D58BFEE3-D980-4822-A5A7-B997DD3857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798525"/>
            <a:ext cx="12192000" cy="4059475"/>
          </a:xfrm>
          <a:custGeom>
            <a:avLst/>
            <a:gdLst>
              <a:gd name="connsiteX0" fmla="*/ 1951038 w 12192000"/>
              <a:gd name="connsiteY0" fmla="*/ 85 h 4059475"/>
              <a:gd name="connsiteX1" fmla="*/ 2134662 w 12192000"/>
              <a:gd name="connsiteY1" fmla="*/ 70314 h 4059475"/>
              <a:gd name="connsiteX2" fmla="*/ 2155763 w 12192000"/>
              <a:gd name="connsiteY2" fmla="*/ 84801 h 4059475"/>
              <a:gd name="connsiteX3" fmla="*/ 2770291 w 12192000"/>
              <a:gd name="connsiteY3" fmla="*/ 614484 h 4059475"/>
              <a:gd name="connsiteX4" fmla="*/ 2823910 w 12192000"/>
              <a:gd name="connsiteY4" fmla="*/ 652032 h 4059475"/>
              <a:gd name="connsiteX5" fmla="*/ 2830787 w 12192000"/>
              <a:gd name="connsiteY5" fmla="*/ 655025 h 4059475"/>
              <a:gd name="connsiteX6" fmla="*/ 2830950 w 12192000"/>
              <a:gd name="connsiteY6" fmla="*/ 655182 h 4059475"/>
              <a:gd name="connsiteX7" fmla="*/ 3239308 w 12192000"/>
              <a:gd name="connsiteY7" fmla="*/ 647627 h 4059475"/>
              <a:gd name="connsiteX8" fmla="*/ 3438688 w 12192000"/>
              <a:gd name="connsiteY8" fmla="*/ 478894 h 4059475"/>
              <a:gd name="connsiteX9" fmla="*/ 12192000 w 12192000"/>
              <a:gd name="connsiteY9" fmla="*/ 478894 h 4059475"/>
              <a:gd name="connsiteX10" fmla="*/ 12192000 w 12192000"/>
              <a:gd name="connsiteY10" fmla="*/ 4059475 h 4059475"/>
              <a:gd name="connsiteX11" fmla="*/ 0 w 12192000"/>
              <a:gd name="connsiteY11" fmla="*/ 4059475 h 4059475"/>
              <a:gd name="connsiteX12" fmla="*/ 0 w 12192000"/>
              <a:gd name="connsiteY12" fmla="*/ 478894 h 4059475"/>
              <a:gd name="connsiteX13" fmla="*/ 1278563 w 12192000"/>
              <a:gd name="connsiteY13" fmla="*/ 478894 h 4059475"/>
              <a:gd name="connsiteX14" fmla="*/ 1712608 w 12192000"/>
              <a:gd name="connsiteY14" fmla="*/ 107976 h 4059475"/>
              <a:gd name="connsiteX15" fmla="*/ 1766680 w 12192000"/>
              <a:gd name="connsiteY15" fmla="*/ 64849 h 4059475"/>
              <a:gd name="connsiteX16" fmla="*/ 1832438 w 12192000"/>
              <a:gd name="connsiteY16" fmla="*/ 26535 h 4059475"/>
              <a:gd name="connsiteX17" fmla="*/ 1888394 w 12192000"/>
              <a:gd name="connsiteY17" fmla="*/ 6997 h 4059475"/>
              <a:gd name="connsiteX18" fmla="*/ 1951038 w 12192000"/>
              <a:gd name="connsiteY18" fmla="*/ 85 h 405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059475">
                <a:moveTo>
                  <a:pt x="1951038" y="85"/>
                </a:moveTo>
                <a:cubicBezTo>
                  <a:pt x="2014500" y="1871"/>
                  <a:pt x="2077606" y="33493"/>
                  <a:pt x="2134662" y="70314"/>
                </a:cubicBezTo>
                <a:lnTo>
                  <a:pt x="2155763" y="84801"/>
                </a:lnTo>
                <a:lnTo>
                  <a:pt x="2770291" y="614484"/>
                </a:lnTo>
                <a:cubicBezTo>
                  <a:pt x="2787190" y="629050"/>
                  <a:pt x="2805165" y="641558"/>
                  <a:pt x="2823910" y="652032"/>
                </a:cubicBezTo>
                <a:lnTo>
                  <a:pt x="2830787" y="655025"/>
                </a:lnTo>
                <a:lnTo>
                  <a:pt x="2830950" y="655182"/>
                </a:lnTo>
                <a:cubicBezTo>
                  <a:pt x="2949081" y="748124"/>
                  <a:pt x="3120100" y="748511"/>
                  <a:pt x="3239308" y="647627"/>
                </a:cubicBezTo>
                <a:lnTo>
                  <a:pt x="3438688" y="478894"/>
                </a:lnTo>
                <a:lnTo>
                  <a:pt x="12192000" y="478894"/>
                </a:lnTo>
                <a:lnTo>
                  <a:pt x="12192000" y="4059475"/>
                </a:lnTo>
                <a:lnTo>
                  <a:pt x="0" y="4059475"/>
                </a:lnTo>
                <a:lnTo>
                  <a:pt x="0" y="478894"/>
                </a:lnTo>
                <a:lnTo>
                  <a:pt x="1278563" y="478894"/>
                </a:lnTo>
                <a:lnTo>
                  <a:pt x="1712608" y="107976"/>
                </a:lnTo>
                <a:lnTo>
                  <a:pt x="1766680" y="64849"/>
                </a:lnTo>
                <a:lnTo>
                  <a:pt x="1832438" y="26535"/>
                </a:lnTo>
                <a:lnTo>
                  <a:pt x="1888394" y="6997"/>
                </a:lnTo>
                <a:cubicBezTo>
                  <a:pt x="1908956" y="2061"/>
                  <a:pt x="1929884" y="-510"/>
                  <a:pt x="1951038" y="8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7E656A-67B5-4A92-BECB-B4E4E205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E0552951-6DF0-4DA8-A839-854AEEE59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50" y="1797050"/>
            <a:ext cx="10090150" cy="814388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753E123-E8FF-44FF-AA7F-AAAC20E5E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8212" y="6064450"/>
            <a:ext cx="1328400" cy="590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C            </a:t>
            </a:r>
            <a:endParaRPr lang="en-GB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5BB925C1-5220-4F92-999F-F99C8DFF26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3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63E9B187-CC3B-487C-B152-0A3C62D1FF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060" y="4254600"/>
            <a:ext cx="12215094" cy="2605249"/>
          </a:xfrm>
          <a:custGeom>
            <a:avLst/>
            <a:gdLst>
              <a:gd name="connsiteX0" fmla="*/ 1951038 w 12192000"/>
              <a:gd name="connsiteY0" fmla="*/ 85 h 4059475"/>
              <a:gd name="connsiteX1" fmla="*/ 2134662 w 12192000"/>
              <a:gd name="connsiteY1" fmla="*/ 70314 h 4059475"/>
              <a:gd name="connsiteX2" fmla="*/ 2155763 w 12192000"/>
              <a:gd name="connsiteY2" fmla="*/ 84801 h 4059475"/>
              <a:gd name="connsiteX3" fmla="*/ 2770291 w 12192000"/>
              <a:gd name="connsiteY3" fmla="*/ 614484 h 4059475"/>
              <a:gd name="connsiteX4" fmla="*/ 2823910 w 12192000"/>
              <a:gd name="connsiteY4" fmla="*/ 652032 h 4059475"/>
              <a:gd name="connsiteX5" fmla="*/ 2830787 w 12192000"/>
              <a:gd name="connsiteY5" fmla="*/ 655025 h 4059475"/>
              <a:gd name="connsiteX6" fmla="*/ 2830950 w 12192000"/>
              <a:gd name="connsiteY6" fmla="*/ 655182 h 4059475"/>
              <a:gd name="connsiteX7" fmla="*/ 3239308 w 12192000"/>
              <a:gd name="connsiteY7" fmla="*/ 647627 h 4059475"/>
              <a:gd name="connsiteX8" fmla="*/ 3438688 w 12192000"/>
              <a:gd name="connsiteY8" fmla="*/ 478894 h 4059475"/>
              <a:gd name="connsiteX9" fmla="*/ 12192000 w 12192000"/>
              <a:gd name="connsiteY9" fmla="*/ 478894 h 4059475"/>
              <a:gd name="connsiteX10" fmla="*/ 12192000 w 12192000"/>
              <a:gd name="connsiteY10" fmla="*/ 4059475 h 4059475"/>
              <a:gd name="connsiteX11" fmla="*/ 0 w 12192000"/>
              <a:gd name="connsiteY11" fmla="*/ 4059475 h 4059475"/>
              <a:gd name="connsiteX12" fmla="*/ 0 w 12192000"/>
              <a:gd name="connsiteY12" fmla="*/ 478894 h 4059475"/>
              <a:gd name="connsiteX13" fmla="*/ 1278563 w 12192000"/>
              <a:gd name="connsiteY13" fmla="*/ 478894 h 4059475"/>
              <a:gd name="connsiteX14" fmla="*/ 1712608 w 12192000"/>
              <a:gd name="connsiteY14" fmla="*/ 107976 h 4059475"/>
              <a:gd name="connsiteX15" fmla="*/ 1766680 w 12192000"/>
              <a:gd name="connsiteY15" fmla="*/ 64849 h 4059475"/>
              <a:gd name="connsiteX16" fmla="*/ 1832438 w 12192000"/>
              <a:gd name="connsiteY16" fmla="*/ 26535 h 4059475"/>
              <a:gd name="connsiteX17" fmla="*/ 1888394 w 12192000"/>
              <a:gd name="connsiteY17" fmla="*/ 6997 h 4059475"/>
              <a:gd name="connsiteX18" fmla="*/ 1951038 w 12192000"/>
              <a:gd name="connsiteY18" fmla="*/ 85 h 4059475"/>
              <a:gd name="connsiteX0" fmla="*/ 1951038 w 12192000"/>
              <a:gd name="connsiteY0" fmla="*/ 85 h 4059475"/>
              <a:gd name="connsiteX1" fmla="*/ 2134662 w 12192000"/>
              <a:gd name="connsiteY1" fmla="*/ 70314 h 4059475"/>
              <a:gd name="connsiteX2" fmla="*/ 2155763 w 12192000"/>
              <a:gd name="connsiteY2" fmla="*/ 84801 h 4059475"/>
              <a:gd name="connsiteX3" fmla="*/ 2770291 w 12192000"/>
              <a:gd name="connsiteY3" fmla="*/ 614484 h 4059475"/>
              <a:gd name="connsiteX4" fmla="*/ 2823910 w 12192000"/>
              <a:gd name="connsiteY4" fmla="*/ 652032 h 4059475"/>
              <a:gd name="connsiteX5" fmla="*/ 2830787 w 12192000"/>
              <a:gd name="connsiteY5" fmla="*/ 655025 h 4059475"/>
              <a:gd name="connsiteX6" fmla="*/ 2830950 w 12192000"/>
              <a:gd name="connsiteY6" fmla="*/ 655182 h 4059475"/>
              <a:gd name="connsiteX7" fmla="*/ 3239308 w 12192000"/>
              <a:gd name="connsiteY7" fmla="*/ 647627 h 4059475"/>
              <a:gd name="connsiteX8" fmla="*/ 3438688 w 12192000"/>
              <a:gd name="connsiteY8" fmla="*/ 478894 h 4059475"/>
              <a:gd name="connsiteX9" fmla="*/ 12192000 w 12192000"/>
              <a:gd name="connsiteY9" fmla="*/ 478894 h 4059475"/>
              <a:gd name="connsiteX10" fmla="*/ 12192000 w 12192000"/>
              <a:gd name="connsiteY10" fmla="*/ 4059475 h 4059475"/>
              <a:gd name="connsiteX11" fmla="*/ 11017 w 12192000"/>
              <a:gd name="connsiteY11" fmla="*/ 2803552 h 4059475"/>
              <a:gd name="connsiteX12" fmla="*/ 0 w 12192000"/>
              <a:gd name="connsiteY12" fmla="*/ 478894 h 4059475"/>
              <a:gd name="connsiteX13" fmla="*/ 1278563 w 12192000"/>
              <a:gd name="connsiteY13" fmla="*/ 478894 h 4059475"/>
              <a:gd name="connsiteX14" fmla="*/ 1712608 w 12192000"/>
              <a:gd name="connsiteY14" fmla="*/ 107976 h 4059475"/>
              <a:gd name="connsiteX15" fmla="*/ 1766680 w 12192000"/>
              <a:gd name="connsiteY15" fmla="*/ 64849 h 4059475"/>
              <a:gd name="connsiteX16" fmla="*/ 1832438 w 12192000"/>
              <a:gd name="connsiteY16" fmla="*/ 26535 h 4059475"/>
              <a:gd name="connsiteX17" fmla="*/ 1888394 w 12192000"/>
              <a:gd name="connsiteY17" fmla="*/ 6997 h 4059475"/>
              <a:gd name="connsiteX18" fmla="*/ 1951038 w 12192000"/>
              <a:gd name="connsiteY18" fmla="*/ 85 h 4059475"/>
              <a:gd name="connsiteX0" fmla="*/ 1951038 w 12192000"/>
              <a:gd name="connsiteY0" fmla="*/ 85 h 2803552"/>
              <a:gd name="connsiteX1" fmla="*/ 2134662 w 12192000"/>
              <a:gd name="connsiteY1" fmla="*/ 70314 h 2803552"/>
              <a:gd name="connsiteX2" fmla="*/ 2155763 w 12192000"/>
              <a:gd name="connsiteY2" fmla="*/ 84801 h 2803552"/>
              <a:gd name="connsiteX3" fmla="*/ 2770291 w 12192000"/>
              <a:gd name="connsiteY3" fmla="*/ 614484 h 2803552"/>
              <a:gd name="connsiteX4" fmla="*/ 2823910 w 12192000"/>
              <a:gd name="connsiteY4" fmla="*/ 652032 h 2803552"/>
              <a:gd name="connsiteX5" fmla="*/ 2830787 w 12192000"/>
              <a:gd name="connsiteY5" fmla="*/ 655025 h 2803552"/>
              <a:gd name="connsiteX6" fmla="*/ 2830950 w 12192000"/>
              <a:gd name="connsiteY6" fmla="*/ 655182 h 2803552"/>
              <a:gd name="connsiteX7" fmla="*/ 3239308 w 12192000"/>
              <a:gd name="connsiteY7" fmla="*/ 647627 h 2803552"/>
              <a:gd name="connsiteX8" fmla="*/ 3438688 w 12192000"/>
              <a:gd name="connsiteY8" fmla="*/ 478894 h 2803552"/>
              <a:gd name="connsiteX9" fmla="*/ 12192000 w 12192000"/>
              <a:gd name="connsiteY9" fmla="*/ 478894 h 2803552"/>
              <a:gd name="connsiteX10" fmla="*/ 12192000 w 12192000"/>
              <a:gd name="connsiteY10" fmla="*/ 2561181 h 2803552"/>
              <a:gd name="connsiteX11" fmla="*/ 11017 w 12192000"/>
              <a:gd name="connsiteY11" fmla="*/ 2803552 h 2803552"/>
              <a:gd name="connsiteX12" fmla="*/ 0 w 12192000"/>
              <a:gd name="connsiteY12" fmla="*/ 478894 h 2803552"/>
              <a:gd name="connsiteX13" fmla="*/ 1278563 w 12192000"/>
              <a:gd name="connsiteY13" fmla="*/ 478894 h 2803552"/>
              <a:gd name="connsiteX14" fmla="*/ 1712608 w 12192000"/>
              <a:gd name="connsiteY14" fmla="*/ 107976 h 2803552"/>
              <a:gd name="connsiteX15" fmla="*/ 1766680 w 12192000"/>
              <a:gd name="connsiteY15" fmla="*/ 64849 h 2803552"/>
              <a:gd name="connsiteX16" fmla="*/ 1832438 w 12192000"/>
              <a:gd name="connsiteY16" fmla="*/ 26535 h 2803552"/>
              <a:gd name="connsiteX17" fmla="*/ 1888394 w 12192000"/>
              <a:gd name="connsiteY17" fmla="*/ 6997 h 2803552"/>
              <a:gd name="connsiteX18" fmla="*/ 1951038 w 12192000"/>
              <a:gd name="connsiteY18" fmla="*/ 85 h 2803552"/>
              <a:gd name="connsiteX0" fmla="*/ 1951038 w 12214034"/>
              <a:gd name="connsiteY0" fmla="*/ 85 h 2803552"/>
              <a:gd name="connsiteX1" fmla="*/ 2134662 w 12214034"/>
              <a:gd name="connsiteY1" fmla="*/ 70314 h 2803552"/>
              <a:gd name="connsiteX2" fmla="*/ 2155763 w 12214034"/>
              <a:gd name="connsiteY2" fmla="*/ 84801 h 2803552"/>
              <a:gd name="connsiteX3" fmla="*/ 2770291 w 12214034"/>
              <a:gd name="connsiteY3" fmla="*/ 614484 h 2803552"/>
              <a:gd name="connsiteX4" fmla="*/ 2823910 w 12214034"/>
              <a:gd name="connsiteY4" fmla="*/ 652032 h 2803552"/>
              <a:gd name="connsiteX5" fmla="*/ 2830787 w 12214034"/>
              <a:gd name="connsiteY5" fmla="*/ 655025 h 2803552"/>
              <a:gd name="connsiteX6" fmla="*/ 2830950 w 12214034"/>
              <a:gd name="connsiteY6" fmla="*/ 655182 h 2803552"/>
              <a:gd name="connsiteX7" fmla="*/ 3239308 w 12214034"/>
              <a:gd name="connsiteY7" fmla="*/ 647627 h 2803552"/>
              <a:gd name="connsiteX8" fmla="*/ 3438688 w 12214034"/>
              <a:gd name="connsiteY8" fmla="*/ 478894 h 2803552"/>
              <a:gd name="connsiteX9" fmla="*/ 12192000 w 12214034"/>
              <a:gd name="connsiteY9" fmla="*/ 478894 h 2803552"/>
              <a:gd name="connsiteX10" fmla="*/ 12214034 w 12214034"/>
              <a:gd name="connsiteY10" fmla="*/ 2605249 h 2803552"/>
              <a:gd name="connsiteX11" fmla="*/ 11017 w 12214034"/>
              <a:gd name="connsiteY11" fmla="*/ 2803552 h 2803552"/>
              <a:gd name="connsiteX12" fmla="*/ 0 w 12214034"/>
              <a:gd name="connsiteY12" fmla="*/ 478894 h 2803552"/>
              <a:gd name="connsiteX13" fmla="*/ 1278563 w 12214034"/>
              <a:gd name="connsiteY13" fmla="*/ 478894 h 2803552"/>
              <a:gd name="connsiteX14" fmla="*/ 1712608 w 12214034"/>
              <a:gd name="connsiteY14" fmla="*/ 107976 h 2803552"/>
              <a:gd name="connsiteX15" fmla="*/ 1766680 w 12214034"/>
              <a:gd name="connsiteY15" fmla="*/ 64849 h 2803552"/>
              <a:gd name="connsiteX16" fmla="*/ 1832438 w 12214034"/>
              <a:gd name="connsiteY16" fmla="*/ 26535 h 2803552"/>
              <a:gd name="connsiteX17" fmla="*/ 1888394 w 12214034"/>
              <a:gd name="connsiteY17" fmla="*/ 6997 h 2803552"/>
              <a:gd name="connsiteX18" fmla="*/ 1951038 w 12214034"/>
              <a:gd name="connsiteY18" fmla="*/ 85 h 2803552"/>
              <a:gd name="connsiteX0" fmla="*/ 1952098 w 12215094"/>
              <a:gd name="connsiteY0" fmla="*/ 85 h 2605249"/>
              <a:gd name="connsiteX1" fmla="*/ 2135722 w 12215094"/>
              <a:gd name="connsiteY1" fmla="*/ 70314 h 2605249"/>
              <a:gd name="connsiteX2" fmla="*/ 2156823 w 12215094"/>
              <a:gd name="connsiteY2" fmla="*/ 84801 h 2605249"/>
              <a:gd name="connsiteX3" fmla="*/ 2771351 w 12215094"/>
              <a:gd name="connsiteY3" fmla="*/ 614484 h 2605249"/>
              <a:gd name="connsiteX4" fmla="*/ 2824970 w 12215094"/>
              <a:gd name="connsiteY4" fmla="*/ 652032 h 2605249"/>
              <a:gd name="connsiteX5" fmla="*/ 2831847 w 12215094"/>
              <a:gd name="connsiteY5" fmla="*/ 655025 h 2605249"/>
              <a:gd name="connsiteX6" fmla="*/ 2832010 w 12215094"/>
              <a:gd name="connsiteY6" fmla="*/ 655182 h 2605249"/>
              <a:gd name="connsiteX7" fmla="*/ 3240368 w 12215094"/>
              <a:gd name="connsiteY7" fmla="*/ 647627 h 2605249"/>
              <a:gd name="connsiteX8" fmla="*/ 3439748 w 12215094"/>
              <a:gd name="connsiteY8" fmla="*/ 478894 h 2605249"/>
              <a:gd name="connsiteX9" fmla="*/ 12193060 w 12215094"/>
              <a:gd name="connsiteY9" fmla="*/ 478894 h 2605249"/>
              <a:gd name="connsiteX10" fmla="*/ 12215094 w 12215094"/>
              <a:gd name="connsiteY10" fmla="*/ 2605249 h 2605249"/>
              <a:gd name="connsiteX11" fmla="*/ 1060 w 12215094"/>
              <a:gd name="connsiteY11" fmla="*/ 2572197 h 2605249"/>
              <a:gd name="connsiteX12" fmla="*/ 1060 w 12215094"/>
              <a:gd name="connsiteY12" fmla="*/ 478894 h 2605249"/>
              <a:gd name="connsiteX13" fmla="*/ 1279623 w 12215094"/>
              <a:gd name="connsiteY13" fmla="*/ 478894 h 2605249"/>
              <a:gd name="connsiteX14" fmla="*/ 1713668 w 12215094"/>
              <a:gd name="connsiteY14" fmla="*/ 107976 h 2605249"/>
              <a:gd name="connsiteX15" fmla="*/ 1767740 w 12215094"/>
              <a:gd name="connsiteY15" fmla="*/ 64849 h 2605249"/>
              <a:gd name="connsiteX16" fmla="*/ 1833498 w 12215094"/>
              <a:gd name="connsiteY16" fmla="*/ 26535 h 2605249"/>
              <a:gd name="connsiteX17" fmla="*/ 1889454 w 12215094"/>
              <a:gd name="connsiteY17" fmla="*/ 6997 h 2605249"/>
              <a:gd name="connsiteX18" fmla="*/ 1952098 w 12215094"/>
              <a:gd name="connsiteY18" fmla="*/ 85 h 2605249"/>
              <a:gd name="connsiteX0" fmla="*/ 1952098 w 12215094"/>
              <a:gd name="connsiteY0" fmla="*/ 85 h 2605249"/>
              <a:gd name="connsiteX1" fmla="*/ 2135722 w 12215094"/>
              <a:gd name="connsiteY1" fmla="*/ 70314 h 2605249"/>
              <a:gd name="connsiteX2" fmla="*/ 2156823 w 12215094"/>
              <a:gd name="connsiteY2" fmla="*/ 84801 h 2605249"/>
              <a:gd name="connsiteX3" fmla="*/ 2771351 w 12215094"/>
              <a:gd name="connsiteY3" fmla="*/ 614484 h 2605249"/>
              <a:gd name="connsiteX4" fmla="*/ 2824970 w 12215094"/>
              <a:gd name="connsiteY4" fmla="*/ 652032 h 2605249"/>
              <a:gd name="connsiteX5" fmla="*/ 2831847 w 12215094"/>
              <a:gd name="connsiteY5" fmla="*/ 655025 h 2605249"/>
              <a:gd name="connsiteX6" fmla="*/ 2832010 w 12215094"/>
              <a:gd name="connsiteY6" fmla="*/ 655182 h 2605249"/>
              <a:gd name="connsiteX7" fmla="*/ 3240368 w 12215094"/>
              <a:gd name="connsiteY7" fmla="*/ 647627 h 2605249"/>
              <a:gd name="connsiteX8" fmla="*/ 3439748 w 12215094"/>
              <a:gd name="connsiteY8" fmla="*/ 478894 h 2605249"/>
              <a:gd name="connsiteX9" fmla="*/ 12193060 w 12215094"/>
              <a:gd name="connsiteY9" fmla="*/ 478894 h 2605249"/>
              <a:gd name="connsiteX10" fmla="*/ 12215094 w 12215094"/>
              <a:gd name="connsiteY10" fmla="*/ 2605249 h 2605249"/>
              <a:gd name="connsiteX11" fmla="*/ 1060 w 12215094"/>
              <a:gd name="connsiteY11" fmla="*/ 2605248 h 2605249"/>
              <a:gd name="connsiteX12" fmla="*/ 1060 w 12215094"/>
              <a:gd name="connsiteY12" fmla="*/ 478894 h 2605249"/>
              <a:gd name="connsiteX13" fmla="*/ 1279623 w 12215094"/>
              <a:gd name="connsiteY13" fmla="*/ 478894 h 2605249"/>
              <a:gd name="connsiteX14" fmla="*/ 1713668 w 12215094"/>
              <a:gd name="connsiteY14" fmla="*/ 107976 h 2605249"/>
              <a:gd name="connsiteX15" fmla="*/ 1767740 w 12215094"/>
              <a:gd name="connsiteY15" fmla="*/ 64849 h 2605249"/>
              <a:gd name="connsiteX16" fmla="*/ 1833498 w 12215094"/>
              <a:gd name="connsiteY16" fmla="*/ 26535 h 2605249"/>
              <a:gd name="connsiteX17" fmla="*/ 1889454 w 12215094"/>
              <a:gd name="connsiteY17" fmla="*/ 6997 h 2605249"/>
              <a:gd name="connsiteX18" fmla="*/ 1952098 w 12215094"/>
              <a:gd name="connsiteY18" fmla="*/ 85 h 26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15094" h="2605249">
                <a:moveTo>
                  <a:pt x="1952098" y="85"/>
                </a:moveTo>
                <a:cubicBezTo>
                  <a:pt x="2015560" y="1871"/>
                  <a:pt x="2078666" y="33493"/>
                  <a:pt x="2135722" y="70314"/>
                </a:cubicBezTo>
                <a:lnTo>
                  <a:pt x="2156823" y="84801"/>
                </a:lnTo>
                <a:lnTo>
                  <a:pt x="2771351" y="614484"/>
                </a:lnTo>
                <a:cubicBezTo>
                  <a:pt x="2788250" y="629050"/>
                  <a:pt x="2806225" y="641558"/>
                  <a:pt x="2824970" y="652032"/>
                </a:cubicBezTo>
                <a:lnTo>
                  <a:pt x="2831847" y="655025"/>
                </a:lnTo>
                <a:lnTo>
                  <a:pt x="2832010" y="655182"/>
                </a:lnTo>
                <a:cubicBezTo>
                  <a:pt x="2950141" y="748124"/>
                  <a:pt x="3121160" y="748511"/>
                  <a:pt x="3240368" y="647627"/>
                </a:cubicBezTo>
                <a:lnTo>
                  <a:pt x="3439748" y="478894"/>
                </a:lnTo>
                <a:lnTo>
                  <a:pt x="12193060" y="478894"/>
                </a:lnTo>
                <a:lnTo>
                  <a:pt x="12215094" y="2605249"/>
                </a:lnTo>
                <a:lnTo>
                  <a:pt x="1060" y="2605248"/>
                </a:lnTo>
                <a:cubicBezTo>
                  <a:pt x="-2612" y="1830362"/>
                  <a:pt x="4732" y="1253780"/>
                  <a:pt x="1060" y="478894"/>
                </a:cubicBezTo>
                <a:lnTo>
                  <a:pt x="1279623" y="478894"/>
                </a:lnTo>
                <a:lnTo>
                  <a:pt x="1713668" y="107976"/>
                </a:lnTo>
                <a:lnTo>
                  <a:pt x="1767740" y="64849"/>
                </a:lnTo>
                <a:lnTo>
                  <a:pt x="1833498" y="26535"/>
                </a:lnTo>
                <a:lnTo>
                  <a:pt x="1889454" y="6997"/>
                </a:lnTo>
                <a:cubicBezTo>
                  <a:pt x="1910016" y="2061"/>
                  <a:pt x="1930944" y="-510"/>
                  <a:pt x="1952098" y="8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7E656A-67B5-4A92-BECB-B4E4E205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E0552951-6DF0-4DA8-A839-854AEEE59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50" y="1797050"/>
            <a:ext cx="10090150" cy="814388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753E123-E8FF-44FF-AA7F-AAAC20E5E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8212" y="6064450"/>
            <a:ext cx="1328400" cy="590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C            </a:t>
            </a:r>
            <a:endParaRPr lang="en-GB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253CDBDC-6D43-47BD-ACDD-91761EA59A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7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ekst -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1F4A206-C624-4A46-929E-5217D6F2B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256"/>
            <a:ext cx="12192000" cy="3285744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C0A91CE2-0A62-48FF-A89A-ED5CB03D5896}"/>
              </a:ext>
            </a:extLst>
          </p:cNvPr>
          <p:cNvSpPr/>
          <p:nvPr userDrawn="1"/>
        </p:nvSpPr>
        <p:spPr>
          <a:xfrm>
            <a:off x="2568182" y="4828353"/>
            <a:ext cx="1108468" cy="1108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58DCF5-FC8A-4BFC-B077-1837A630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tekst 35">
            <a:extLst>
              <a:ext uri="{FF2B5EF4-FFF2-40B4-BE49-F238E27FC236}">
                <a16:creationId xmlns:a16="http://schemas.microsoft.com/office/drawing/2014/main" id="{E41CC7D0-850A-420A-8C6A-757E52A2B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50" y="1797049"/>
            <a:ext cx="10090150" cy="1774777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75A2677-6042-4D01-B96B-87E600FDC0A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568182" y="4828783"/>
            <a:ext cx="1108468" cy="1108468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C193A67-B0FD-4A55-AF2D-4827EC3928D8}"/>
              </a:ext>
            </a:extLst>
          </p:cNvPr>
          <p:cNvSpPr/>
          <p:nvPr userDrawn="1"/>
        </p:nvSpPr>
        <p:spPr>
          <a:xfrm>
            <a:off x="8515352" y="4828353"/>
            <a:ext cx="1108468" cy="1108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C25C1006-8A40-40C4-8792-0487274FE09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515352" y="4828783"/>
            <a:ext cx="1108468" cy="1108468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B45178B-DF64-4C44-ACDD-737B56624148}"/>
              </a:ext>
            </a:extLst>
          </p:cNvPr>
          <p:cNvSpPr/>
          <p:nvPr userDrawn="1"/>
        </p:nvSpPr>
        <p:spPr>
          <a:xfrm>
            <a:off x="5541767" y="4828353"/>
            <a:ext cx="1108468" cy="1108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4D235472-17E6-4101-A781-4265DEE5FC0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541767" y="4828783"/>
            <a:ext cx="1108468" cy="1108468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65063CD-7F45-4AE3-AF53-0BD316786E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BEDF0D15-C19E-43BE-AE4E-FCEAB52F11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2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621FC4-249A-405F-AF6B-BAA0F8B3A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5"/>
            <a:ext cx="12192000" cy="49865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DFE186-DF5E-466C-81CC-A97CDEA2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5"/>
            <a:ext cx="12192000" cy="49865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3179FE-1D7F-475F-91AD-F631CBBE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24" y="1860550"/>
            <a:ext cx="3395339" cy="813995"/>
          </a:xfrm>
        </p:spPr>
        <p:txBody>
          <a:bodyPr/>
          <a:lstStyle>
            <a:lvl1pPr>
              <a:defRPr sz="29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A36168E-17B8-44E6-ACA9-F1CBFA90C8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0125" y="1876425"/>
            <a:ext cx="3219450" cy="32194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C3C2E403-6549-469B-8FF0-69D7EE24E2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2231" y="1876425"/>
            <a:ext cx="3219450" cy="32194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25878C3-C55A-445F-9FC2-182AFB924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38" y="3081338"/>
            <a:ext cx="3400425" cy="2014537"/>
          </a:xfrm>
        </p:spPr>
        <p:txBody>
          <a:bodyPr/>
          <a:lstStyle>
            <a:lvl1pPr>
              <a:lnSpc>
                <a:spcPts val="2500"/>
              </a:lnSpc>
              <a:defRPr/>
            </a:lvl1pPr>
            <a:lvl2pPr>
              <a:lnSpc>
                <a:spcPts val="2500"/>
              </a:lnSpc>
              <a:defRPr/>
            </a:lvl2pPr>
            <a:lvl3pPr>
              <a:lnSpc>
                <a:spcPts val="2500"/>
              </a:lnSpc>
              <a:defRPr/>
            </a:lvl3pPr>
            <a:lvl4pPr>
              <a:lnSpc>
                <a:spcPts val="2500"/>
              </a:lnSpc>
              <a:defRPr/>
            </a:lvl4pPr>
            <a:lvl5pPr>
              <a:lnSpc>
                <a:spcPts val="25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FB0946-9C52-46D4-B08C-94C12BDB6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27B157D9-4808-465C-91DB-A5AF96CF91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9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k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D6679F8-8F7A-470E-8807-C45CAF47C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0" y="2670048"/>
            <a:ext cx="12192000" cy="418795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C1CBFE4-A689-4B01-828A-63D26FE9011F}"/>
              </a:ext>
            </a:extLst>
          </p:cNvPr>
          <p:cNvSpPr/>
          <p:nvPr userDrawn="1"/>
        </p:nvSpPr>
        <p:spPr>
          <a:xfrm>
            <a:off x="641838" y="1459524"/>
            <a:ext cx="4334608" cy="3622430"/>
          </a:xfrm>
          <a:prstGeom prst="rect">
            <a:avLst/>
          </a:prstGeom>
          <a:solidFill>
            <a:srgbClr val="91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5DD3C4-30A2-4534-BF1E-3E3CF6AA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61" y="1736045"/>
            <a:ext cx="3695212" cy="1165417"/>
          </a:xfrm>
        </p:spPr>
        <p:txBody>
          <a:bodyPr/>
          <a:lstStyle>
            <a:lvl1pPr>
              <a:defRPr lang="en-GB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8" name="Tijdelijke aanduiding voor tekst 35">
            <a:extLst>
              <a:ext uri="{FF2B5EF4-FFF2-40B4-BE49-F238E27FC236}">
                <a16:creationId xmlns:a16="http://schemas.microsoft.com/office/drawing/2014/main" id="{27433F06-0676-45BB-9A51-A5804A305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919" y="2989385"/>
            <a:ext cx="3695212" cy="195189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D381B67-28EC-4614-8F6C-6870E46C1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5163" y="941388"/>
            <a:ext cx="7075487" cy="4686300"/>
          </a:xfrm>
          <a:custGeom>
            <a:avLst/>
            <a:gdLst>
              <a:gd name="connsiteX0" fmla="*/ 0 w 7075487"/>
              <a:gd name="connsiteY0" fmla="*/ 0 h 4686300"/>
              <a:gd name="connsiteX1" fmla="*/ 7075487 w 7075487"/>
              <a:gd name="connsiteY1" fmla="*/ 0 h 4686300"/>
              <a:gd name="connsiteX2" fmla="*/ 7075487 w 7075487"/>
              <a:gd name="connsiteY2" fmla="*/ 4686300 h 4686300"/>
              <a:gd name="connsiteX3" fmla="*/ 0 w 7075487"/>
              <a:gd name="connsiteY3" fmla="*/ 4686300 h 4686300"/>
              <a:gd name="connsiteX4" fmla="*/ 0 w 7075487"/>
              <a:gd name="connsiteY4" fmla="*/ 4140566 h 4686300"/>
              <a:gd name="connsiteX5" fmla="*/ 501283 w 7075487"/>
              <a:gd name="connsiteY5" fmla="*/ 4140566 h 4686300"/>
              <a:gd name="connsiteX6" fmla="*/ 501283 w 7075487"/>
              <a:gd name="connsiteY6" fmla="*/ 518136 h 4686300"/>
              <a:gd name="connsiteX7" fmla="*/ 0 w 7075487"/>
              <a:gd name="connsiteY7" fmla="*/ 518136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5487" h="4686300">
                <a:moveTo>
                  <a:pt x="0" y="0"/>
                </a:moveTo>
                <a:lnTo>
                  <a:pt x="7075487" y="0"/>
                </a:lnTo>
                <a:lnTo>
                  <a:pt x="7075487" y="4686300"/>
                </a:lnTo>
                <a:lnTo>
                  <a:pt x="0" y="4686300"/>
                </a:lnTo>
                <a:lnTo>
                  <a:pt x="0" y="4140566"/>
                </a:lnTo>
                <a:lnTo>
                  <a:pt x="501283" y="4140566"/>
                </a:lnTo>
                <a:lnTo>
                  <a:pt x="501283" y="518136"/>
                </a:lnTo>
                <a:lnTo>
                  <a:pt x="0" y="5181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659F430-A547-468E-B047-849F137FE9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7AD0CD84-EDC0-456D-8712-D561785040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ekstk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D6679F8-8F7A-470E-8807-C45CAF47C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0" y="2670048"/>
            <a:ext cx="12192000" cy="418795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C1CBFE4-A689-4B01-828A-63D26FE9011F}"/>
              </a:ext>
            </a:extLst>
          </p:cNvPr>
          <p:cNvSpPr/>
          <p:nvPr userDrawn="1"/>
        </p:nvSpPr>
        <p:spPr>
          <a:xfrm>
            <a:off x="641838" y="1459524"/>
            <a:ext cx="7075486" cy="3622430"/>
          </a:xfrm>
          <a:prstGeom prst="rect">
            <a:avLst/>
          </a:prstGeom>
          <a:solidFill>
            <a:srgbClr val="91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5DD3C4-30A2-4534-BF1E-3E3CF6AA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60" y="1736045"/>
            <a:ext cx="6455533" cy="497241"/>
          </a:xfrm>
        </p:spPr>
        <p:txBody>
          <a:bodyPr/>
          <a:lstStyle>
            <a:lvl1pPr>
              <a:defRPr lang="en-GB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8" name="Tijdelijke aanduiding voor tekst 35">
            <a:extLst>
              <a:ext uri="{FF2B5EF4-FFF2-40B4-BE49-F238E27FC236}">
                <a16:creationId xmlns:a16="http://schemas.microsoft.com/office/drawing/2014/main" id="{27433F06-0676-45BB-9A51-A5804A305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919" y="2377440"/>
            <a:ext cx="6455074" cy="2563837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D381B67-28EC-4614-8F6C-6870E46C1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10994" y="941388"/>
            <a:ext cx="4139656" cy="4686300"/>
          </a:xfrm>
          <a:custGeom>
            <a:avLst/>
            <a:gdLst>
              <a:gd name="connsiteX0" fmla="*/ 0 w 7075487"/>
              <a:gd name="connsiteY0" fmla="*/ 0 h 4686300"/>
              <a:gd name="connsiteX1" fmla="*/ 7075487 w 7075487"/>
              <a:gd name="connsiteY1" fmla="*/ 0 h 4686300"/>
              <a:gd name="connsiteX2" fmla="*/ 7075487 w 7075487"/>
              <a:gd name="connsiteY2" fmla="*/ 4686300 h 4686300"/>
              <a:gd name="connsiteX3" fmla="*/ 0 w 7075487"/>
              <a:gd name="connsiteY3" fmla="*/ 4686300 h 4686300"/>
              <a:gd name="connsiteX4" fmla="*/ 0 w 7075487"/>
              <a:gd name="connsiteY4" fmla="*/ 4140566 h 4686300"/>
              <a:gd name="connsiteX5" fmla="*/ 501283 w 7075487"/>
              <a:gd name="connsiteY5" fmla="*/ 4140566 h 4686300"/>
              <a:gd name="connsiteX6" fmla="*/ 501283 w 7075487"/>
              <a:gd name="connsiteY6" fmla="*/ 518136 h 4686300"/>
              <a:gd name="connsiteX7" fmla="*/ 0 w 7075487"/>
              <a:gd name="connsiteY7" fmla="*/ 518136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5487" h="4686300">
                <a:moveTo>
                  <a:pt x="0" y="0"/>
                </a:moveTo>
                <a:lnTo>
                  <a:pt x="7075487" y="0"/>
                </a:lnTo>
                <a:lnTo>
                  <a:pt x="7075487" y="4686300"/>
                </a:lnTo>
                <a:lnTo>
                  <a:pt x="0" y="4686300"/>
                </a:lnTo>
                <a:lnTo>
                  <a:pt x="0" y="4140566"/>
                </a:lnTo>
                <a:lnTo>
                  <a:pt x="501283" y="4140566"/>
                </a:lnTo>
                <a:lnTo>
                  <a:pt x="501283" y="518136"/>
                </a:lnTo>
                <a:lnTo>
                  <a:pt x="0" y="5181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A7E57B-E994-4AE2-92A2-E764A66693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56B062E9-DC85-42BC-B664-EBB9190667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6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k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56C441-25A4-428A-A462-0DF03E545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0" y="2670048"/>
            <a:ext cx="12192000" cy="418795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C1CBFE4-A689-4B01-828A-63D26FE9011F}"/>
              </a:ext>
            </a:extLst>
          </p:cNvPr>
          <p:cNvSpPr/>
          <p:nvPr userDrawn="1"/>
        </p:nvSpPr>
        <p:spPr>
          <a:xfrm>
            <a:off x="641838" y="1459524"/>
            <a:ext cx="4334608" cy="3622430"/>
          </a:xfrm>
          <a:prstGeom prst="rect">
            <a:avLst/>
          </a:prstGeom>
          <a:solidFill>
            <a:srgbClr val="91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tekst 35">
            <a:extLst>
              <a:ext uri="{FF2B5EF4-FFF2-40B4-BE49-F238E27FC236}">
                <a16:creationId xmlns:a16="http://schemas.microsoft.com/office/drawing/2014/main" id="{27433F06-0676-45BB-9A51-A5804A305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919" y="1736045"/>
            <a:ext cx="3695212" cy="320523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D381B67-28EC-4614-8F6C-6870E46C1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5163" y="941388"/>
            <a:ext cx="7075487" cy="4686300"/>
          </a:xfrm>
          <a:custGeom>
            <a:avLst/>
            <a:gdLst>
              <a:gd name="connsiteX0" fmla="*/ 0 w 7075487"/>
              <a:gd name="connsiteY0" fmla="*/ 0 h 4686300"/>
              <a:gd name="connsiteX1" fmla="*/ 7075487 w 7075487"/>
              <a:gd name="connsiteY1" fmla="*/ 0 h 4686300"/>
              <a:gd name="connsiteX2" fmla="*/ 7075487 w 7075487"/>
              <a:gd name="connsiteY2" fmla="*/ 4686300 h 4686300"/>
              <a:gd name="connsiteX3" fmla="*/ 0 w 7075487"/>
              <a:gd name="connsiteY3" fmla="*/ 4686300 h 4686300"/>
              <a:gd name="connsiteX4" fmla="*/ 0 w 7075487"/>
              <a:gd name="connsiteY4" fmla="*/ 4140566 h 4686300"/>
              <a:gd name="connsiteX5" fmla="*/ 501283 w 7075487"/>
              <a:gd name="connsiteY5" fmla="*/ 4140566 h 4686300"/>
              <a:gd name="connsiteX6" fmla="*/ 501283 w 7075487"/>
              <a:gd name="connsiteY6" fmla="*/ 518136 h 4686300"/>
              <a:gd name="connsiteX7" fmla="*/ 0 w 7075487"/>
              <a:gd name="connsiteY7" fmla="*/ 518136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5487" h="4686300">
                <a:moveTo>
                  <a:pt x="0" y="0"/>
                </a:moveTo>
                <a:lnTo>
                  <a:pt x="7075487" y="0"/>
                </a:lnTo>
                <a:lnTo>
                  <a:pt x="7075487" y="4686300"/>
                </a:lnTo>
                <a:lnTo>
                  <a:pt x="0" y="4686300"/>
                </a:lnTo>
                <a:lnTo>
                  <a:pt x="0" y="4140566"/>
                </a:lnTo>
                <a:lnTo>
                  <a:pt x="501283" y="4140566"/>
                </a:lnTo>
                <a:lnTo>
                  <a:pt x="501283" y="518136"/>
                </a:lnTo>
                <a:lnTo>
                  <a:pt x="0" y="5181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9BF4B90-4CC8-4132-A582-57132D864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B180D2B3-18E5-477F-B254-DBCEA49F50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D0F6A-8C1C-459F-BB17-9CE426B38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/>
          <a:stretch/>
        </p:blipFill>
        <p:spPr>
          <a:xfrm>
            <a:off x="0" y="2670048"/>
            <a:ext cx="12192000" cy="4187952"/>
          </a:xfrm>
          <a:prstGeom prst="rect">
            <a:avLst/>
          </a:prstGeom>
        </p:spPr>
      </p:pic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195529C-EE9C-4812-B6D0-5683FB3CC2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63" y="639763"/>
            <a:ext cx="9290050" cy="5257800"/>
          </a:xfrm>
          <a:solidFill>
            <a:schemeClr val="bg1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0C1301-8AE1-42BD-AFDA-8188FC843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047" y="6069892"/>
            <a:ext cx="1314870" cy="585277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F132955-8323-4D15-8CFF-50E258BD5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r>
              <a:rPr lang="nl-NL"/>
              <a:t>Geen tekst of beeld in deze hoek </a:t>
            </a:r>
            <a:r>
              <a:rPr lang="nl-NL" err="1"/>
              <a:t>ivm</a:t>
            </a:r>
            <a:r>
              <a:rPr lang="nl-NL"/>
              <a:t> camera viewer in VV-zaal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2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850BFE-5470-4F60-A7E0-FEA1EA82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92" y="876693"/>
            <a:ext cx="10090608" cy="813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33D857-62E8-4C54-9958-7E7345B4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2" y="1857079"/>
            <a:ext cx="10090608" cy="4319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05EF8C-2E10-47E3-BD33-4F1101A84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3192" y="6356350"/>
            <a:ext cx="309849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7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61" r:id="rId4"/>
    <p:sldLayoutId id="2147483662" r:id="rId5"/>
    <p:sldLayoutId id="2147483664" r:id="rId6"/>
    <p:sldLayoutId id="2147483670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4984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768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0382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0" descr="Afbeelding met water, lucht, buiten, rivier&#10;&#10;Automatisch gegenereerde beschrijving">
            <a:extLst>
              <a:ext uri="{FF2B5EF4-FFF2-40B4-BE49-F238E27FC236}">
                <a16:creationId xmlns:a16="http://schemas.microsoft.com/office/drawing/2014/main" id="{C4DDA819-BF5C-5FC0-2739-D7F7D9B668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0" b="22170"/>
          <a:stretch>
            <a:fillRect/>
          </a:stretch>
        </p:blipFill>
        <p:spPr>
          <a:xfrm>
            <a:off x="0" y="2330450"/>
            <a:ext cx="12192000" cy="452755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6AD176E-8D30-41BB-8303-044607E2C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Trebuchet MS"/>
              </a:rPr>
              <a:t> MVOI bij Rijnland 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6F6953D-34C9-40F6-B727-C356CEBB5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454" y="1697226"/>
            <a:ext cx="6830505" cy="312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>
                <a:latin typeface="Trebuchet MS"/>
              </a:rPr>
              <a:t>Imre Hoveling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090469-A354-4E79-B2E1-9EDB73855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B27193-7321-492A-BDEE-FC2C99EDC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9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50529-7B64-A241-28FC-DEB5D2F5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Circulair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426943-AF97-88F9-61F0-20465F774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8FE3FF5-B8AC-754A-D372-432566CA0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F547491-1034-024E-DD65-AEAF3C25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2" y="1501179"/>
            <a:ext cx="6583853" cy="53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E3D1D-CD4D-4964-AAA5-DE6BB249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61" y="1736045"/>
            <a:ext cx="3695212" cy="1165417"/>
          </a:xfrm>
        </p:spPr>
        <p:txBody>
          <a:bodyPr anchor="t">
            <a:noAutofit/>
          </a:bodyPr>
          <a:lstStyle/>
          <a:p>
            <a:r>
              <a:rPr lang="nl-NL" sz="5400"/>
              <a:t>Wat doen wij al?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ECDFD2-8322-AE2E-6D28-F78C0C9DF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919" y="2989385"/>
            <a:ext cx="3695212" cy="1951892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88FC5643-08F5-D600-E6F1-815127F521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2" b="776"/>
          <a:stretch/>
        </p:blipFill>
        <p:spPr>
          <a:xfrm>
            <a:off x="4475163" y="941388"/>
            <a:ext cx="7075487" cy="4686300"/>
          </a:xfrm>
          <a:noFill/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12C202E-5927-F560-11F9-D6B1F2B03E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7031C25-8F10-9A84-378B-98BEC8CD99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694" b="8694"/>
          <a:stretch/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14356-3564-BA33-EDBF-1EE4BDCFB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50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19038529-D7E5-82A6-8B65-B7EE80CB61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243" r="7243"/>
          <a:stretch/>
        </p:blipFill>
        <p:spPr>
          <a:xfrm>
            <a:off x="1450975" y="733069"/>
            <a:ext cx="9290050" cy="5257800"/>
          </a:xfrm>
        </p:spPr>
      </p:pic>
    </p:spTree>
    <p:extLst>
      <p:ext uri="{BB962C8B-B14F-4D97-AF65-F5344CB8AC3E}">
        <p14:creationId xmlns:p14="http://schemas.microsoft.com/office/powerpoint/2010/main" val="300905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8B4E487-E61B-6160-3113-0636FDB7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6AE400-62AB-4104-8B75-F50D103A4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0FF1E5-250D-B7C7-21EB-0D2C0BB90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-1181145"/>
            <a:ext cx="6377960" cy="85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7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DD0C-C9A8-B2C2-6F36-0FD232566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A0E31-340C-69D7-E62A-FB34B907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20" y="699943"/>
            <a:ext cx="7285470" cy="54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11782-D7EB-02A7-2006-99440EE1C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31F79-D166-3F19-8C3D-E4A027F8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00" y="648855"/>
            <a:ext cx="7425747" cy="55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B64199E-F3B3-4EF8-697F-A1D10E15F4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43" b="12643"/>
          <a:stretch/>
        </p:blipFill>
        <p:spPr>
          <a:xfrm>
            <a:off x="639763" y="639772"/>
            <a:ext cx="9290050" cy="5257782"/>
          </a:xfr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A55614-AACA-92EF-F8A3-C302346005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1891" y="4821095"/>
            <a:ext cx="3780109" cy="20369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2B53F9A4-B065-AFD8-23AC-6A0A7BDE1C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CFC1B7-1FE7-6798-D1A8-C4AD6F21EB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CA47A4-087B-DB9B-7475-2DBCF6CC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471074"/>
            <a:ext cx="10783805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7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D43D352D-442C-6C94-EC6A-81FBCCA9F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DFA1D4-5094-31D2-4661-DB4B6AB73A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61041B-FFCF-03EF-9488-DACFCB4A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20" y="0"/>
            <a:ext cx="683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9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64C7A-0B03-6426-2F65-21F1EEF9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C196B0-3639-A397-27CC-28077F7411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2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8964C36-336A-43E3-AA30-9E5D15261D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sz="2800"/>
              <a:t>- Circulair ontwerpen</a:t>
            </a:r>
          </a:p>
          <a:p>
            <a:r>
              <a:rPr lang="nl-NL" sz="2800"/>
              <a:t>- MKI berekeningen</a:t>
            </a:r>
          </a:p>
          <a:p>
            <a:r>
              <a:rPr lang="nl-NL" sz="2800"/>
              <a:t>- Meten van circulariteit</a:t>
            </a:r>
          </a:p>
          <a:p>
            <a:r>
              <a:rPr lang="nl-NL" sz="2800"/>
              <a:t>- Monitoring circulariteit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BB2052-AD3B-4F6D-9C5D-5F5DCE65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hebben wij nog veel te doen?</a:t>
            </a:r>
          </a:p>
        </p:txBody>
      </p:sp>
    </p:spTree>
    <p:extLst>
      <p:ext uri="{BB962C8B-B14F-4D97-AF65-F5344CB8AC3E}">
        <p14:creationId xmlns:p14="http://schemas.microsoft.com/office/powerpoint/2010/main" val="119664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E41200-198D-8671-E850-CF8CAE6287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800" dirty="0">
                <a:latin typeface="Trebuchet MS"/>
              </a:rPr>
              <a:t>- Weinig (echte) deskundigheid in de markt op het gebied van circulair ontwerpen. Heeft iemand tips? :-)</a:t>
            </a:r>
            <a:endParaRPr lang="nl-NL" sz="2800"/>
          </a:p>
          <a:p>
            <a:r>
              <a:rPr lang="nl-NL" sz="2800" dirty="0">
                <a:latin typeface="Trebuchet MS"/>
              </a:rPr>
              <a:t>- De grote ingenieursbureaus hebben weinig prikkels om de omslag naar circulair ontwerpen te maken.</a:t>
            </a:r>
          </a:p>
          <a:p>
            <a:r>
              <a:rPr lang="nl-NL" sz="2800" dirty="0">
                <a:latin typeface="Trebuchet MS"/>
              </a:rPr>
              <a:t>- Het ontwerp is zo circulair als de kennis van de opdrachtgever reikt. </a:t>
            </a:r>
            <a:endParaRPr lang="nl-NL" sz="2800"/>
          </a:p>
          <a:p>
            <a:r>
              <a:rPr lang="nl-NL" sz="2800" dirty="0">
                <a:latin typeface="Trebuchet MS"/>
              </a:rPr>
              <a:t>- Meerkosten </a:t>
            </a:r>
            <a:r>
              <a:rPr lang="nl-NL" sz="2800" dirty="0" err="1">
                <a:latin typeface="Trebuchet MS"/>
              </a:rPr>
              <a:t>emissieloos</a:t>
            </a:r>
            <a:r>
              <a:rPr lang="nl-NL" sz="2800" dirty="0">
                <a:latin typeface="Trebuchet MS"/>
              </a:rPr>
              <a:t> werken.</a:t>
            </a:r>
            <a:endParaRPr lang="nl-NL" sz="2800"/>
          </a:p>
          <a:p>
            <a:r>
              <a:rPr lang="nl-NL" sz="2800" dirty="0">
                <a:latin typeface="Trebuchet MS"/>
              </a:rPr>
              <a:t>- Opdrachtgevers kiezen toch nog vaak voor ‘goedkoop’ omwille van de voortgang.</a:t>
            </a:r>
            <a:endParaRPr lang="nl-NL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96085F-9918-BFB6-4201-5F555A64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lopen we tegen aan?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65BC60-B995-DBB5-5A1D-01C95F912B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28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09A66-8446-48CA-AD02-150A5C48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90458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4AEDD3-29CF-4E4F-507B-30E14C58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74" y="0"/>
            <a:ext cx="4833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0555B4-A41E-4EDE-A137-38B26FA4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 thema’s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4ACF7C-B8EE-43A9-9D20-9AB138506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/>
              <a:t>Milieu (inclusief biodiversiteit): het tegengaan van milieuverontreiniging, mede ter bescherming van de biodiversiteit (adaptatie)* </a:t>
            </a:r>
          </a:p>
          <a:p>
            <a:pPr marL="342900" indent="-342900">
              <a:buAutoNum type="arabicPeriod"/>
            </a:pPr>
            <a:r>
              <a:rPr lang="nl-NL"/>
              <a:t>Klimaat (afname CO2 uitstoot): het tegengaan van klimaatverandering, vooral door afname van de CO2-uitstoot (mitigatie)* </a:t>
            </a:r>
          </a:p>
          <a:p>
            <a:pPr marL="342900" indent="-342900">
              <a:buAutoNum type="arabicPeriod"/>
            </a:pPr>
            <a:r>
              <a:rPr lang="nl-NL"/>
              <a:t>Circulair: het helpen opbouwen van een circulaire economie*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C97DEC-AFB6-477F-816C-922C3CE209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32149D-4A5E-421B-BD0D-4ED5518636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6" descr="Afbeelding met lucht, buiten, gras, grond&#10;&#10;Automatisch gegenereerde beschrijving">
            <a:extLst>
              <a:ext uri="{FF2B5EF4-FFF2-40B4-BE49-F238E27FC236}">
                <a16:creationId xmlns:a16="http://schemas.microsoft.com/office/drawing/2014/main" id="{12BFA6F8-AD9F-C826-0CA6-AD0D69EAEF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0" y="3803904"/>
            <a:ext cx="12192000" cy="3054096"/>
          </a:xfrm>
          <a:noFill/>
        </p:spPr>
      </p:pic>
    </p:spTree>
    <p:extLst>
      <p:ext uri="{BB962C8B-B14F-4D97-AF65-F5344CB8AC3E}">
        <p14:creationId xmlns:p14="http://schemas.microsoft.com/office/powerpoint/2010/main" val="36871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F1FAC-9D08-4FF9-B5CB-E5742166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Milieu en Biodiversiteit 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stikstof en fijnstof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AE6E37-FD5B-44D6-8504-51F19FB75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19">
            <a:extLst>
              <a:ext uri="{FF2B5EF4-FFF2-40B4-BE49-F238E27FC236}">
                <a16:creationId xmlns:a16="http://schemas.microsoft.com/office/drawing/2014/main" id="{F86188EF-2064-B68A-C4FB-9D20E726BD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68575" y="4829175"/>
            <a:ext cx="1108075" cy="1108075"/>
          </a:xfrm>
        </p:spPr>
      </p:pic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0358FEC-0C45-05E5-BC0A-1A099C61EC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41963" y="4829175"/>
            <a:ext cx="1108075" cy="1108075"/>
          </a:xfrm>
        </p:spPr>
      </p:pic>
      <p:pic>
        <p:nvPicPr>
          <p:cNvPr id="11" name="Tijdelijke aanduiding voor afbeelding 15">
            <a:extLst>
              <a:ext uri="{FF2B5EF4-FFF2-40B4-BE49-F238E27FC236}">
                <a16:creationId xmlns:a16="http://schemas.microsoft.com/office/drawing/2014/main" id="{FC7997EB-9C38-0C6C-05F7-F69FCF5E0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15350" y="4829175"/>
            <a:ext cx="1108075" cy="110807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B1A441-AEE5-F6AE-41F0-BB57DCE35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291" y="2096747"/>
            <a:ext cx="9383434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D4260-BE72-5E8E-97AB-D15AE882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Milieu en Biodiversiteit </a:t>
            </a:r>
            <a:r>
              <a:rPr lang="nl-NL">
                <a:sym typeface="Wingdings" panose="05000000000000000000" pitchFamily="2" charset="2"/>
              </a:rPr>
              <a:t> Minimale milieueisen 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9B9CE5-E3D7-BF4B-6BA0-52A6F393C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77894DE-0105-78BF-65C4-E5561120DD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0CA97E-3A57-6B2D-B9D2-042DC0B4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43" y="2031883"/>
            <a:ext cx="8973802" cy="13051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B827FE-A1AD-2D48-7E0F-2C1D757F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90" y="3269141"/>
            <a:ext cx="9192908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9B1B11-9B9F-8A5A-6C07-6679FEA7C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A65662C-9A22-F4B9-467C-9325A3980C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6B13DC-08C9-90C8-38F9-B8D26588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876300"/>
            <a:ext cx="10090150" cy="814388"/>
          </a:xfrm>
        </p:spPr>
        <p:txBody>
          <a:bodyPr/>
          <a:lstStyle/>
          <a:p>
            <a:r>
              <a:rPr lang="nl-NL"/>
              <a:t>1. Milieu en Biodiversiteit </a:t>
            </a:r>
            <a:r>
              <a:rPr lang="nl-NL">
                <a:sym typeface="Wingdings" panose="05000000000000000000" pitchFamily="2" charset="2"/>
              </a:rPr>
              <a:t> Minimale milieueisen 2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0DCD09-B8F0-E8E2-D6C8-48147CAC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2113481"/>
            <a:ext cx="6112020" cy="47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F9E03-19C8-5706-8FFC-FEAB944F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Milieu en Biodiversiteit </a:t>
            </a:r>
            <a:r>
              <a:rPr lang="nl-NL">
                <a:sym typeface="Wingdings" panose="05000000000000000000" pitchFamily="2" charset="2"/>
              </a:rPr>
              <a:t> Biodiversiteit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55DEB6-54D1-5D95-B154-185F5A52C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C9B07F1-4533-ED30-AE48-5E853ED1BE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80CCAC-D47A-D6ED-3A7A-D78C1AD5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2" y="2034054"/>
            <a:ext cx="5137608" cy="46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2E5E-29B5-4347-0EFC-7982220A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Klimaat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B636F-A626-BB65-1DA5-26475F630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A4F6A2F-BFA2-4FC1-198B-6E9D586D9F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95E97F-3E5D-398F-98C1-6E57CF5C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2" y="1503443"/>
            <a:ext cx="6763694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9867"/>
      </p:ext>
    </p:extLst>
  </p:cSld>
  <p:clrMapOvr>
    <a:masterClrMapping/>
  </p:clrMapOvr>
</p:sld>
</file>

<file path=ppt/theme/theme1.xml><?xml version="1.0" encoding="utf-8"?>
<a:theme xmlns:a="http://schemas.openxmlformats.org/drawingml/2006/main" name="Rijnland">
  <a:themeElements>
    <a:clrScheme name="Aangepast 1">
      <a:dk1>
        <a:srgbClr val="142F4E"/>
      </a:dk1>
      <a:lt1>
        <a:sysClr val="window" lastClr="FFFFFF"/>
      </a:lt1>
      <a:dk2>
        <a:srgbClr val="142F4E"/>
      </a:dk2>
      <a:lt2>
        <a:srgbClr val="E9EFFA"/>
      </a:lt2>
      <a:accent1>
        <a:srgbClr val="0065BD"/>
      </a:accent1>
      <a:accent2>
        <a:srgbClr val="91D0D5"/>
      </a:accent2>
      <a:accent3>
        <a:srgbClr val="EA8A63"/>
      </a:accent3>
      <a:accent4>
        <a:srgbClr val="002544"/>
      </a:accent4>
      <a:accent5>
        <a:srgbClr val="C4B9A7"/>
      </a:accent5>
      <a:accent6>
        <a:srgbClr val="70AD47"/>
      </a:accent6>
      <a:hlink>
        <a:srgbClr val="0563C1"/>
      </a:hlink>
      <a:folHlink>
        <a:srgbClr val="954F72"/>
      </a:folHlink>
    </a:clrScheme>
    <a:fontScheme name="Rijnland">
      <a:majorFont>
        <a:latin typeface="Neusa Next Pro Medium"/>
        <a:ea typeface=""/>
        <a:cs typeface=""/>
      </a:majorFont>
      <a:minorFont>
        <a:latin typeface="Neusa N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ijnland leeg.pptx" id="{388A802C-6F26-4628-9261-BFC2700EECE7}" vid="{3F12C0F0-D232-4F07-9BA9-1630C2F7AF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c47250-7a70-4e7e-a959-944d12a1a118"/>
    <lcf76f155ced4ddcb4097134ff3c332f xmlns="f65a7077-66d7-4fce-a782-4dabe0000a6d">
      <Terms xmlns="http://schemas.microsoft.com/office/infopath/2007/PartnerControls"/>
    </lcf76f155ced4ddcb4097134ff3c332f>
    <SharedWithUsers xmlns="c3c47250-7a70-4e7e-a959-944d12a1a118">
      <UserInfo>
        <DisplayName>Hom, Reinoud</DisplayName>
        <AccountId>1037</AccountId>
        <AccountType/>
      </UserInfo>
      <UserInfo>
        <DisplayName>Hulshoff, Stefan</DisplayName>
        <AccountId>49</AccountId>
        <AccountType/>
      </UserInfo>
      <UserInfo>
        <DisplayName>Kaa - Heemskerk, Saskia van der</DisplayName>
        <AccountId>779</AccountId>
        <AccountType/>
      </UserInfo>
      <UserInfo>
        <DisplayName>Siebrand, Ronald</DisplayName>
        <AccountId>964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31F3DB4CAFC418E8C026102C970C6" ma:contentTypeVersion="14" ma:contentTypeDescription="Een nieuw document maken." ma:contentTypeScope="" ma:versionID="3670bc77bfee8b55cbecb76e677a383f">
  <xsd:schema xmlns:xsd="http://www.w3.org/2001/XMLSchema" xmlns:xs="http://www.w3.org/2001/XMLSchema" xmlns:p="http://schemas.microsoft.com/office/2006/metadata/properties" xmlns:ns2="f65a7077-66d7-4fce-a782-4dabe0000a6d" xmlns:ns3="c3c47250-7a70-4e7e-a959-944d12a1a118" targetNamespace="http://schemas.microsoft.com/office/2006/metadata/properties" ma:root="true" ma:fieldsID="d32e2725eee5087764024230d71b5427" ns2:_="" ns3:_="">
    <xsd:import namespace="f65a7077-66d7-4fce-a782-4dabe0000a6d"/>
    <xsd:import namespace="c3c47250-7a70-4e7e-a959-944d12a1a1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a7077-66d7-4fce-a782-4dabe0000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d002cb97-f9ae-40f4-a62f-9ee51fa9d2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47250-7a70-4e7e-a959-944d12a1a1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14d05f-8c44-471b-991c-00db36809175}" ma:internalName="TaxCatchAll" ma:showField="CatchAllData" ma:web="c3c47250-7a70-4e7e-a959-944d12a1a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43C97F-7A83-4B48-9524-F81507344B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FE51C-925F-4921-9141-1FCC881640E3}">
  <ds:schemaRefs>
    <ds:schemaRef ds:uri="c3c47250-7a70-4e7e-a959-944d12a1a118"/>
    <ds:schemaRef ds:uri="f65a7077-66d7-4fce-a782-4dabe0000a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F7B121-2B06-4911-9BBB-14EDC931E83D}">
  <ds:schemaRefs>
    <ds:schemaRef ds:uri="c3c47250-7a70-4e7e-a959-944d12a1a118"/>
    <ds:schemaRef ds:uri="f65a7077-66d7-4fce-a782-4dabe0000a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Rijnland leeg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Rijnland</vt:lpstr>
      <vt:lpstr> MVOI bij Rijnland </vt:lpstr>
      <vt:lpstr>Even voorstellen</vt:lpstr>
      <vt:lpstr>PowerPoint Presentation</vt:lpstr>
      <vt:lpstr>3 thema’s </vt:lpstr>
      <vt:lpstr>1. Milieu en Biodiversiteit  stikstof en fijnstof</vt:lpstr>
      <vt:lpstr>1. Milieu en Biodiversiteit  Minimale milieueisen </vt:lpstr>
      <vt:lpstr>1. Milieu en Biodiversiteit  Minimale milieueisen 2</vt:lpstr>
      <vt:lpstr>1. Milieu en Biodiversiteit  Biodiversiteit</vt:lpstr>
      <vt:lpstr>2. Klimaat</vt:lpstr>
      <vt:lpstr>3. Circulair</vt:lpstr>
      <vt:lpstr>Wat doen wij 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Waar hebben wij nog veel te doen?</vt:lpstr>
      <vt:lpstr>Waar lopen we tegen aan?</vt:lpstr>
      <vt:lpstr>Vragen?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Veen, Dionne van</dc:creator>
  <cp:revision>15</cp:revision>
  <dcterms:created xsi:type="dcterms:W3CDTF">2023-01-09T15:00:55Z</dcterms:created>
  <dcterms:modified xsi:type="dcterms:W3CDTF">2024-04-11T07:07:54Z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0x010100AD831F3DB4CAFC418E8C026102C970C6</vt:lpwstr>
  </property>
  <property fmtid="{D5CDD505-2E9C-101B-9397-08002B2CF9AE}" pid="3" name="MediaServiceImageTags">
    <vt:lpwstr/>
  </property>
</Properties>
</file>