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17" r:id="rId3"/>
    <p:sldMasterId id="2147483746" r:id="rId4"/>
    <p:sldMasterId id="2147483781" r:id="rId5"/>
    <p:sldMasterId id="2147483812" r:id="rId6"/>
    <p:sldMasterId id="2147483821" r:id="rId7"/>
    <p:sldMasterId id="2147483834" r:id="rId8"/>
    <p:sldMasterId id="2147483875" r:id="rId9"/>
    <p:sldMasterId id="2147483888" r:id="rId10"/>
    <p:sldMasterId id="2147483902" r:id="rId11"/>
  </p:sldMasterIdLst>
  <p:notesMasterIdLst>
    <p:notesMasterId r:id="rId45"/>
  </p:notesMasterIdLst>
  <p:handoutMasterIdLst>
    <p:handoutMasterId r:id="rId46"/>
  </p:handoutMasterIdLst>
  <p:sldIdLst>
    <p:sldId id="815" r:id="rId12"/>
    <p:sldId id="452" r:id="rId13"/>
    <p:sldId id="287" r:id="rId14"/>
    <p:sldId id="333" r:id="rId15"/>
    <p:sldId id="263" r:id="rId16"/>
    <p:sldId id="1015" r:id="rId17"/>
    <p:sldId id="1010" r:id="rId18"/>
    <p:sldId id="344" r:id="rId19"/>
    <p:sldId id="371" r:id="rId20"/>
    <p:sldId id="486" r:id="rId21"/>
    <p:sldId id="1009" r:id="rId22"/>
    <p:sldId id="282" r:id="rId23"/>
    <p:sldId id="283" r:id="rId24"/>
    <p:sldId id="284" r:id="rId25"/>
    <p:sldId id="1011" r:id="rId26"/>
    <p:sldId id="298" r:id="rId27"/>
    <p:sldId id="1012" r:id="rId28"/>
    <p:sldId id="276" r:id="rId29"/>
    <p:sldId id="945" r:id="rId30"/>
    <p:sldId id="1003" r:id="rId31"/>
    <p:sldId id="509" r:id="rId32"/>
    <p:sldId id="464" r:id="rId33"/>
    <p:sldId id="465" r:id="rId34"/>
    <p:sldId id="510" r:id="rId35"/>
    <p:sldId id="813" r:id="rId36"/>
    <p:sldId id="415" r:id="rId37"/>
    <p:sldId id="264" r:id="rId38"/>
    <p:sldId id="265" r:id="rId39"/>
    <p:sldId id="266" r:id="rId40"/>
    <p:sldId id="511" r:id="rId41"/>
    <p:sldId id="502" r:id="rId42"/>
    <p:sldId id="1014" r:id="rId43"/>
    <p:sldId id="1004"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1" autoAdjust="0"/>
    <p:restoredTop sz="86382" autoAdjust="0"/>
  </p:normalViewPr>
  <p:slideViewPr>
    <p:cSldViewPr snapToGrid="0">
      <p:cViewPr varScale="1">
        <p:scale>
          <a:sx n="51" d="100"/>
          <a:sy n="51" d="100"/>
        </p:scale>
        <p:origin x="568" y="24"/>
      </p:cViewPr>
      <p:guideLst/>
    </p:cSldViewPr>
  </p:slideViewPr>
  <p:outlineViewPr>
    <p:cViewPr>
      <p:scale>
        <a:sx n="33" d="100"/>
        <a:sy n="33" d="100"/>
      </p:scale>
      <p:origin x="0" y="-6702"/>
    </p:cViewPr>
    <p:sldLst>
      <p:sld r:id="rId1" collapse="1"/>
    </p:sldLst>
  </p:outlineViewPr>
  <p:notesTextViewPr>
    <p:cViewPr>
      <p:scale>
        <a:sx n="3" d="2"/>
        <a:sy n="3" d="2"/>
      </p:scale>
      <p:origin x="0" y="0"/>
    </p:cViewPr>
  </p:notesTextViewPr>
  <p:sorterViewPr>
    <p:cViewPr varScale="1">
      <p:scale>
        <a:sx n="1" d="1"/>
        <a:sy n="1" d="1"/>
      </p:scale>
      <p:origin x="0" y="-4188"/>
    </p:cViewPr>
  </p:sorterViewPr>
  <p:notesViewPr>
    <p:cSldViewPr snapToGrid="0" showGuides="1">
      <p:cViewPr varScale="1">
        <p:scale>
          <a:sx n="88" d="100"/>
          <a:sy n="88" d="100"/>
        </p:scale>
        <p:origin x="4128" y="10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8902559055117E-2"/>
          <c:y val="3.9105558618014361E-2"/>
          <c:w val="0.91029847440944878"/>
          <c:h val="0.5437940733394394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Circulaire enonomie</c:v>
                </c:pt>
                <c:pt idx="1">
                  <c:v>Digitalisering</c:v>
                </c:pt>
                <c:pt idx="2">
                  <c:v>Duurzaamheid/MVO</c:v>
                </c:pt>
                <c:pt idx="3">
                  <c:v>Energietransitie</c:v>
                </c:pt>
                <c:pt idx="4">
                  <c:v>Klimaatadaptatie</c:v>
                </c:pt>
                <c:pt idx="5">
                  <c:v>Rapportageverplichtingen</c:v>
                </c:pt>
                <c:pt idx="6">
                  <c:v>Geschoold personeel</c:v>
                </c:pt>
                <c:pt idx="7">
                  <c:v>Anders</c:v>
                </c:pt>
              </c:strCache>
            </c:strRef>
          </c:cat>
          <c:val>
            <c:numRef>
              <c:f>Blad1!$B$2:$B$9</c:f>
              <c:numCache>
                <c:formatCode>0</c:formatCode>
                <c:ptCount val="8"/>
                <c:pt idx="0">
                  <c:v>20</c:v>
                </c:pt>
                <c:pt idx="1">
                  <c:v>67</c:v>
                </c:pt>
                <c:pt idx="2">
                  <c:v>34</c:v>
                </c:pt>
                <c:pt idx="3">
                  <c:v>36</c:v>
                </c:pt>
                <c:pt idx="4">
                  <c:v>12</c:v>
                </c:pt>
                <c:pt idx="5">
                  <c:v>27</c:v>
                </c:pt>
                <c:pt idx="6">
                  <c:v>93</c:v>
                </c:pt>
                <c:pt idx="7">
                  <c:v>33</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Reeks 1</c:v>
                      </c:pt>
                    </c:strCache>
                  </c:strRef>
                </c15:tx>
              </c15:filteredSeriesTitle>
            </c:ext>
            <c:ext xmlns:c16="http://schemas.microsoft.com/office/drawing/2014/chart" uri="{C3380CC4-5D6E-409C-BE32-E72D297353CC}">
              <c16:uniqueId val="{00000000-78D3-4560-97DB-3FD2556E19D8}"/>
            </c:ext>
          </c:extLst>
        </c:ser>
        <c:dLbls>
          <c:dLblPos val="outEnd"/>
          <c:showLegendKey val="0"/>
          <c:showVal val="1"/>
          <c:showCatName val="0"/>
          <c:showSerName val="0"/>
          <c:showPercent val="0"/>
          <c:showBubbleSize val="0"/>
        </c:dLbls>
        <c:gapWidth val="219"/>
        <c:overlap val="-27"/>
        <c:axId val="422825576"/>
        <c:axId val="422824592"/>
      </c:barChart>
      <c:catAx>
        <c:axId val="42282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422824592"/>
        <c:crosses val="autoZero"/>
        <c:auto val="1"/>
        <c:lblAlgn val="ctr"/>
        <c:lblOffset val="100"/>
        <c:noMultiLvlLbl val="0"/>
      </c:catAx>
      <c:valAx>
        <c:axId val="422824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422825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36856386421635E-2"/>
          <c:y val="8.3636805878641376E-2"/>
          <c:w val="0.94599476743362076"/>
          <c:h val="0.5108477786141868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Blad1!$B$2:$B$6</c:f>
              <c:numCache>
                <c:formatCode>General</c:formatCode>
                <c:ptCount val="5"/>
                <c:pt idx="0">
                  <c:v>9</c:v>
                </c:pt>
                <c:pt idx="1">
                  <c:v>99</c:v>
                </c:pt>
                <c:pt idx="2">
                  <c:v>62</c:v>
                </c:pt>
                <c:pt idx="3">
                  <c:v>40</c:v>
                </c:pt>
                <c:pt idx="4">
                  <c:v>6</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Reeks 1</c:v>
                      </c:pt>
                    </c:strCache>
                  </c:strRef>
                </c15:tx>
              </c15:filteredSeriesTitle>
            </c:ext>
            <c:ext xmlns:c15="http://schemas.microsoft.com/office/drawing/2012/chart" uri="{02D57815-91ED-43cb-92C2-25804820EDAC}">
              <c15:filteredCategoryTitle>
                <c15:cat>
                  <c:strRef>
                    <c:extLst>
                      <c:ext uri="{02D57815-91ED-43cb-92C2-25804820EDAC}">
                        <c15:formulaRef>
                          <c15:sqref>Blad1!$A$2:$A$6</c15:sqref>
                        </c15:formulaRef>
                      </c:ext>
                    </c:extLst>
                    <c:strCache>
                      <c:ptCount val="5"/>
                      <c:pt idx="0">
                        <c:v>Geen rol </c:v>
                      </c:pt>
                      <c:pt idx="1">
                        <c:v>Borgen processen</c:v>
                      </c:pt>
                      <c:pt idx="2">
                        <c:v>Ondersteuning strategiebepaling</c:v>
                      </c:pt>
                      <c:pt idx="3">
                        <c:v>Richtinggevend </c:v>
                      </c:pt>
                      <c:pt idx="4">
                        <c:v>Anders</c:v>
                      </c:pt>
                    </c:strCache>
                  </c:strRef>
                </c15:cat>
              </c15:filteredCategoryTitle>
            </c:ext>
            <c:ext xmlns:c16="http://schemas.microsoft.com/office/drawing/2014/chart" uri="{C3380CC4-5D6E-409C-BE32-E72D297353CC}">
              <c16:uniqueId val="{00000000-6D5A-43A8-B000-B63BF6BFD625}"/>
            </c:ext>
          </c:extLst>
        </c:ser>
        <c:dLbls>
          <c:dLblPos val="outEnd"/>
          <c:showLegendKey val="0"/>
          <c:showVal val="1"/>
          <c:showCatName val="0"/>
          <c:showSerName val="0"/>
          <c:showPercent val="0"/>
          <c:showBubbleSize val="0"/>
        </c:dLbls>
        <c:gapWidth val="219"/>
        <c:overlap val="-27"/>
        <c:axId val="901133360"/>
        <c:axId val="901132048"/>
      </c:barChart>
      <c:catAx>
        <c:axId val="90113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901132048"/>
        <c:crosses val="autoZero"/>
        <c:auto val="1"/>
        <c:lblAlgn val="ctr"/>
        <c:lblOffset val="100"/>
        <c:noMultiLvlLbl val="0"/>
      </c:catAx>
      <c:valAx>
        <c:axId val="90113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901133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E9819-9600-4994-91F0-B384BAA6819C}"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nl-NL"/>
        </a:p>
      </dgm:t>
    </dgm:pt>
    <dgm:pt modelId="{FEB75AA0-1422-49E8-BA7E-40030A75AD28}">
      <dgm:prSet phldrT="[Tekst]"/>
      <dgm:spPr>
        <a:blipFill rotWithShape="0">
          <a:blip xmlns:r="http://schemas.openxmlformats.org/officeDocument/2006/relationships" r:embed="rId1"/>
          <a:stretch>
            <a:fillRect/>
          </a:stretch>
        </a:blipFill>
      </dgm:spPr>
      <dgm:t>
        <a:bodyPr/>
        <a:lstStyle/>
        <a:p>
          <a:r>
            <a:rPr lang="nl-NL" dirty="0"/>
            <a:t> </a:t>
          </a:r>
        </a:p>
      </dgm:t>
    </dgm:pt>
    <dgm:pt modelId="{2F49A48E-C744-4E1F-8FA5-4DF289E5CA2D}" type="parTrans" cxnId="{7F44088A-242C-482A-97AB-36426D35828C}">
      <dgm:prSet/>
      <dgm:spPr/>
      <dgm:t>
        <a:bodyPr/>
        <a:lstStyle/>
        <a:p>
          <a:endParaRPr lang="nl-NL"/>
        </a:p>
      </dgm:t>
    </dgm:pt>
    <dgm:pt modelId="{047D89DF-298A-4B4C-B5C2-7E2F07289466}" type="sibTrans" cxnId="{7F44088A-242C-482A-97AB-36426D35828C}">
      <dgm:prSet/>
      <dgm:spPr/>
      <dgm:t>
        <a:bodyPr/>
        <a:lstStyle/>
        <a:p>
          <a:endParaRPr lang="nl-NL" dirty="0"/>
        </a:p>
      </dgm:t>
    </dgm:pt>
    <dgm:pt modelId="{2EED2792-9EDB-4588-9657-DA31ABA246AE}">
      <dgm:prSet phldrT="[Tekst]" custT="1"/>
      <dgm:spPr/>
      <dgm:t>
        <a:bodyPr/>
        <a:lstStyle/>
        <a:p>
          <a:r>
            <a:rPr lang="nl-NL" sz="1600" b="1" dirty="0"/>
            <a:t>Norm</a:t>
          </a:r>
        </a:p>
      </dgm:t>
    </dgm:pt>
    <dgm:pt modelId="{77919D07-D831-4BF4-B053-72CF0908435D}" type="parTrans" cxnId="{E51493A8-868E-4142-8ABF-16E967A1555E}">
      <dgm:prSet/>
      <dgm:spPr/>
      <dgm:t>
        <a:bodyPr/>
        <a:lstStyle/>
        <a:p>
          <a:endParaRPr lang="nl-NL"/>
        </a:p>
      </dgm:t>
    </dgm:pt>
    <dgm:pt modelId="{A57AE081-2817-456B-B578-11E7BB7369F0}" type="sibTrans" cxnId="{E51493A8-868E-4142-8ABF-16E967A1555E}">
      <dgm:prSet/>
      <dgm:spPr/>
      <dgm:t>
        <a:bodyPr/>
        <a:lstStyle/>
        <a:p>
          <a:endParaRPr lang="nl-NL" dirty="0"/>
        </a:p>
      </dgm:t>
    </dgm:pt>
    <dgm:pt modelId="{AF295F96-BCA0-4ACD-A381-B0D948FA43FB}">
      <dgm:prSet phldrT="[Tekst]" custT="1"/>
      <dgm:spPr/>
      <dgm:t>
        <a:bodyPr lIns="0"/>
        <a:lstStyle/>
        <a:p>
          <a:r>
            <a:rPr lang="nl-NL" sz="1300" b="1" dirty="0"/>
            <a:t>Gebruikers</a:t>
          </a:r>
        </a:p>
      </dgm:t>
    </dgm:pt>
    <dgm:pt modelId="{17C5C508-9549-43C8-B97F-440103BC58C5}" type="parTrans" cxnId="{183D45A5-6133-4768-9912-57DCA5934A91}">
      <dgm:prSet/>
      <dgm:spPr/>
      <dgm:t>
        <a:bodyPr/>
        <a:lstStyle/>
        <a:p>
          <a:endParaRPr lang="nl-NL"/>
        </a:p>
      </dgm:t>
    </dgm:pt>
    <dgm:pt modelId="{E48F957F-3473-44DF-B6FB-C98696FE5F43}" type="sibTrans" cxnId="{183D45A5-6133-4768-9912-57DCA5934A91}">
      <dgm:prSet/>
      <dgm:spPr>
        <a:solidFill>
          <a:schemeClr val="accent5">
            <a:hueOff val="-217492"/>
            <a:satOff val="19388"/>
            <a:lumOff val="-26274"/>
          </a:schemeClr>
        </a:solidFill>
      </dgm:spPr>
      <dgm:t>
        <a:bodyPr/>
        <a:lstStyle/>
        <a:p>
          <a:endParaRPr lang="nl-NL" dirty="0"/>
        </a:p>
      </dgm:t>
    </dgm:pt>
    <dgm:pt modelId="{8395024E-0BB9-49CC-88A5-17B432C3D8B8}">
      <dgm:prSet phldrT="[Tekst]" custT="1"/>
      <dgm:spPr/>
      <dgm:t>
        <a:bodyPr/>
        <a:lstStyle/>
        <a:p>
          <a:r>
            <a:rPr lang="nl-NL" sz="1600" b="1" dirty="0">
              <a:solidFill>
                <a:schemeClr val="bg1"/>
              </a:solidFill>
              <a:latin typeface="+mn-lt"/>
              <a:ea typeface="ＭＳ Ｐゴシック" pitchFamily="-16" charset="-128"/>
              <a:cs typeface="ＭＳ Ｐゴシック" pitchFamily="-48" charset="-128"/>
            </a:rPr>
            <a:t>Kennis </a:t>
          </a:r>
        </a:p>
        <a:p>
          <a:r>
            <a:rPr lang="nl-NL" sz="1600" b="1" dirty="0">
              <a:solidFill>
                <a:schemeClr val="bg1"/>
              </a:solidFill>
              <a:latin typeface="+mn-lt"/>
              <a:ea typeface="ＭＳ Ｐゴシック" pitchFamily="-16" charset="-128"/>
              <a:cs typeface="ＭＳ Ｐゴシック" pitchFamily="-48" charset="-128"/>
            </a:rPr>
            <a:t>&amp; ervaring</a:t>
          </a:r>
        </a:p>
      </dgm:t>
    </dgm:pt>
    <dgm:pt modelId="{234D7AF5-2522-424D-B0DE-0E7AFCC7CABE}" type="parTrans" cxnId="{5D48B975-C34F-4FA7-B85F-440F2CBD0177}">
      <dgm:prSet/>
      <dgm:spPr/>
      <dgm:t>
        <a:bodyPr/>
        <a:lstStyle/>
        <a:p>
          <a:endParaRPr lang="nl-NL"/>
        </a:p>
      </dgm:t>
    </dgm:pt>
    <dgm:pt modelId="{E2FB9013-DB4E-4B80-A1C6-7B471B9A470D}" type="sibTrans" cxnId="{5D48B975-C34F-4FA7-B85F-440F2CBD0177}">
      <dgm:prSet/>
      <dgm:spPr/>
      <dgm:t>
        <a:bodyPr/>
        <a:lstStyle/>
        <a:p>
          <a:endParaRPr lang="nl-NL" dirty="0"/>
        </a:p>
      </dgm:t>
    </dgm:pt>
    <dgm:pt modelId="{898BDB39-6B56-46AB-B47C-2AD80F3C0814}">
      <dgm:prSet phldrT="[Tekst]" custT="1"/>
      <dgm:spPr/>
      <dgm:t>
        <a:bodyPr/>
        <a:lstStyle/>
        <a:p>
          <a:r>
            <a:rPr lang="nl-NL" sz="1600" b="1" dirty="0"/>
            <a:t>Experts in NC’s</a:t>
          </a:r>
        </a:p>
      </dgm:t>
    </dgm:pt>
    <dgm:pt modelId="{8EDB2D3E-796D-409D-A7E1-0732CFF8F475}" type="parTrans" cxnId="{921535DA-621E-42D3-9AC7-9A8F415EBC31}">
      <dgm:prSet/>
      <dgm:spPr/>
      <dgm:t>
        <a:bodyPr/>
        <a:lstStyle/>
        <a:p>
          <a:endParaRPr lang="nl-NL"/>
        </a:p>
      </dgm:t>
    </dgm:pt>
    <dgm:pt modelId="{95FBC38A-BA0E-4CC5-8B79-AB97407878C6}" type="sibTrans" cxnId="{921535DA-621E-42D3-9AC7-9A8F415EBC31}">
      <dgm:prSet/>
      <dgm:spPr/>
      <dgm:t>
        <a:bodyPr/>
        <a:lstStyle/>
        <a:p>
          <a:endParaRPr lang="nl-NL" dirty="0"/>
        </a:p>
      </dgm:t>
    </dgm:pt>
    <dgm:pt modelId="{8DF26D1A-DF24-4E70-B73B-C33F27BE8935}" type="pres">
      <dgm:prSet presAssocID="{431E9819-9600-4994-91F0-B384BAA6819C}" presName="cycle" presStyleCnt="0">
        <dgm:presLayoutVars>
          <dgm:dir/>
          <dgm:resizeHandles val="exact"/>
        </dgm:presLayoutVars>
      </dgm:prSet>
      <dgm:spPr/>
    </dgm:pt>
    <dgm:pt modelId="{8D132903-06D2-4F4E-85D2-DFB28DC4235A}" type="pres">
      <dgm:prSet presAssocID="{FEB75AA0-1422-49E8-BA7E-40030A75AD28}" presName="node" presStyleLbl="node1" presStyleIdx="0" presStyleCnt="5">
        <dgm:presLayoutVars>
          <dgm:bulletEnabled val="1"/>
        </dgm:presLayoutVars>
      </dgm:prSet>
      <dgm:spPr/>
    </dgm:pt>
    <dgm:pt modelId="{150D9C81-955D-4B96-A911-E1D8B6513B6E}" type="pres">
      <dgm:prSet presAssocID="{047D89DF-298A-4B4C-B5C2-7E2F07289466}" presName="sibTrans" presStyleLbl="sibTrans2D1" presStyleIdx="0" presStyleCnt="5"/>
      <dgm:spPr/>
    </dgm:pt>
    <dgm:pt modelId="{9ED487F4-A208-46EB-8C1D-817F46DA9DD5}" type="pres">
      <dgm:prSet presAssocID="{047D89DF-298A-4B4C-B5C2-7E2F07289466}" presName="connectorText" presStyleLbl="sibTrans2D1" presStyleIdx="0" presStyleCnt="5"/>
      <dgm:spPr/>
    </dgm:pt>
    <dgm:pt modelId="{DBAF6A65-12DD-46B6-8B95-68BF31F040CB}" type="pres">
      <dgm:prSet presAssocID="{2EED2792-9EDB-4588-9657-DA31ABA246AE}" presName="node" presStyleLbl="node1" presStyleIdx="1" presStyleCnt="5">
        <dgm:presLayoutVars>
          <dgm:bulletEnabled val="1"/>
        </dgm:presLayoutVars>
      </dgm:prSet>
      <dgm:spPr/>
    </dgm:pt>
    <dgm:pt modelId="{DE2A8F38-AEF3-44B0-A1DA-E15DB234E2FC}" type="pres">
      <dgm:prSet presAssocID="{A57AE081-2817-456B-B578-11E7BB7369F0}" presName="sibTrans" presStyleLbl="sibTrans2D1" presStyleIdx="1" presStyleCnt="5"/>
      <dgm:spPr/>
    </dgm:pt>
    <dgm:pt modelId="{24638AB1-A1BA-421E-B9A8-EF5F51FF1F08}" type="pres">
      <dgm:prSet presAssocID="{A57AE081-2817-456B-B578-11E7BB7369F0}" presName="connectorText" presStyleLbl="sibTrans2D1" presStyleIdx="1" presStyleCnt="5"/>
      <dgm:spPr/>
    </dgm:pt>
    <dgm:pt modelId="{D44A2ECD-5B4B-47BD-921C-9ED6C0542592}" type="pres">
      <dgm:prSet presAssocID="{AF295F96-BCA0-4ACD-A381-B0D948FA43FB}" presName="node" presStyleLbl="node1" presStyleIdx="2" presStyleCnt="5">
        <dgm:presLayoutVars>
          <dgm:bulletEnabled val="1"/>
        </dgm:presLayoutVars>
      </dgm:prSet>
      <dgm:spPr/>
    </dgm:pt>
    <dgm:pt modelId="{3D8FE64D-3164-485A-9E61-C31A5B77EF36}" type="pres">
      <dgm:prSet presAssocID="{E48F957F-3473-44DF-B6FB-C98696FE5F43}" presName="sibTrans" presStyleLbl="sibTrans2D1" presStyleIdx="2" presStyleCnt="5"/>
      <dgm:spPr/>
    </dgm:pt>
    <dgm:pt modelId="{A7EB6A05-CD6A-4286-A7BB-0A0036B7DCBE}" type="pres">
      <dgm:prSet presAssocID="{E48F957F-3473-44DF-B6FB-C98696FE5F43}" presName="connectorText" presStyleLbl="sibTrans2D1" presStyleIdx="2" presStyleCnt="5"/>
      <dgm:spPr/>
    </dgm:pt>
    <dgm:pt modelId="{F7ED7A90-D079-48FA-AE02-59B940AA9E79}" type="pres">
      <dgm:prSet presAssocID="{8395024E-0BB9-49CC-88A5-17B432C3D8B8}" presName="node" presStyleLbl="node1" presStyleIdx="3" presStyleCnt="5" custRadScaleRad="103277" custRadScaleInc="-3639">
        <dgm:presLayoutVars>
          <dgm:bulletEnabled val="1"/>
        </dgm:presLayoutVars>
      </dgm:prSet>
      <dgm:spPr/>
    </dgm:pt>
    <dgm:pt modelId="{E02E6447-D78C-4287-A82A-0F31FCDBCBEE}" type="pres">
      <dgm:prSet presAssocID="{E2FB9013-DB4E-4B80-A1C6-7B471B9A470D}" presName="sibTrans" presStyleLbl="sibTrans2D1" presStyleIdx="3" presStyleCnt="5"/>
      <dgm:spPr/>
    </dgm:pt>
    <dgm:pt modelId="{86A05AB3-B866-431E-8835-DD9C4F177427}" type="pres">
      <dgm:prSet presAssocID="{E2FB9013-DB4E-4B80-A1C6-7B471B9A470D}" presName="connectorText" presStyleLbl="sibTrans2D1" presStyleIdx="3" presStyleCnt="5"/>
      <dgm:spPr/>
    </dgm:pt>
    <dgm:pt modelId="{9A6DDA60-C080-4212-89CA-6FA94E8AEC6E}" type="pres">
      <dgm:prSet presAssocID="{898BDB39-6B56-46AB-B47C-2AD80F3C0814}" presName="node" presStyleLbl="node1" presStyleIdx="4" presStyleCnt="5">
        <dgm:presLayoutVars>
          <dgm:bulletEnabled val="1"/>
        </dgm:presLayoutVars>
      </dgm:prSet>
      <dgm:spPr/>
    </dgm:pt>
    <dgm:pt modelId="{DCD8E7CD-CE16-4856-9BEA-C85FFAE84F43}" type="pres">
      <dgm:prSet presAssocID="{95FBC38A-BA0E-4CC5-8B79-AB97407878C6}" presName="sibTrans" presStyleLbl="sibTrans2D1" presStyleIdx="4" presStyleCnt="5"/>
      <dgm:spPr/>
    </dgm:pt>
    <dgm:pt modelId="{182F0BCB-C041-433E-8E3E-579D84B03E7C}" type="pres">
      <dgm:prSet presAssocID="{95FBC38A-BA0E-4CC5-8B79-AB97407878C6}" presName="connectorText" presStyleLbl="sibTrans2D1" presStyleIdx="4" presStyleCnt="5"/>
      <dgm:spPr/>
    </dgm:pt>
  </dgm:ptLst>
  <dgm:cxnLst>
    <dgm:cxn modelId="{6709E320-249B-4C07-8CE5-F57C37F402B4}" type="presOf" srcId="{E2FB9013-DB4E-4B80-A1C6-7B471B9A470D}" destId="{E02E6447-D78C-4287-A82A-0F31FCDBCBEE}" srcOrd="0" destOrd="0" presId="urn:microsoft.com/office/officeart/2005/8/layout/cycle2"/>
    <dgm:cxn modelId="{0ACB6038-676C-409A-A877-F0763A0AD0D3}" type="presOf" srcId="{A57AE081-2817-456B-B578-11E7BB7369F0}" destId="{24638AB1-A1BA-421E-B9A8-EF5F51FF1F08}" srcOrd="1" destOrd="0" presId="urn:microsoft.com/office/officeart/2005/8/layout/cycle2"/>
    <dgm:cxn modelId="{50DBCA39-534E-4F7A-9A97-457815699C9F}" type="presOf" srcId="{898BDB39-6B56-46AB-B47C-2AD80F3C0814}" destId="{9A6DDA60-C080-4212-89CA-6FA94E8AEC6E}" srcOrd="0" destOrd="0" presId="urn:microsoft.com/office/officeart/2005/8/layout/cycle2"/>
    <dgm:cxn modelId="{5D48B975-C34F-4FA7-B85F-440F2CBD0177}" srcId="{431E9819-9600-4994-91F0-B384BAA6819C}" destId="{8395024E-0BB9-49CC-88A5-17B432C3D8B8}" srcOrd="3" destOrd="0" parTransId="{234D7AF5-2522-424D-B0DE-0E7AFCC7CABE}" sibTransId="{E2FB9013-DB4E-4B80-A1C6-7B471B9A470D}"/>
    <dgm:cxn modelId="{7F44088A-242C-482A-97AB-36426D35828C}" srcId="{431E9819-9600-4994-91F0-B384BAA6819C}" destId="{FEB75AA0-1422-49E8-BA7E-40030A75AD28}" srcOrd="0" destOrd="0" parTransId="{2F49A48E-C744-4E1F-8FA5-4DF289E5CA2D}" sibTransId="{047D89DF-298A-4B4C-B5C2-7E2F07289466}"/>
    <dgm:cxn modelId="{BD5FD08F-C686-46B6-A56C-BF612D7B3E08}" type="presOf" srcId="{95FBC38A-BA0E-4CC5-8B79-AB97407878C6}" destId="{DCD8E7CD-CE16-4856-9BEA-C85FFAE84F43}" srcOrd="0" destOrd="0" presId="urn:microsoft.com/office/officeart/2005/8/layout/cycle2"/>
    <dgm:cxn modelId="{AA272690-DCAC-4831-AA92-2A88006646D3}" type="presOf" srcId="{95FBC38A-BA0E-4CC5-8B79-AB97407878C6}" destId="{182F0BCB-C041-433E-8E3E-579D84B03E7C}" srcOrd="1" destOrd="0" presId="urn:microsoft.com/office/officeart/2005/8/layout/cycle2"/>
    <dgm:cxn modelId="{10248093-EBF5-456E-975E-01AF4EDA47B3}" type="presOf" srcId="{E2FB9013-DB4E-4B80-A1C6-7B471B9A470D}" destId="{86A05AB3-B866-431E-8835-DD9C4F177427}" srcOrd="1" destOrd="0" presId="urn:microsoft.com/office/officeart/2005/8/layout/cycle2"/>
    <dgm:cxn modelId="{1A38B097-6BBD-42F5-8E23-2385F773B8B7}" type="presOf" srcId="{047D89DF-298A-4B4C-B5C2-7E2F07289466}" destId="{150D9C81-955D-4B96-A911-E1D8B6513B6E}" srcOrd="0" destOrd="0" presId="urn:microsoft.com/office/officeart/2005/8/layout/cycle2"/>
    <dgm:cxn modelId="{2DC6C49A-59EF-4A1C-8A34-11ED0F62A82A}" type="presOf" srcId="{FEB75AA0-1422-49E8-BA7E-40030A75AD28}" destId="{8D132903-06D2-4F4E-85D2-DFB28DC4235A}" srcOrd="0" destOrd="0" presId="urn:microsoft.com/office/officeart/2005/8/layout/cycle2"/>
    <dgm:cxn modelId="{AEA31DA5-F30E-467C-B983-F5986BC4E59C}" type="presOf" srcId="{E48F957F-3473-44DF-B6FB-C98696FE5F43}" destId="{3D8FE64D-3164-485A-9E61-C31A5B77EF36}" srcOrd="0" destOrd="0" presId="urn:microsoft.com/office/officeart/2005/8/layout/cycle2"/>
    <dgm:cxn modelId="{183D45A5-6133-4768-9912-57DCA5934A91}" srcId="{431E9819-9600-4994-91F0-B384BAA6819C}" destId="{AF295F96-BCA0-4ACD-A381-B0D948FA43FB}" srcOrd="2" destOrd="0" parTransId="{17C5C508-9549-43C8-B97F-440103BC58C5}" sibTransId="{E48F957F-3473-44DF-B6FB-C98696FE5F43}"/>
    <dgm:cxn modelId="{629357A6-0EF5-4B3F-9ED4-9239C24509A6}" type="presOf" srcId="{2EED2792-9EDB-4588-9657-DA31ABA246AE}" destId="{DBAF6A65-12DD-46B6-8B95-68BF31F040CB}" srcOrd="0" destOrd="0" presId="urn:microsoft.com/office/officeart/2005/8/layout/cycle2"/>
    <dgm:cxn modelId="{4546F0A7-DD16-4D8D-B7EE-EE86B07A156C}" type="presOf" srcId="{A57AE081-2817-456B-B578-11E7BB7369F0}" destId="{DE2A8F38-AEF3-44B0-A1DA-E15DB234E2FC}" srcOrd="0" destOrd="0" presId="urn:microsoft.com/office/officeart/2005/8/layout/cycle2"/>
    <dgm:cxn modelId="{E51493A8-868E-4142-8ABF-16E967A1555E}" srcId="{431E9819-9600-4994-91F0-B384BAA6819C}" destId="{2EED2792-9EDB-4588-9657-DA31ABA246AE}" srcOrd="1" destOrd="0" parTransId="{77919D07-D831-4BF4-B053-72CF0908435D}" sibTransId="{A57AE081-2817-456B-B578-11E7BB7369F0}"/>
    <dgm:cxn modelId="{E6599CA8-6723-4A69-BF12-1E8661D92553}" type="presOf" srcId="{431E9819-9600-4994-91F0-B384BAA6819C}" destId="{8DF26D1A-DF24-4E70-B73B-C33F27BE8935}" srcOrd="0" destOrd="0" presId="urn:microsoft.com/office/officeart/2005/8/layout/cycle2"/>
    <dgm:cxn modelId="{B8122BBC-29A3-4A9B-ACEB-7653E88A0B6C}" type="presOf" srcId="{AF295F96-BCA0-4ACD-A381-B0D948FA43FB}" destId="{D44A2ECD-5B4B-47BD-921C-9ED6C0542592}" srcOrd="0" destOrd="0" presId="urn:microsoft.com/office/officeart/2005/8/layout/cycle2"/>
    <dgm:cxn modelId="{BB63C7CB-8023-4798-9818-841D17BC0616}" type="presOf" srcId="{E48F957F-3473-44DF-B6FB-C98696FE5F43}" destId="{A7EB6A05-CD6A-4286-A7BB-0A0036B7DCBE}" srcOrd="1" destOrd="0" presId="urn:microsoft.com/office/officeart/2005/8/layout/cycle2"/>
    <dgm:cxn modelId="{49B2D7CD-84E4-4EDC-BB6B-7110740685D9}" type="presOf" srcId="{047D89DF-298A-4B4C-B5C2-7E2F07289466}" destId="{9ED487F4-A208-46EB-8C1D-817F46DA9DD5}" srcOrd="1" destOrd="0" presId="urn:microsoft.com/office/officeart/2005/8/layout/cycle2"/>
    <dgm:cxn modelId="{921535DA-621E-42D3-9AC7-9A8F415EBC31}" srcId="{431E9819-9600-4994-91F0-B384BAA6819C}" destId="{898BDB39-6B56-46AB-B47C-2AD80F3C0814}" srcOrd="4" destOrd="0" parTransId="{8EDB2D3E-796D-409D-A7E1-0732CFF8F475}" sibTransId="{95FBC38A-BA0E-4CC5-8B79-AB97407878C6}"/>
    <dgm:cxn modelId="{B4D227FE-64D4-4383-BD6F-0E5B32C2F54C}" type="presOf" srcId="{8395024E-0BB9-49CC-88A5-17B432C3D8B8}" destId="{F7ED7A90-D079-48FA-AE02-59B940AA9E79}" srcOrd="0" destOrd="0" presId="urn:microsoft.com/office/officeart/2005/8/layout/cycle2"/>
    <dgm:cxn modelId="{441FBB4D-A2AB-47EE-8CBD-7A9F484F8221}" type="presParOf" srcId="{8DF26D1A-DF24-4E70-B73B-C33F27BE8935}" destId="{8D132903-06D2-4F4E-85D2-DFB28DC4235A}" srcOrd="0" destOrd="0" presId="urn:microsoft.com/office/officeart/2005/8/layout/cycle2"/>
    <dgm:cxn modelId="{70E1C928-2733-44AA-93B7-8839CD69D166}" type="presParOf" srcId="{8DF26D1A-DF24-4E70-B73B-C33F27BE8935}" destId="{150D9C81-955D-4B96-A911-E1D8B6513B6E}" srcOrd="1" destOrd="0" presId="urn:microsoft.com/office/officeart/2005/8/layout/cycle2"/>
    <dgm:cxn modelId="{84D025F2-E2F2-472F-9F61-0D1579FDBEEF}" type="presParOf" srcId="{150D9C81-955D-4B96-A911-E1D8B6513B6E}" destId="{9ED487F4-A208-46EB-8C1D-817F46DA9DD5}" srcOrd="0" destOrd="0" presId="urn:microsoft.com/office/officeart/2005/8/layout/cycle2"/>
    <dgm:cxn modelId="{FB83D7E6-83E3-450F-8881-982075AC76D1}" type="presParOf" srcId="{8DF26D1A-DF24-4E70-B73B-C33F27BE8935}" destId="{DBAF6A65-12DD-46B6-8B95-68BF31F040CB}" srcOrd="2" destOrd="0" presId="urn:microsoft.com/office/officeart/2005/8/layout/cycle2"/>
    <dgm:cxn modelId="{0D6DD782-51C9-4834-8F2E-7592CA8444E6}" type="presParOf" srcId="{8DF26D1A-DF24-4E70-B73B-C33F27BE8935}" destId="{DE2A8F38-AEF3-44B0-A1DA-E15DB234E2FC}" srcOrd="3" destOrd="0" presId="urn:microsoft.com/office/officeart/2005/8/layout/cycle2"/>
    <dgm:cxn modelId="{BD920723-200F-4798-B634-9D670E60DE11}" type="presParOf" srcId="{DE2A8F38-AEF3-44B0-A1DA-E15DB234E2FC}" destId="{24638AB1-A1BA-421E-B9A8-EF5F51FF1F08}" srcOrd="0" destOrd="0" presId="urn:microsoft.com/office/officeart/2005/8/layout/cycle2"/>
    <dgm:cxn modelId="{48EBF098-12E4-4D38-97C4-11293B206033}" type="presParOf" srcId="{8DF26D1A-DF24-4E70-B73B-C33F27BE8935}" destId="{D44A2ECD-5B4B-47BD-921C-9ED6C0542592}" srcOrd="4" destOrd="0" presId="urn:microsoft.com/office/officeart/2005/8/layout/cycle2"/>
    <dgm:cxn modelId="{2A52C7B6-9171-485A-8883-2906DF2EC925}" type="presParOf" srcId="{8DF26D1A-DF24-4E70-B73B-C33F27BE8935}" destId="{3D8FE64D-3164-485A-9E61-C31A5B77EF36}" srcOrd="5" destOrd="0" presId="urn:microsoft.com/office/officeart/2005/8/layout/cycle2"/>
    <dgm:cxn modelId="{3AFF4E31-34A9-4D04-9696-D71783977A04}" type="presParOf" srcId="{3D8FE64D-3164-485A-9E61-C31A5B77EF36}" destId="{A7EB6A05-CD6A-4286-A7BB-0A0036B7DCBE}" srcOrd="0" destOrd="0" presId="urn:microsoft.com/office/officeart/2005/8/layout/cycle2"/>
    <dgm:cxn modelId="{815751D1-6711-49BF-82B7-DF3B4600B173}" type="presParOf" srcId="{8DF26D1A-DF24-4E70-B73B-C33F27BE8935}" destId="{F7ED7A90-D079-48FA-AE02-59B940AA9E79}" srcOrd="6" destOrd="0" presId="urn:microsoft.com/office/officeart/2005/8/layout/cycle2"/>
    <dgm:cxn modelId="{1D568DC0-D7AB-48FB-B129-8B1A6BC8E089}" type="presParOf" srcId="{8DF26D1A-DF24-4E70-B73B-C33F27BE8935}" destId="{E02E6447-D78C-4287-A82A-0F31FCDBCBEE}" srcOrd="7" destOrd="0" presId="urn:microsoft.com/office/officeart/2005/8/layout/cycle2"/>
    <dgm:cxn modelId="{66A5A2C0-535A-46CD-8B85-BE0DAD269ECC}" type="presParOf" srcId="{E02E6447-D78C-4287-A82A-0F31FCDBCBEE}" destId="{86A05AB3-B866-431E-8835-DD9C4F177427}" srcOrd="0" destOrd="0" presId="urn:microsoft.com/office/officeart/2005/8/layout/cycle2"/>
    <dgm:cxn modelId="{1B4F7518-E6EF-4480-AD15-EE5433682601}" type="presParOf" srcId="{8DF26D1A-DF24-4E70-B73B-C33F27BE8935}" destId="{9A6DDA60-C080-4212-89CA-6FA94E8AEC6E}" srcOrd="8" destOrd="0" presId="urn:microsoft.com/office/officeart/2005/8/layout/cycle2"/>
    <dgm:cxn modelId="{C459231B-4114-4F2E-B06B-369356DD73F0}" type="presParOf" srcId="{8DF26D1A-DF24-4E70-B73B-C33F27BE8935}" destId="{DCD8E7CD-CE16-4856-9BEA-C85FFAE84F43}" srcOrd="9" destOrd="0" presId="urn:microsoft.com/office/officeart/2005/8/layout/cycle2"/>
    <dgm:cxn modelId="{6E41C6A3-3CC0-4374-8EBE-672935A248D3}" type="presParOf" srcId="{DCD8E7CD-CE16-4856-9BEA-C85FFAE84F43}" destId="{182F0BCB-C041-433E-8E3E-579D84B03E7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0A8E9-809F-478D-90C1-B248756D271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l-NL"/>
        </a:p>
      </dgm:t>
    </dgm:pt>
    <dgm:pt modelId="{61FFF8E8-DE2E-49BA-BA1F-EA365EBE5F36}">
      <dgm:prSet phldrT="[Text]" custT="1"/>
      <dgm:spPr>
        <a:xfrm>
          <a:off x="2163680" y="507"/>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4.1/4.2 context</a:t>
          </a:r>
          <a:br>
            <a:rPr lang="nl-NL" sz="800" dirty="0">
              <a:solidFill>
                <a:sysClr val="windowText" lastClr="000000"/>
              </a:solidFill>
              <a:latin typeface="Calibri"/>
              <a:ea typeface="+mn-ea"/>
              <a:cs typeface="+mn-cs"/>
            </a:rPr>
          </a:br>
          <a:r>
            <a:rPr lang="nl-NL" sz="800" dirty="0">
              <a:solidFill>
                <a:sysClr val="windowText" lastClr="000000"/>
              </a:solidFill>
              <a:latin typeface="Calibri"/>
              <a:ea typeface="+mn-ea"/>
              <a:cs typeface="+mn-cs"/>
            </a:rPr>
            <a:t>analyse</a:t>
          </a:r>
        </a:p>
      </dgm:t>
    </dgm:pt>
    <dgm:pt modelId="{89D4F118-98C9-4A94-8DC4-93BAB12F2ABA}" type="parTrans" cxnId="{5F03C558-E8C8-46D2-9111-8B9EB6004BAD}">
      <dgm:prSet/>
      <dgm:spPr/>
      <dgm:t>
        <a:bodyPr/>
        <a:lstStyle/>
        <a:p>
          <a:endParaRPr lang="nl-NL"/>
        </a:p>
      </dgm:t>
    </dgm:pt>
    <dgm:pt modelId="{0A8EE2F0-6F80-4006-8033-8564B0DD94AF}" type="sibTrans" cxnId="{5F03C558-E8C8-46D2-9111-8B9EB6004BAD}">
      <dgm:prSet/>
      <dgm:spPr>
        <a:xfrm rot="2160000">
          <a:off x="2794806" y="501377"/>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05C50B66-DAC6-4D56-A71D-21ECC1618071}">
      <dgm:prSet phldrT="[Text]" custT="1"/>
      <dgm:spPr>
        <a:xfrm>
          <a:off x="2956320" y="576393"/>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4.3/4.4 systeem</a:t>
          </a:r>
        </a:p>
      </dgm:t>
    </dgm:pt>
    <dgm:pt modelId="{727692CC-BD38-4C84-A601-D78DDDE19AC9}" type="parTrans" cxnId="{1F2A3265-BCF5-41D6-AF3E-37D801087C19}">
      <dgm:prSet/>
      <dgm:spPr/>
      <dgm:t>
        <a:bodyPr/>
        <a:lstStyle/>
        <a:p>
          <a:endParaRPr lang="nl-NL"/>
        </a:p>
      </dgm:t>
    </dgm:pt>
    <dgm:pt modelId="{DE639531-8656-4EE9-83FC-9B691366CA77}" type="sibTrans" cxnId="{1F2A3265-BCF5-41D6-AF3E-37D801087C19}">
      <dgm:prSet/>
      <dgm:spPr>
        <a:xfrm rot="6480000">
          <a:off x="3045249" y="1253434"/>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960E0E83-7D6A-49EC-AD78-BA871B9EC483}">
      <dgm:prSet phldrT="[Text]" custT="1"/>
      <dgm:spPr>
        <a:xfrm>
          <a:off x="2653558" y="1508197"/>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5.1 leider</a:t>
          </a:r>
          <a:br>
            <a:rPr lang="nl-NL" sz="800" dirty="0">
              <a:solidFill>
                <a:sysClr val="windowText" lastClr="000000"/>
              </a:solidFill>
              <a:latin typeface="Calibri"/>
              <a:ea typeface="+mn-ea"/>
              <a:cs typeface="+mn-cs"/>
            </a:rPr>
          </a:br>
          <a:r>
            <a:rPr lang="nl-NL" sz="800" dirty="0">
              <a:solidFill>
                <a:sysClr val="windowText" lastClr="000000"/>
              </a:solidFill>
              <a:latin typeface="Calibri"/>
              <a:ea typeface="+mn-ea"/>
              <a:cs typeface="+mn-cs"/>
            </a:rPr>
            <a:t>schap</a:t>
          </a:r>
        </a:p>
      </dgm:t>
    </dgm:pt>
    <dgm:pt modelId="{CB8F90B9-CDD9-4CAF-AF5A-43FDF888A59F}" type="parTrans" cxnId="{D91CA4C2-FBEB-4F95-86B5-6882D56AFF4D}">
      <dgm:prSet/>
      <dgm:spPr/>
      <dgm:t>
        <a:bodyPr/>
        <a:lstStyle/>
        <a:p>
          <a:endParaRPr lang="nl-NL"/>
        </a:p>
      </dgm:t>
    </dgm:pt>
    <dgm:pt modelId="{13AFBD2F-51E4-46F0-BDF6-EB06544BCC6C}" type="sibTrans" cxnId="{D91CA4C2-FBEB-4F95-86B5-6882D56AFF4D}">
      <dgm:prSet/>
      <dgm:spPr>
        <a:xfrm rot="10800000">
          <a:off x="2420605" y="1724018"/>
          <a:ext cx="164620"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A4979AB6-6544-41E0-BD60-0FBC15720285}">
      <dgm:prSet phldrT="[Text]" custT="1"/>
      <dgm:spPr>
        <a:xfrm>
          <a:off x="1656184" y="1508197"/>
          <a:ext cx="686770"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5.2 beleid</a:t>
          </a:r>
          <a:br>
            <a:rPr lang="nl-NL" sz="800" dirty="0">
              <a:solidFill>
                <a:sysClr val="windowText" lastClr="000000"/>
              </a:solidFill>
              <a:latin typeface="Calibri"/>
              <a:ea typeface="+mn-ea"/>
              <a:cs typeface="+mn-cs"/>
            </a:rPr>
          </a:br>
          <a:r>
            <a:rPr lang="nl-NL" sz="600" dirty="0">
              <a:solidFill>
                <a:sysClr val="windowText" lastClr="000000"/>
              </a:solidFill>
              <a:latin typeface="Calibri"/>
              <a:ea typeface="+mn-ea"/>
              <a:cs typeface="+mn-cs"/>
            </a:rPr>
            <a:t>5.3 structuur</a:t>
          </a:r>
        </a:p>
      </dgm:t>
    </dgm:pt>
    <dgm:pt modelId="{916A2026-BB83-4226-8948-816B3464BAE9}" type="parTrans" cxnId="{D3BC9A91-BA03-4AC5-9640-D3D27F0579D0}">
      <dgm:prSet/>
      <dgm:spPr/>
      <dgm:t>
        <a:bodyPr/>
        <a:lstStyle/>
        <a:p>
          <a:endParaRPr lang="nl-NL"/>
        </a:p>
      </dgm:t>
    </dgm:pt>
    <dgm:pt modelId="{60A904D3-C2F9-4BEA-A912-F66B171F58B7}" type="sibTrans" cxnId="{D3BC9A91-BA03-4AC5-9640-D3D27F0579D0}">
      <dgm:prSet/>
      <dgm:spPr>
        <a:xfrm rot="15120000">
          <a:off x="1762897" y="1262031"/>
          <a:ext cx="173127"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9A19F9DE-C99A-43A9-8151-380E4ACAD874}">
      <dgm:prSet phldrT="[Text]" custT="1"/>
      <dgm:spPr>
        <a:xfrm>
          <a:off x="1371040" y="576393"/>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9.3 </a:t>
          </a:r>
          <a:r>
            <a:rPr lang="nl-NL" sz="800" dirty="0" err="1">
              <a:solidFill>
                <a:sysClr val="windowText" lastClr="000000"/>
              </a:solidFill>
              <a:latin typeface="Calibri"/>
              <a:ea typeface="+mn-ea"/>
              <a:cs typeface="+mn-cs"/>
            </a:rPr>
            <a:t>manage-ment</a:t>
          </a:r>
          <a:r>
            <a:rPr lang="nl-NL" sz="800" dirty="0">
              <a:solidFill>
                <a:sysClr val="windowText" lastClr="000000"/>
              </a:solidFill>
              <a:latin typeface="Calibri"/>
              <a:ea typeface="+mn-ea"/>
              <a:cs typeface="+mn-cs"/>
            </a:rPr>
            <a:t> review</a:t>
          </a:r>
        </a:p>
      </dgm:t>
    </dgm:pt>
    <dgm:pt modelId="{E0485100-F7C9-4BED-A132-7D310F063EA7}" type="parTrans" cxnId="{2E76F600-68BF-4150-A80C-92FE5D41F6D4}">
      <dgm:prSet/>
      <dgm:spPr/>
      <dgm:t>
        <a:bodyPr/>
        <a:lstStyle/>
        <a:p>
          <a:endParaRPr lang="nl-NL"/>
        </a:p>
      </dgm:t>
    </dgm:pt>
    <dgm:pt modelId="{8EBE8752-9CF6-411A-B451-1DB920017E35}" type="sibTrans" cxnId="{2E76F600-68BF-4150-A80C-92FE5D41F6D4}">
      <dgm:prSet/>
      <dgm:spPr>
        <a:xfrm rot="19440000">
          <a:off x="2002166" y="507165"/>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D9AFD398-701B-45A2-B31F-D6519A934F86}" type="pres">
      <dgm:prSet presAssocID="{CBE0A8E9-809F-478D-90C1-B248756D271F}" presName="cycle" presStyleCnt="0">
        <dgm:presLayoutVars>
          <dgm:dir/>
          <dgm:resizeHandles val="exact"/>
        </dgm:presLayoutVars>
      </dgm:prSet>
      <dgm:spPr/>
    </dgm:pt>
    <dgm:pt modelId="{17B32483-3C3F-45F8-BC9A-D82942790EBD}" type="pres">
      <dgm:prSet presAssocID="{61FFF8E8-DE2E-49BA-BA1F-EA365EBE5F36}" presName="node" presStyleLbl="node1" presStyleIdx="0" presStyleCnt="5">
        <dgm:presLayoutVars>
          <dgm:bulletEnabled val="1"/>
        </dgm:presLayoutVars>
      </dgm:prSet>
      <dgm:spPr/>
    </dgm:pt>
    <dgm:pt modelId="{29AD3E41-1697-4872-B3E0-FE1A6210DCA3}" type="pres">
      <dgm:prSet presAssocID="{0A8EE2F0-6F80-4006-8033-8564B0DD94AF}" presName="sibTrans" presStyleLbl="sibTrans2D1" presStyleIdx="0" presStyleCnt="5"/>
      <dgm:spPr/>
    </dgm:pt>
    <dgm:pt modelId="{4AB7BB06-C1E0-4918-B119-D16BC3358758}" type="pres">
      <dgm:prSet presAssocID="{0A8EE2F0-6F80-4006-8033-8564B0DD94AF}" presName="connectorText" presStyleLbl="sibTrans2D1" presStyleIdx="0" presStyleCnt="5"/>
      <dgm:spPr/>
    </dgm:pt>
    <dgm:pt modelId="{D3B5874D-067C-456B-B236-8D3BB97EEC15}" type="pres">
      <dgm:prSet presAssocID="{05C50B66-DAC6-4D56-A71D-21ECC1618071}" presName="node" presStyleLbl="node1" presStyleIdx="1" presStyleCnt="5">
        <dgm:presLayoutVars>
          <dgm:bulletEnabled val="1"/>
        </dgm:presLayoutVars>
      </dgm:prSet>
      <dgm:spPr/>
    </dgm:pt>
    <dgm:pt modelId="{AF4A5BBB-F412-44D9-9CB6-29D980FE22D7}" type="pres">
      <dgm:prSet presAssocID="{DE639531-8656-4EE9-83FC-9B691366CA77}" presName="sibTrans" presStyleLbl="sibTrans2D1" presStyleIdx="1" presStyleCnt="5"/>
      <dgm:spPr/>
    </dgm:pt>
    <dgm:pt modelId="{9386123F-C412-483A-B7AC-3AE3375185F2}" type="pres">
      <dgm:prSet presAssocID="{DE639531-8656-4EE9-83FC-9B691366CA77}" presName="connectorText" presStyleLbl="sibTrans2D1" presStyleIdx="1" presStyleCnt="5"/>
      <dgm:spPr/>
    </dgm:pt>
    <dgm:pt modelId="{60FD723F-984A-4E4C-9A51-2218FB3FF959}" type="pres">
      <dgm:prSet presAssocID="{960E0E83-7D6A-49EC-AD78-BA871B9EC483}" presName="node" presStyleLbl="node1" presStyleIdx="2" presStyleCnt="5">
        <dgm:presLayoutVars>
          <dgm:bulletEnabled val="1"/>
        </dgm:presLayoutVars>
      </dgm:prSet>
      <dgm:spPr/>
    </dgm:pt>
    <dgm:pt modelId="{32173277-C05A-4FA2-9EC0-A8C258ADFE0E}" type="pres">
      <dgm:prSet presAssocID="{13AFBD2F-51E4-46F0-BDF6-EB06544BCC6C}" presName="sibTrans" presStyleLbl="sibTrans2D1" presStyleIdx="2" presStyleCnt="5"/>
      <dgm:spPr/>
    </dgm:pt>
    <dgm:pt modelId="{B181D26A-7D91-473A-B3BB-C1B83F01AB82}" type="pres">
      <dgm:prSet presAssocID="{13AFBD2F-51E4-46F0-BDF6-EB06544BCC6C}" presName="connectorText" presStyleLbl="sibTrans2D1" presStyleIdx="2" presStyleCnt="5"/>
      <dgm:spPr/>
    </dgm:pt>
    <dgm:pt modelId="{1F1EA4A2-397A-4831-8958-EB1B048627D5}" type="pres">
      <dgm:prSet presAssocID="{A4979AB6-6544-41E0-BD60-0FBC15720285}" presName="node" presStyleLbl="node1" presStyleIdx="3" presStyleCnt="5" custScaleX="105408">
        <dgm:presLayoutVars>
          <dgm:bulletEnabled val="1"/>
        </dgm:presLayoutVars>
      </dgm:prSet>
      <dgm:spPr/>
    </dgm:pt>
    <dgm:pt modelId="{042D4C41-D3E5-47A4-A58F-E47D5F0FE4CD}" type="pres">
      <dgm:prSet presAssocID="{60A904D3-C2F9-4BEA-A912-F66B171F58B7}" presName="sibTrans" presStyleLbl="sibTrans2D1" presStyleIdx="3" presStyleCnt="5"/>
      <dgm:spPr/>
    </dgm:pt>
    <dgm:pt modelId="{8C797612-4A84-43C7-8F9B-67D9FABC6B6A}" type="pres">
      <dgm:prSet presAssocID="{60A904D3-C2F9-4BEA-A912-F66B171F58B7}" presName="connectorText" presStyleLbl="sibTrans2D1" presStyleIdx="3" presStyleCnt="5"/>
      <dgm:spPr/>
    </dgm:pt>
    <dgm:pt modelId="{923D66DE-9A1C-483D-9415-DCC3A07DC55D}" type="pres">
      <dgm:prSet presAssocID="{9A19F9DE-C99A-43A9-8151-380E4ACAD874}" presName="node" presStyleLbl="node1" presStyleIdx="4" presStyleCnt="5">
        <dgm:presLayoutVars>
          <dgm:bulletEnabled val="1"/>
        </dgm:presLayoutVars>
      </dgm:prSet>
      <dgm:spPr/>
    </dgm:pt>
    <dgm:pt modelId="{EFD3784D-C290-4958-8549-4D9C055B7AEA}" type="pres">
      <dgm:prSet presAssocID="{8EBE8752-9CF6-411A-B451-1DB920017E35}" presName="sibTrans" presStyleLbl="sibTrans2D1" presStyleIdx="4" presStyleCnt="5"/>
      <dgm:spPr/>
    </dgm:pt>
    <dgm:pt modelId="{0C6F826A-7B21-446B-A56B-10789F6929FC}" type="pres">
      <dgm:prSet presAssocID="{8EBE8752-9CF6-411A-B451-1DB920017E35}" presName="connectorText" presStyleLbl="sibTrans2D1" presStyleIdx="4" presStyleCnt="5"/>
      <dgm:spPr/>
    </dgm:pt>
  </dgm:ptLst>
  <dgm:cxnLst>
    <dgm:cxn modelId="{2E76F600-68BF-4150-A80C-92FE5D41F6D4}" srcId="{CBE0A8E9-809F-478D-90C1-B248756D271F}" destId="{9A19F9DE-C99A-43A9-8151-380E4ACAD874}" srcOrd="4" destOrd="0" parTransId="{E0485100-F7C9-4BED-A132-7D310F063EA7}" sibTransId="{8EBE8752-9CF6-411A-B451-1DB920017E35}"/>
    <dgm:cxn modelId="{62936621-1B9C-43B1-B3FA-096EB1EA135F}" type="presOf" srcId="{0A8EE2F0-6F80-4006-8033-8564B0DD94AF}" destId="{29AD3E41-1697-4872-B3E0-FE1A6210DCA3}" srcOrd="0" destOrd="0" presId="urn:microsoft.com/office/officeart/2005/8/layout/cycle2"/>
    <dgm:cxn modelId="{1F2A3265-BCF5-41D6-AF3E-37D801087C19}" srcId="{CBE0A8E9-809F-478D-90C1-B248756D271F}" destId="{05C50B66-DAC6-4D56-A71D-21ECC1618071}" srcOrd="1" destOrd="0" parTransId="{727692CC-BD38-4C84-A601-D78DDDE19AC9}" sibTransId="{DE639531-8656-4EE9-83FC-9B691366CA77}"/>
    <dgm:cxn modelId="{5D740270-BA72-42A6-91D7-8B757119AE24}" type="presOf" srcId="{DE639531-8656-4EE9-83FC-9B691366CA77}" destId="{AF4A5BBB-F412-44D9-9CB6-29D980FE22D7}" srcOrd="0" destOrd="0" presId="urn:microsoft.com/office/officeart/2005/8/layout/cycle2"/>
    <dgm:cxn modelId="{12168D70-8FF4-4FEB-BD31-0795C8A898D8}" type="presOf" srcId="{DE639531-8656-4EE9-83FC-9B691366CA77}" destId="{9386123F-C412-483A-B7AC-3AE3375185F2}" srcOrd="1" destOrd="0" presId="urn:microsoft.com/office/officeart/2005/8/layout/cycle2"/>
    <dgm:cxn modelId="{E1C93471-1EE1-4EBC-98AE-25A68C85CD9E}" type="presOf" srcId="{960E0E83-7D6A-49EC-AD78-BA871B9EC483}" destId="{60FD723F-984A-4E4C-9A51-2218FB3FF959}" srcOrd="0" destOrd="0" presId="urn:microsoft.com/office/officeart/2005/8/layout/cycle2"/>
    <dgm:cxn modelId="{5F03C558-E8C8-46D2-9111-8B9EB6004BAD}" srcId="{CBE0A8E9-809F-478D-90C1-B248756D271F}" destId="{61FFF8E8-DE2E-49BA-BA1F-EA365EBE5F36}" srcOrd="0" destOrd="0" parTransId="{89D4F118-98C9-4A94-8DC4-93BAB12F2ABA}" sibTransId="{0A8EE2F0-6F80-4006-8033-8564B0DD94AF}"/>
    <dgm:cxn modelId="{3A12FC5A-CE52-4E3B-BEFA-21F905126C48}" type="presOf" srcId="{13AFBD2F-51E4-46F0-BDF6-EB06544BCC6C}" destId="{B181D26A-7D91-473A-B3BB-C1B83F01AB82}" srcOrd="1" destOrd="0" presId="urn:microsoft.com/office/officeart/2005/8/layout/cycle2"/>
    <dgm:cxn modelId="{D3BC9A91-BA03-4AC5-9640-D3D27F0579D0}" srcId="{CBE0A8E9-809F-478D-90C1-B248756D271F}" destId="{A4979AB6-6544-41E0-BD60-0FBC15720285}" srcOrd="3" destOrd="0" parTransId="{916A2026-BB83-4226-8948-816B3464BAE9}" sibTransId="{60A904D3-C2F9-4BEA-A912-F66B171F58B7}"/>
    <dgm:cxn modelId="{BDA76F98-A691-4CF6-8562-27C83D41E394}" type="presOf" srcId="{CBE0A8E9-809F-478D-90C1-B248756D271F}" destId="{D9AFD398-701B-45A2-B31F-D6519A934F86}" srcOrd="0" destOrd="0" presId="urn:microsoft.com/office/officeart/2005/8/layout/cycle2"/>
    <dgm:cxn modelId="{53FF07A1-BB85-431B-A404-16ABAC6071C8}" type="presOf" srcId="{9A19F9DE-C99A-43A9-8151-380E4ACAD874}" destId="{923D66DE-9A1C-483D-9415-DCC3A07DC55D}" srcOrd="0" destOrd="0" presId="urn:microsoft.com/office/officeart/2005/8/layout/cycle2"/>
    <dgm:cxn modelId="{FC820DA1-DB14-417C-9643-95E09E6B3039}" type="presOf" srcId="{60A904D3-C2F9-4BEA-A912-F66B171F58B7}" destId="{042D4C41-D3E5-47A4-A58F-E47D5F0FE4CD}" srcOrd="0" destOrd="0" presId="urn:microsoft.com/office/officeart/2005/8/layout/cycle2"/>
    <dgm:cxn modelId="{E1C02CAA-0D47-4CBE-BA84-487CD49DA000}" type="presOf" srcId="{13AFBD2F-51E4-46F0-BDF6-EB06544BCC6C}" destId="{32173277-C05A-4FA2-9EC0-A8C258ADFE0E}" srcOrd="0" destOrd="0" presId="urn:microsoft.com/office/officeart/2005/8/layout/cycle2"/>
    <dgm:cxn modelId="{9B6E85AC-7EFA-417D-8E68-A40931496387}" type="presOf" srcId="{05C50B66-DAC6-4D56-A71D-21ECC1618071}" destId="{D3B5874D-067C-456B-B236-8D3BB97EEC15}" srcOrd="0" destOrd="0" presId="urn:microsoft.com/office/officeart/2005/8/layout/cycle2"/>
    <dgm:cxn modelId="{DF0F5CAF-E262-4090-83D5-9585FFD04496}" type="presOf" srcId="{61FFF8E8-DE2E-49BA-BA1F-EA365EBE5F36}" destId="{17B32483-3C3F-45F8-BC9A-D82942790EBD}" srcOrd="0" destOrd="0" presId="urn:microsoft.com/office/officeart/2005/8/layout/cycle2"/>
    <dgm:cxn modelId="{D91CA4C2-FBEB-4F95-86B5-6882D56AFF4D}" srcId="{CBE0A8E9-809F-478D-90C1-B248756D271F}" destId="{960E0E83-7D6A-49EC-AD78-BA871B9EC483}" srcOrd="2" destOrd="0" parTransId="{CB8F90B9-CDD9-4CAF-AF5A-43FDF888A59F}" sibTransId="{13AFBD2F-51E4-46F0-BDF6-EB06544BCC6C}"/>
    <dgm:cxn modelId="{DAC3BEC6-310D-4E24-9BFA-78968866FE2F}" type="presOf" srcId="{8EBE8752-9CF6-411A-B451-1DB920017E35}" destId="{0C6F826A-7B21-446B-A56B-10789F6929FC}" srcOrd="1" destOrd="0" presId="urn:microsoft.com/office/officeart/2005/8/layout/cycle2"/>
    <dgm:cxn modelId="{697DA2CD-8C87-410B-BB82-2AD6D8B24759}" type="presOf" srcId="{0A8EE2F0-6F80-4006-8033-8564B0DD94AF}" destId="{4AB7BB06-C1E0-4918-B119-D16BC3358758}" srcOrd="1" destOrd="0" presId="urn:microsoft.com/office/officeart/2005/8/layout/cycle2"/>
    <dgm:cxn modelId="{08A966CF-4DA9-4B65-B8F5-6915139B00D9}" type="presOf" srcId="{A4979AB6-6544-41E0-BD60-0FBC15720285}" destId="{1F1EA4A2-397A-4831-8958-EB1B048627D5}" srcOrd="0" destOrd="0" presId="urn:microsoft.com/office/officeart/2005/8/layout/cycle2"/>
    <dgm:cxn modelId="{917397DF-536F-4CC2-9141-6E808E1566D8}" type="presOf" srcId="{8EBE8752-9CF6-411A-B451-1DB920017E35}" destId="{EFD3784D-C290-4958-8549-4D9C055B7AEA}" srcOrd="0" destOrd="0" presId="urn:microsoft.com/office/officeart/2005/8/layout/cycle2"/>
    <dgm:cxn modelId="{5FE7CBE6-2187-494C-BB04-AF12D9C8CCDB}" type="presOf" srcId="{60A904D3-C2F9-4BEA-A912-F66B171F58B7}" destId="{8C797612-4A84-43C7-8F9B-67D9FABC6B6A}" srcOrd="1" destOrd="0" presId="urn:microsoft.com/office/officeart/2005/8/layout/cycle2"/>
    <dgm:cxn modelId="{613D090E-24CD-4D68-8E72-4D19BD847225}" type="presParOf" srcId="{D9AFD398-701B-45A2-B31F-D6519A934F86}" destId="{17B32483-3C3F-45F8-BC9A-D82942790EBD}" srcOrd="0" destOrd="0" presId="urn:microsoft.com/office/officeart/2005/8/layout/cycle2"/>
    <dgm:cxn modelId="{70915AA2-080C-49F3-9B20-A04F42F260BC}" type="presParOf" srcId="{D9AFD398-701B-45A2-B31F-D6519A934F86}" destId="{29AD3E41-1697-4872-B3E0-FE1A6210DCA3}" srcOrd="1" destOrd="0" presId="urn:microsoft.com/office/officeart/2005/8/layout/cycle2"/>
    <dgm:cxn modelId="{B6E08C36-044F-4922-A4C1-C034A706A1B9}" type="presParOf" srcId="{29AD3E41-1697-4872-B3E0-FE1A6210DCA3}" destId="{4AB7BB06-C1E0-4918-B119-D16BC3358758}" srcOrd="0" destOrd="0" presId="urn:microsoft.com/office/officeart/2005/8/layout/cycle2"/>
    <dgm:cxn modelId="{A63D94C6-54B0-4660-B36E-65322B216C9C}" type="presParOf" srcId="{D9AFD398-701B-45A2-B31F-D6519A934F86}" destId="{D3B5874D-067C-456B-B236-8D3BB97EEC15}" srcOrd="2" destOrd="0" presId="urn:microsoft.com/office/officeart/2005/8/layout/cycle2"/>
    <dgm:cxn modelId="{F03C81AC-7F6B-4475-8C4B-2A7C8F2BE502}" type="presParOf" srcId="{D9AFD398-701B-45A2-B31F-D6519A934F86}" destId="{AF4A5BBB-F412-44D9-9CB6-29D980FE22D7}" srcOrd="3" destOrd="0" presId="urn:microsoft.com/office/officeart/2005/8/layout/cycle2"/>
    <dgm:cxn modelId="{501ED75A-7D14-4970-B60E-B840B0E9A61F}" type="presParOf" srcId="{AF4A5BBB-F412-44D9-9CB6-29D980FE22D7}" destId="{9386123F-C412-483A-B7AC-3AE3375185F2}" srcOrd="0" destOrd="0" presId="urn:microsoft.com/office/officeart/2005/8/layout/cycle2"/>
    <dgm:cxn modelId="{8EB2AA5D-274E-46CE-BF39-795FA895FF15}" type="presParOf" srcId="{D9AFD398-701B-45A2-B31F-D6519A934F86}" destId="{60FD723F-984A-4E4C-9A51-2218FB3FF959}" srcOrd="4" destOrd="0" presId="urn:microsoft.com/office/officeart/2005/8/layout/cycle2"/>
    <dgm:cxn modelId="{79C0D938-6436-40C4-B1EB-56545E95FB3A}" type="presParOf" srcId="{D9AFD398-701B-45A2-B31F-D6519A934F86}" destId="{32173277-C05A-4FA2-9EC0-A8C258ADFE0E}" srcOrd="5" destOrd="0" presId="urn:microsoft.com/office/officeart/2005/8/layout/cycle2"/>
    <dgm:cxn modelId="{9B1B6437-EF15-4B42-9C98-0A2237E4E662}" type="presParOf" srcId="{32173277-C05A-4FA2-9EC0-A8C258ADFE0E}" destId="{B181D26A-7D91-473A-B3BB-C1B83F01AB82}" srcOrd="0" destOrd="0" presId="urn:microsoft.com/office/officeart/2005/8/layout/cycle2"/>
    <dgm:cxn modelId="{03BD906E-96A0-4BC5-9C15-7EAD874434D9}" type="presParOf" srcId="{D9AFD398-701B-45A2-B31F-D6519A934F86}" destId="{1F1EA4A2-397A-4831-8958-EB1B048627D5}" srcOrd="6" destOrd="0" presId="urn:microsoft.com/office/officeart/2005/8/layout/cycle2"/>
    <dgm:cxn modelId="{72217A6D-FC54-43C3-96C9-CB0E7BEB4716}" type="presParOf" srcId="{D9AFD398-701B-45A2-B31F-D6519A934F86}" destId="{042D4C41-D3E5-47A4-A58F-E47D5F0FE4CD}" srcOrd="7" destOrd="0" presId="urn:microsoft.com/office/officeart/2005/8/layout/cycle2"/>
    <dgm:cxn modelId="{7FEF1B09-5249-47C2-BB78-7417EDB21337}" type="presParOf" srcId="{042D4C41-D3E5-47A4-A58F-E47D5F0FE4CD}" destId="{8C797612-4A84-43C7-8F9B-67D9FABC6B6A}" srcOrd="0" destOrd="0" presId="urn:microsoft.com/office/officeart/2005/8/layout/cycle2"/>
    <dgm:cxn modelId="{98092B4F-45E4-45CE-BF50-E7A727500161}" type="presParOf" srcId="{D9AFD398-701B-45A2-B31F-D6519A934F86}" destId="{923D66DE-9A1C-483D-9415-DCC3A07DC55D}" srcOrd="8" destOrd="0" presId="urn:microsoft.com/office/officeart/2005/8/layout/cycle2"/>
    <dgm:cxn modelId="{FA47C4C4-4E2D-4C25-9DF2-79DE153590DB}" type="presParOf" srcId="{D9AFD398-701B-45A2-B31F-D6519A934F86}" destId="{EFD3784D-C290-4958-8549-4D9C055B7AEA}" srcOrd="9" destOrd="0" presId="urn:microsoft.com/office/officeart/2005/8/layout/cycle2"/>
    <dgm:cxn modelId="{B92AA23E-4FB4-49CF-906E-6683D8CC5FDF}" type="presParOf" srcId="{EFD3784D-C290-4958-8549-4D9C055B7AEA}" destId="{0C6F826A-7B21-446B-A56B-10789F6929F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E0A8E9-809F-478D-90C1-B248756D271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l-NL"/>
        </a:p>
      </dgm:t>
    </dgm:pt>
    <dgm:pt modelId="{61FFF8E8-DE2E-49BA-BA1F-EA365EBE5F36}">
      <dgm:prSet phldrT="[Text]" custT="1"/>
      <dgm:spPr>
        <a:xfrm>
          <a:off x="2144248" y="-12442"/>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600" dirty="0">
              <a:solidFill>
                <a:sysClr val="windowText" lastClr="000000"/>
              </a:solidFill>
              <a:latin typeface="Calibri"/>
              <a:ea typeface="+mn-ea"/>
              <a:cs typeface="+mn-cs"/>
            </a:rPr>
            <a:t>6.1</a:t>
          </a:r>
          <a:r>
            <a:rPr lang="nl-NL" sz="800" dirty="0">
              <a:solidFill>
                <a:sysClr val="windowText" lastClr="000000"/>
              </a:solidFill>
              <a:latin typeface="Calibri"/>
              <a:ea typeface="+mn-ea"/>
              <a:cs typeface="+mn-cs"/>
            </a:rPr>
            <a:t> </a:t>
          </a:r>
          <a:r>
            <a:rPr lang="nl-NL" sz="600" dirty="0">
              <a:solidFill>
                <a:sysClr val="windowText" lastClr="000000"/>
              </a:solidFill>
              <a:latin typeface="Calibri"/>
              <a:ea typeface="+mn-ea"/>
              <a:cs typeface="+mn-cs"/>
            </a:rPr>
            <a:t>aanpakken van risico’s en kansen</a:t>
          </a:r>
        </a:p>
      </dgm:t>
    </dgm:pt>
    <dgm:pt modelId="{89D4F118-98C9-4A94-8DC4-93BAB12F2ABA}" type="parTrans" cxnId="{5F03C558-E8C8-46D2-9111-8B9EB6004BAD}">
      <dgm:prSet/>
      <dgm:spPr/>
      <dgm:t>
        <a:bodyPr/>
        <a:lstStyle/>
        <a:p>
          <a:endParaRPr lang="nl-NL"/>
        </a:p>
      </dgm:t>
    </dgm:pt>
    <dgm:pt modelId="{0A8EE2F0-6F80-4006-8033-8564B0DD94AF}" type="sibTrans" cxnId="{5F03C558-E8C8-46D2-9111-8B9EB6004BAD}">
      <dgm:prSet/>
      <dgm:spPr>
        <a:xfrm rot="2160000">
          <a:off x="2768820" y="473760"/>
          <a:ext cx="146687"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05C50B66-DAC6-4D56-A71D-21ECC1618071}">
      <dgm:prSet phldrT="[Text]" custT="1"/>
      <dgm:spPr>
        <a:xfrm>
          <a:off x="2871861" y="534245"/>
          <a:ext cx="781588" cy="709932"/>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600" dirty="0">
              <a:solidFill>
                <a:sysClr val="windowText" lastClr="000000"/>
              </a:solidFill>
              <a:latin typeface="Calibri"/>
              <a:ea typeface="+mn-ea"/>
              <a:cs typeface="+mn-cs"/>
            </a:rPr>
            <a:t>6.2 doelstellingen en planning</a:t>
          </a:r>
        </a:p>
      </dgm:t>
    </dgm:pt>
    <dgm:pt modelId="{727692CC-BD38-4C84-A601-D78DDDE19AC9}" type="parTrans" cxnId="{1F2A3265-BCF5-41D6-AF3E-37D801087C19}">
      <dgm:prSet/>
      <dgm:spPr/>
      <dgm:t>
        <a:bodyPr/>
        <a:lstStyle/>
        <a:p>
          <a:endParaRPr lang="nl-NL"/>
        </a:p>
      </dgm:t>
    </dgm:pt>
    <dgm:pt modelId="{DE639531-8656-4EE9-83FC-9B691366CA77}" type="sibTrans" cxnId="{1F2A3265-BCF5-41D6-AF3E-37D801087C19}">
      <dgm:prSet/>
      <dgm:spPr>
        <a:xfrm rot="6480000">
          <a:off x="3037602" y="1246944"/>
          <a:ext cx="146190"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960E0E83-7D6A-49EC-AD78-BA871B9EC483}">
      <dgm:prSet phldrT="[Text]" custT="1"/>
      <dgm:spPr>
        <a:xfrm>
          <a:off x="2594337" y="1476949"/>
          <a:ext cx="731113" cy="688131"/>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700" dirty="0">
              <a:solidFill>
                <a:sysClr val="windowText" lastClr="000000"/>
              </a:solidFill>
              <a:latin typeface="Calibri"/>
              <a:ea typeface="+mn-ea"/>
              <a:cs typeface="+mn-cs"/>
            </a:rPr>
            <a:t>8 Uitvoering</a:t>
          </a:r>
          <a:br>
            <a:rPr lang="nl-NL" sz="700" dirty="0">
              <a:solidFill>
                <a:sysClr val="windowText" lastClr="000000"/>
              </a:solidFill>
              <a:latin typeface="Calibri"/>
              <a:ea typeface="+mn-ea"/>
              <a:cs typeface="+mn-cs"/>
            </a:rPr>
          </a:br>
          <a:r>
            <a:rPr lang="nl-NL" sz="700" dirty="0">
              <a:solidFill>
                <a:sysClr val="windowText" lastClr="000000"/>
              </a:solidFill>
              <a:latin typeface="Calibri"/>
              <a:ea typeface="+mn-ea"/>
              <a:cs typeface="+mn-cs"/>
            </a:rPr>
            <a:t>7 support</a:t>
          </a:r>
        </a:p>
      </dgm:t>
    </dgm:pt>
    <dgm:pt modelId="{CB8F90B9-CDD9-4CAF-AF5A-43FDF888A59F}" type="parTrans" cxnId="{D91CA4C2-FBEB-4F95-86B5-6882D56AFF4D}">
      <dgm:prSet/>
      <dgm:spPr/>
      <dgm:t>
        <a:bodyPr/>
        <a:lstStyle/>
        <a:p>
          <a:endParaRPr lang="nl-NL"/>
        </a:p>
      </dgm:t>
    </dgm:pt>
    <dgm:pt modelId="{13AFBD2F-51E4-46F0-BDF6-EB06544BCC6C}" type="sibTrans" cxnId="{D91CA4C2-FBEB-4F95-86B5-6882D56AFF4D}">
      <dgm:prSet/>
      <dgm:spPr>
        <a:xfrm rot="10800000">
          <a:off x="2421183" y="1711069"/>
          <a:ext cx="122362"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A4979AB6-6544-41E0-BD60-0FBC15720285}">
      <dgm:prSet phldrT="[Text]" custT="1"/>
      <dgm:spPr>
        <a:xfrm>
          <a:off x="1596810" y="1469349"/>
          <a:ext cx="766654" cy="703332"/>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700" dirty="0">
              <a:solidFill>
                <a:sysClr val="windowText" lastClr="000000"/>
              </a:solidFill>
              <a:latin typeface="Calibri"/>
              <a:ea typeface="+mn-ea"/>
              <a:cs typeface="+mn-cs"/>
            </a:rPr>
            <a:t>9 </a:t>
          </a:r>
          <a:r>
            <a:rPr lang="nl-NL" sz="600" dirty="0">
              <a:solidFill>
                <a:sysClr val="windowText" lastClr="000000"/>
              </a:solidFill>
              <a:latin typeface="Calibri"/>
              <a:ea typeface="+mn-ea"/>
              <a:cs typeface="+mn-cs"/>
            </a:rPr>
            <a:t>Evaluatie van prestaties/</a:t>
          </a:r>
          <a:br>
            <a:rPr lang="nl-NL" sz="600" dirty="0">
              <a:solidFill>
                <a:sysClr val="windowText" lastClr="000000"/>
              </a:solidFill>
              <a:latin typeface="Calibri"/>
              <a:ea typeface="+mn-ea"/>
              <a:cs typeface="+mn-cs"/>
            </a:rPr>
          </a:br>
          <a:r>
            <a:rPr lang="nl-NL" sz="600" dirty="0">
              <a:solidFill>
                <a:sysClr val="windowText" lastClr="000000"/>
              </a:solidFill>
              <a:latin typeface="Calibri"/>
              <a:ea typeface="+mn-ea"/>
              <a:cs typeface="+mn-cs"/>
            </a:rPr>
            <a:t>interne audit</a:t>
          </a:r>
        </a:p>
      </dgm:t>
    </dgm:pt>
    <dgm:pt modelId="{916A2026-BB83-4226-8948-816B3464BAE9}" type="parTrans" cxnId="{D3BC9A91-BA03-4AC5-9640-D3D27F0579D0}">
      <dgm:prSet/>
      <dgm:spPr/>
      <dgm:t>
        <a:bodyPr/>
        <a:lstStyle/>
        <a:p>
          <a:endParaRPr lang="nl-NL"/>
        </a:p>
      </dgm:t>
    </dgm:pt>
    <dgm:pt modelId="{60A904D3-C2F9-4BEA-A912-F66B171F58B7}" type="sibTrans" cxnId="{D3BC9A91-BA03-4AC5-9640-D3D27F0579D0}">
      <dgm:prSet/>
      <dgm:spPr>
        <a:xfrm rot="15120000">
          <a:off x="1735692" y="1224024"/>
          <a:ext cx="172389"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9A19F9DE-C99A-43A9-8151-380E4ACAD874}">
      <dgm:prSet phldrT="[Text]" custT="1"/>
      <dgm:spPr>
        <a:xfrm>
          <a:off x="1325446" y="593304"/>
          <a:ext cx="703860" cy="59181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nl-NL" sz="800" dirty="0">
              <a:solidFill>
                <a:sysClr val="windowText" lastClr="000000"/>
              </a:solidFill>
              <a:latin typeface="Calibri"/>
              <a:ea typeface="+mn-ea"/>
              <a:cs typeface="+mn-cs"/>
            </a:rPr>
            <a:t>10 </a:t>
          </a:r>
          <a:r>
            <a:rPr lang="nl-NL" sz="600" dirty="0">
              <a:solidFill>
                <a:sysClr val="windowText" lastClr="000000"/>
              </a:solidFill>
              <a:latin typeface="Calibri"/>
              <a:ea typeface="+mn-ea"/>
              <a:cs typeface="+mn-cs"/>
            </a:rPr>
            <a:t>Corrigerende acties en verbetering</a:t>
          </a:r>
        </a:p>
      </dgm:t>
    </dgm:pt>
    <dgm:pt modelId="{E0485100-F7C9-4BED-A132-7D310F063EA7}" type="parTrans" cxnId="{2E76F600-68BF-4150-A80C-92FE5D41F6D4}">
      <dgm:prSet/>
      <dgm:spPr/>
      <dgm:t>
        <a:bodyPr/>
        <a:lstStyle/>
        <a:p>
          <a:endParaRPr lang="nl-NL"/>
        </a:p>
      </dgm:t>
    </dgm:pt>
    <dgm:pt modelId="{8EBE8752-9CF6-411A-B451-1DB920017E35}" type="sibTrans" cxnId="{2E76F600-68BF-4150-A80C-92FE5D41F6D4}">
      <dgm:prSet/>
      <dgm:spPr>
        <a:xfrm rot="19440000">
          <a:off x="1985040" y="493192"/>
          <a:ext cx="172164" cy="219893"/>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nl-NL">
            <a:solidFill>
              <a:sysClr val="window" lastClr="FFFFFF"/>
            </a:solidFill>
            <a:latin typeface="Calibri"/>
            <a:ea typeface="+mn-ea"/>
            <a:cs typeface="+mn-cs"/>
          </a:endParaRPr>
        </a:p>
      </dgm:t>
    </dgm:pt>
    <dgm:pt modelId="{D9AFD398-701B-45A2-B31F-D6519A934F86}" type="pres">
      <dgm:prSet presAssocID="{CBE0A8E9-809F-478D-90C1-B248756D271F}" presName="cycle" presStyleCnt="0">
        <dgm:presLayoutVars>
          <dgm:dir/>
          <dgm:resizeHandles val="exact"/>
        </dgm:presLayoutVars>
      </dgm:prSet>
      <dgm:spPr/>
    </dgm:pt>
    <dgm:pt modelId="{17B32483-3C3F-45F8-BC9A-D82942790EBD}" type="pres">
      <dgm:prSet presAssocID="{61FFF8E8-DE2E-49BA-BA1F-EA365EBE5F36}" presName="node" presStyleLbl="node1" presStyleIdx="0" presStyleCnt="5">
        <dgm:presLayoutVars>
          <dgm:bulletEnabled val="1"/>
        </dgm:presLayoutVars>
      </dgm:prSet>
      <dgm:spPr/>
    </dgm:pt>
    <dgm:pt modelId="{29AD3E41-1697-4872-B3E0-FE1A6210DCA3}" type="pres">
      <dgm:prSet presAssocID="{0A8EE2F0-6F80-4006-8033-8564B0DD94AF}" presName="sibTrans" presStyleLbl="sibTrans2D1" presStyleIdx="0" presStyleCnt="5"/>
      <dgm:spPr/>
    </dgm:pt>
    <dgm:pt modelId="{4AB7BB06-C1E0-4918-B119-D16BC3358758}" type="pres">
      <dgm:prSet presAssocID="{0A8EE2F0-6F80-4006-8033-8564B0DD94AF}" presName="connectorText" presStyleLbl="sibTrans2D1" presStyleIdx="0" presStyleCnt="5"/>
      <dgm:spPr/>
    </dgm:pt>
    <dgm:pt modelId="{D3B5874D-067C-456B-B236-8D3BB97EEC15}" type="pres">
      <dgm:prSet presAssocID="{05C50B66-DAC6-4D56-A71D-21ECC1618071}" presName="node" presStyleLbl="node1" presStyleIdx="1" presStyleCnt="5" custScaleX="119961" custScaleY="108963">
        <dgm:presLayoutVars>
          <dgm:bulletEnabled val="1"/>
        </dgm:presLayoutVars>
      </dgm:prSet>
      <dgm:spPr/>
    </dgm:pt>
    <dgm:pt modelId="{AF4A5BBB-F412-44D9-9CB6-29D980FE22D7}" type="pres">
      <dgm:prSet presAssocID="{DE639531-8656-4EE9-83FC-9B691366CA77}" presName="sibTrans" presStyleLbl="sibTrans2D1" presStyleIdx="1" presStyleCnt="5"/>
      <dgm:spPr/>
    </dgm:pt>
    <dgm:pt modelId="{9386123F-C412-483A-B7AC-3AE3375185F2}" type="pres">
      <dgm:prSet presAssocID="{DE639531-8656-4EE9-83FC-9B691366CA77}" presName="connectorText" presStyleLbl="sibTrans2D1" presStyleIdx="1" presStyleCnt="5"/>
      <dgm:spPr/>
    </dgm:pt>
    <dgm:pt modelId="{60FD723F-984A-4E4C-9A51-2218FB3FF959}" type="pres">
      <dgm:prSet presAssocID="{960E0E83-7D6A-49EC-AD78-BA871B9EC483}" presName="node" presStyleLbl="node1" presStyleIdx="2" presStyleCnt="5" custScaleX="112214" custScaleY="105617">
        <dgm:presLayoutVars>
          <dgm:bulletEnabled val="1"/>
        </dgm:presLayoutVars>
      </dgm:prSet>
      <dgm:spPr/>
    </dgm:pt>
    <dgm:pt modelId="{32173277-C05A-4FA2-9EC0-A8C258ADFE0E}" type="pres">
      <dgm:prSet presAssocID="{13AFBD2F-51E4-46F0-BDF6-EB06544BCC6C}" presName="sibTrans" presStyleLbl="sibTrans2D1" presStyleIdx="2" presStyleCnt="5"/>
      <dgm:spPr/>
    </dgm:pt>
    <dgm:pt modelId="{B181D26A-7D91-473A-B3BB-C1B83F01AB82}" type="pres">
      <dgm:prSet presAssocID="{13AFBD2F-51E4-46F0-BDF6-EB06544BCC6C}" presName="connectorText" presStyleLbl="sibTrans2D1" presStyleIdx="2" presStyleCnt="5"/>
      <dgm:spPr/>
    </dgm:pt>
    <dgm:pt modelId="{1F1EA4A2-397A-4831-8958-EB1B048627D5}" type="pres">
      <dgm:prSet presAssocID="{A4979AB6-6544-41E0-BD60-0FBC15720285}" presName="node" presStyleLbl="node1" presStyleIdx="3" presStyleCnt="5" custScaleX="117669" custScaleY="107950">
        <dgm:presLayoutVars>
          <dgm:bulletEnabled val="1"/>
        </dgm:presLayoutVars>
      </dgm:prSet>
      <dgm:spPr/>
    </dgm:pt>
    <dgm:pt modelId="{042D4C41-D3E5-47A4-A58F-E47D5F0FE4CD}" type="pres">
      <dgm:prSet presAssocID="{60A904D3-C2F9-4BEA-A912-F66B171F58B7}" presName="sibTrans" presStyleLbl="sibTrans2D1" presStyleIdx="3" presStyleCnt="5"/>
      <dgm:spPr/>
    </dgm:pt>
    <dgm:pt modelId="{8C797612-4A84-43C7-8F9B-67D9FABC6B6A}" type="pres">
      <dgm:prSet presAssocID="{60A904D3-C2F9-4BEA-A912-F66B171F58B7}" presName="connectorText" presStyleLbl="sibTrans2D1" presStyleIdx="3" presStyleCnt="5"/>
      <dgm:spPr/>
    </dgm:pt>
    <dgm:pt modelId="{923D66DE-9A1C-483D-9415-DCC3A07DC55D}" type="pres">
      <dgm:prSet presAssocID="{9A19F9DE-C99A-43A9-8151-380E4ACAD874}" presName="node" presStyleLbl="node1" presStyleIdx="4" presStyleCnt="5" custScaleX="108031" custScaleY="90834">
        <dgm:presLayoutVars>
          <dgm:bulletEnabled val="1"/>
        </dgm:presLayoutVars>
      </dgm:prSet>
      <dgm:spPr/>
    </dgm:pt>
    <dgm:pt modelId="{EFD3784D-C290-4958-8549-4D9C055B7AEA}" type="pres">
      <dgm:prSet presAssocID="{8EBE8752-9CF6-411A-B451-1DB920017E35}" presName="sibTrans" presStyleLbl="sibTrans2D1" presStyleIdx="4" presStyleCnt="5"/>
      <dgm:spPr/>
    </dgm:pt>
    <dgm:pt modelId="{0C6F826A-7B21-446B-A56B-10789F6929FC}" type="pres">
      <dgm:prSet presAssocID="{8EBE8752-9CF6-411A-B451-1DB920017E35}" presName="connectorText" presStyleLbl="sibTrans2D1" presStyleIdx="4" presStyleCnt="5"/>
      <dgm:spPr/>
    </dgm:pt>
  </dgm:ptLst>
  <dgm:cxnLst>
    <dgm:cxn modelId="{2E76F600-68BF-4150-A80C-92FE5D41F6D4}" srcId="{CBE0A8E9-809F-478D-90C1-B248756D271F}" destId="{9A19F9DE-C99A-43A9-8151-380E4ACAD874}" srcOrd="4" destOrd="0" parTransId="{E0485100-F7C9-4BED-A132-7D310F063EA7}" sibTransId="{8EBE8752-9CF6-411A-B451-1DB920017E35}"/>
    <dgm:cxn modelId="{AE533A0C-E9CF-4D1D-8D75-842E116A90F5}" type="presOf" srcId="{DE639531-8656-4EE9-83FC-9B691366CA77}" destId="{AF4A5BBB-F412-44D9-9CB6-29D980FE22D7}" srcOrd="0" destOrd="0" presId="urn:microsoft.com/office/officeart/2005/8/layout/cycle2"/>
    <dgm:cxn modelId="{3B3D3237-C4C8-4E95-B05B-74136A9E683D}" type="presOf" srcId="{960E0E83-7D6A-49EC-AD78-BA871B9EC483}" destId="{60FD723F-984A-4E4C-9A51-2218FB3FF959}" srcOrd="0" destOrd="0" presId="urn:microsoft.com/office/officeart/2005/8/layout/cycle2"/>
    <dgm:cxn modelId="{103F2D3E-91C2-481D-AA93-2B78442631EB}" type="presOf" srcId="{8EBE8752-9CF6-411A-B451-1DB920017E35}" destId="{0C6F826A-7B21-446B-A56B-10789F6929FC}" srcOrd="1" destOrd="0" presId="urn:microsoft.com/office/officeart/2005/8/layout/cycle2"/>
    <dgm:cxn modelId="{1F2A3265-BCF5-41D6-AF3E-37D801087C19}" srcId="{CBE0A8E9-809F-478D-90C1-B248756D271F}" destId="{05C50B66-DAC6-4D56-A71D-21ECC1618071}" srcOrd="1" destOrd="0" parTransId="{727692CC-BD38-4C84-A601-D78DDDE19AC9}" sibTransId="{DE639531-8656-4EE9-83FC-9B691366CA77}"/>
    <dgm:cxn modelId="{C150B04C-CD96-4A22-830E-BAB05082C9DE}" type="presOf" srcId="{0A8EE2F0-6F80-4006-8033-8564B0DD94AF}" destId="{29AD3E41-1697-4872-B3E0-FE1A6210DCA3}" srcOrd="0" destOrd="0" presId="urn:microsoft.com/office/officeart/2005/8/layout/cycle2"/>
    <dgm:cxn modelId="{61CEEB54-A85E-491E-9CA3-04A5EBBCB4F5}" type="presOf" srcId="{60A904D3-C2F9-4BEA-A912-F66B171F58B7}" destId="{8C797612-4A84-43C7-8F9B-67D9FABC6B6A}" srcOrd="1" destOrd="0" presId="urn:microsoft.com/office/officeart/2005/8/layout/cycle2"/>
    <dgm:cxn modelId="{5F03C558-E8C8-46D2-9111-8B9EB6004BAD}" srcId="{CBE0A8E9-809F-478D-90C1-B248756D271F}" destId="{61FFF8E8-DE2E-49BA-BA1F-EA365EBE5F36}" srcOrd="0" destOrd="0" parTransId="{89D4F118-98C9-4A94-8DC4-93BAB12F2ABA}" sibTransId="{0A8EE2F0-6F80-4006-8033-8564B0DD94AF}"/>
    <dgm:cxn modelId="{8722737E-DF3B-4F9D-B375-CA19C5FEB120}" type="presOf" srcId="{CBE0A8E9-809F-478D-90C1-B248756D271F}" destId="{D9AFD398-701B-45A2-B31F-D6519A934F86}" srcOrd="0" destOrd="0" presId="urn:microsoft.com/office/officeart/2005/8/layout/cycle2"/>
    <dgm:cxn modelId="{8CB64681-6F39-43E1-9672-8641D98CCDA7}" type="presOf" srcId="{0A8EE2F0-6F80-4006-8033-8564B0DD94AF}" destId="{4AB7BB06-C1E0-4918-B119-D16BC3358758}" srcOrd="1" destOrd="0" presId="urn:microsoft.com/office/officeart/2005/8/layout/cycle2"/>
    <dgm:cxn modelId="{478CFC84-B1B5-4C14-AADA-E8947498E5D3}" type="presOf" srcId="{DE639531-8656-4EE9-83FC-9B691366CA77}" destId="{9386123F-C412-483A-B7AC-3AE3375185F2}" srcOrd="1" destOrd="0" presId="urn:microsoft.com/office/officeart/2005/8/layout/cycle2"/>
    <dgm:cxn modelId="{5D199885-EC86-45BF-A339-EAB2B524336F}" type="presOf" srcId="{61FFF8E8-DE2E-49BA-BA1F-EA365EBE5F36}" destId="{17B32483-3C3F-45F8-BC9A-D82942790EBD}" srcOrd="0" destOrd="0" presId="urn:microsoft.com/office/officeart/2005/8/layout/cycle2"/>
    <dgm:cxn modelId="{BE14088D-3933-4873-806B-67786DD8D81A}" type="presOf" srcId="{05C50B66-DAC6-4D56-A71D-21ECC1618071}" destId="{D3B5874D-067C-456B-B236-8D3BB97EEC15}" srcOrd="0" destOrd="0" presId="urn:microsoft.com/office/officeart/2005/8/layout/cycle2"/>
    <dgm:cxn modelId="{F126A490-61FF-474A-A648-4EBED61B8F10}" type="presOf" srcId="{9A19F9DE-C99A-43A9-8151-380E4ACAD874}" destId="{923D66DE-9A1C-483D-9415-DCC3A07DC55D}" srcOrd="0" destOrd="0" presId="urn:microsoft.com/office/officeart/2005/8/layout/cycle2"/>
    <dgm:cxn modelId="{D3BC9A91-BA03-4AC5-9640-D3D27F0579D0}" srcId="{CBE0A8E9-809F-478D-90C1-B248756D271F}" destId="{A4979AB6-6544-41E0-BD60-0FBC15720285}" srcOrd="3" destOrd="0" parTransId="{916A2026-BB83-4226-8948-816B3464BAE9}" sibTransId="{60A904D3-C2F9-4BEA-A912-F66B171F58B7}"/>
    <dgm:cxn modelId="{CB629E9C-42F0-49AF-A3BA-F61BD7603CA1}" type="presOf" srcId="{13AFBD2F-51E4-46F0-BDF6-EB06544BCC6C}" destId="{B181D26A-7D91-473A-B3BB-C1B83F01AB82}" srcOrd="1" destOrd="0" presId="urn:microsoft.com/office/officeart/2005/8/layout/cycle2"/>
    <dgm:cxn modelId="{47C955A7-28C3-4D54-82B4-46F8CAF072D9}" type="presOf" srcId="{8EBE8752-9CF6-411A-B451-1DB920017E35}" destId="{EFD3784D-C290-4958-8549-4D9C055B7AEA}" srcOrd="0" destOrd="0" presId="urn:microsoft.com/office/officeart/2005/8/layout/cycle2"/>
    <dgm:cxn modelId="{369C1BB7-C9E2-4C98-8088-2B04DC0BDFDF}" type="presOf" srcId="{13AFBD2F-51E4-46F0-BDF6-EB06544BCC6C}" destId="{32173277-C05A-4FA2-9EC0-A8C258ADFE0E}" srcOrd="0" destOrd="0" presId="urn:microsoft.com/office/officeart/2005/8/layout/cycle2"/>
    <dgm:cxn modelId="{D91CA4C2-FBEB-4F95-86B5-6882D56AFF4D}" srcId="{CBE0A8E9-809F-478D-90C1-B248756D271F}" destId="{960E0E83-7D6A-49EC-AD78-BA871B9EC483}" srcOrd="2" destOrd="0" parTransId="{CB8F90B9-CDD9-4CAF-AF5A-43FDF888A59F}" sibTransId="{13AFBD2F-51E4-46F0-BDF6-EB06544BCC6C}"/>
    <dgm:cxn modelId="{927029D1-F7C6-4600-9043-7D6FE93C6324}" type="presOf" srcId="{60A904D3-C2F9-4BEA-A912-F66B171F58B7}" destId="{042D4C41-D3E5-47A4-A58F-E47D5F0FE4CD}" srcOrd="0" destOrd="0" presId="urn:microsoft.com/office/officeart/2005/8/layout/cycle2"/>
    <dgm:cxn modelId="{D7AF1EEB-BE75-49EB-9F15-A74EBDECDEE8}" type="presOf" srcId="{A4979AB6-6544-41E0-BD60-0FBC15720285}" destId="{1F1EA4A2-397A-4831-8958-EB1B048627D5}" srcOrd="0" destOrd="0" presId="urn:microsoft.com/office/officeart/2005/8/layout/cycle2"/>
    <dgm:cxn modelId="{4D3DA879-6FC7-4EBF-98FF-7F99E60E0E83}" type="presParOf" srcId="{D9AFD398-701B-45A2-B31F-D6519A934F86}" destId="{17B32483-3C3F-45F8-BC9A-D82942790EBD}" srcOrd="0" destOrd="0" presId="urn:microsoft.com/office/officeart/2005/8/layout/cycle2"/>
    <dgm:cxn modelId="{EA9B55C3-CCC6-4942-90B6-1A45854EC6BE}" type="presParOf" srcId="{D9AFD398-701B-45A2-B31F-D6519A934F86}" destId="{29AD3E41-1697-4872-B3E0-FE1A6210DCA3}" srcOrd="1" destOrd="0" presId="urn:microsoft.com/office/officeart/2005/8/layout/cycle2"/>
    <dgm:cxn modelId="{944990B8-AD03-4E20-AA14-B417F50339D4}" type="presParOf" srcId="{29AD3E41-1697-4872-B3E0-FE1A6210DCA3}" destId="{4AB7BB06-C1E0-4918-B119-D16BC3358758}" srcOrd="0" destOrd="0" presId="urn:microsoft.com/office/officeart/2005/8/layout/cycle2"/>
    <dgm:cxn modelId="{A066812E-C574-4242-ABE4-E4D9C4A03F13}" type="presParOf" srcId="{D9AFD398-701B-45A2-B31F-D6519A934F86}" destId="{D3B5874D-067C-456B-B236-8D3BB97EEC15}" srcOrd="2" destOrd="0" presId="urn:microsoft.com/office/officeart/2005/8/layout/cycle2"/>
    <dgm:cxn modelId="{602FAE1D-51CB-4718-ACB8-3BADDB74D353}" type="presParOf" srcId="{D9AFD398-701B-45A2-B31F-D6519A934F86}" destId="{AF4A5BBB-F412-44D9-9CB6-29D980FE22D7}" srcOrd="3" destOrd="0" presId="urn:microsoft.com/office/officeart/2005/8/layout/cycle2"/>
    <dgm:cxn modelId="{F62A5637-DC47-4EC3-B718-2A58FABDBD31}" type="presParOf" srcId="{AF4A5BBB-F412-44D9-9CB6-29D980FE22D7}" destId="{9386123F-C412-483A-B7AC-3AE3375185F2}" srcOrd="0" destOrd="0" presId="urn:microsoft.com/office/officeart/2005/8/layout/cycle2"/>
    <dgm:cxn modelId="{DCAFB037-08A6-46EA-8A1B-581CEB1E9867}" type="presParOf" srcId="{D9AFD398-701B-45A2-B31F-D6519A934F86}" destId="{60FD723F-984A-4E4C-9A51-2218FB3FF959}" srcOrd="4" destOrd="0" presId="urn:microsoft.com/office/officeart/2005/8/layout/cycle2"/>
    <dgm:cxn modelId="{AB783050-E578-490D-BE25-C4BCBCB8E611}" type="presParOf" srcId="{D9AFD398-701B-45A2-B31F-D6519A934F86}" destId="{32173277-C05A-4FA2-9EC0-A8C258ADFE0E}" srcOrd="5" destOrd="0" presId="urn:microsoft.com/office/officeart/2005/8/layout/cycle2"/>
    <dgm:cxn modelId="{183AA0DD-F06F-4D3C-A07F-B82C8E9F3851}" type="presParOf" srcId="{32173277-C05A-4FA2-9EC0-A8C258ADFE0E}" destId="{B181D26A-7D91-473A-B3BB-C1B83F01AB82}" srcOrd="0" destOrd="0" presId="urn:microsoft.com/office/officeart/2005/8/layout/cycle2"/>
    <dgm:cxn modelId="{06567B47-7BB8-4141-8046-5CD1780E1505}" type="presParOf" srcId="{D9AFD398-701B-45A2-B31F-D6519A934F86}" destId="{1F1EA4A2-397A-4831-8958-EB1B048627D5}" srcOrd="6" destOrd="0" presId="urn:microsoft.com/office/officeart/2005/8/layout/cycle2"/>
    <dgm:cxn modelId="{8771A9EF-8E18-4088-966C-9A3C2753CD29}" type="presParOf" srcId="{D9AFD398-701B-45A2-B31F-D6519A934F86}" destId="{042D4C41-D3E5-47A4-A58F-E47D5F0FE4CD}" srcOrd="7" destOrd="0" presId="urn:microsoft.com/office/officeart/2005/8/layout/cycle2"/>
    <dgm:cxn modelId="{F2A92EB7-1FBE-4FD4-A242-DFE4C7B0B633}" type="presParOf" srcId="{042D4C41-D3E5-47A4-A58F-E47D5F0FE4CD}" destId="{8C797612-4A84-43C7-8F9B-67D9FABC6B6A}" srcOrd="0" destOrd="0" presId="urn:microsoft.com/office/officeart/2005/8/layout/cycle2"/>
    <dgm:cxn modelId="{8410DC99-D9DE-4715-A187-D876F05C7D7F}" type="presParOf" srcId="{D9AFD398-701B-45A2-B31F-D6519A934F86}" destId="{923D66DE-9A1C-483D-9415-DCC3A07DC55D}" srcOrd="8" destOrd="0" presId="urn:microsoft.com/office/officeart/2005/8/layout/cycle2"/>
    <dgm:cxn modelId="{7452BED8-A5FE-4BD5-9E54-C569CB9C42B0}" type="presParOf" srcId="{D9AFD398-701B-45A2-B31F-D6519A934F86}" destId="{EFD3784D-C290-4958-8549-4D9C055B7AEA}" srcOrd="9" destOrd="0" presId="urn:microsoft.com/office/officeart/2005/8/layout/cycle2"/>
    <dgm:cxn modelId="{367E6B24-0FF5-4EF1-8EE1-C6F7EF7F5D1F}" type="presParOf" srcId="{EFD3784D-C290-4958-8549-4D9C055B7AEA}" destId="{0C6F826A-7B21-446B-A56B-10789F6929FC}"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32903-06D2-4F4E-85D2-DFB28DC4235A}">
      <dsp:nvSpPr>
        <dsp:cNvPr id="0" name=""/>
        <dsp:cNvSpPr/>
      </dsp:nvSpPr>
      <dsp:spPr>
        <a:xfrm>
          <a:off x="2714933" y="1602"/>
          <a:ext cx="1434557" cy="1434557"/>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nl-NL" sz="6400" kern="1200" dirty="0"/>
            <a:t> </a:t>
          </a:r>
        </a:p>
      </dsp:txBody>
      <dsp:txXfrm>
        <a:off x="2925019" y="211688"/>
        <a:ext cx="1014385" cy="1014385"/>
      </dsp:txXfrm>
    </dsp:sp>
    <dsp:sp modelId="{150D9C81-955D-4B96-A911-E1D8B6513B6E}">
      <dsp:nvSpPr>
        <dsp:cNvPr id="0" name=""/>
        <dsp:cNvSpPr/>
      </dsp:nvSpPr>
      <dsp:spPr>
        <a:xfrm rot="2160000">
          <a:off x="4104148" y="1103519"/>
          <a:ext cx="381339" cy="4841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NL" sz="2200" kern="1200" dirty="0"/>
        </a:p>
      </dsp:txBody>
      <dsp:txXfrm>
        <a:off x="4115072" y="1166730"/>
        <a:ext cx="266937" cy="290497"/>
      </dsp:txXfrm>
    </dsp:sp>
    <dsp:sp modelId="{DBAF6A65-12DD-46B6-8B95-68BF31F040CB}">
      <dsp:nvSpPr>
        <dsp:cNvPr id="0" name=""/>
        <dsp:cNvSpPr/>
      </dsp:nvSpPr>
      <dsp:spPr>
        <a:xfrm>
          <a:off x="4457608" y="1267730"/>
          <a:ext cx="1434557" cy="1434557"/>
        </a:xfrm>
        <a:prstGeom prst="ellipse">
          <a:avLst/>
        </a:prstGeom>
        <a:solidFill>
          <a:schemeClr val="accent5">
            <a:hueOff val="814257"/>
            <a:satOff val="2799"/>
            <a:lumOff val="-13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Norm</a:t>
          </a:r>
        </a:p>
      </dsp:txBody>
      <dsp:txXfrm>
        <a:off x="4667694" y="1477816"/>
        <a:ext cx="1014385" cy="1014385"/>
      </dsp:txXfrm>
    </dsp:sp>
    <dsp:sp modelId="{DE2A8F38-AEF3-44B0-A1DA-E15DB234E2FC}">
      <dsp:nvSpPr>
        <dsp:cNvPr id="0" name=""/>
        <dsp:cNvSpPr/>
      </dsp:nvSpPr>
      <dsp:spPr>
        <a:xfrm rot="6480000">
          <a:off x="4654731" y="2756981"/>
          <a:ext cx="381339" cy="484163"/>
        </a:xfrm>
        <a:prstGeom prst="rightArrow">
          <a:avLst>
            <a:gd name="adj1" fmla="val 60000"/>
            <a:gd name="adj2" fmla="val 50000"/>
          </a:avLst>
        </a:prstGeom>
        <a:solidFill>
          <a:schemeClr val="accent5">
            <a:hueOff val="814257"/>
            <a:satOff val="2799"/>
            <a:lumOff val="-134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NL" sz="2200" kern="1200" dirty="0"/>
        </a:p>
      </dsp:txBody>
      <dsp:txXfrm rot="10800000">
        <a:off x="4729608" y="2799413"/>
        <a:ext cx="266937" cy="290497"/>
      </dsp:txXfrm>
    </dsp:sp>
    <dsp:sp modelId="{D44A2ECD-5B4B-47BD-921C-9ED6C0542592}">
      <dsp:nvSpPr>
        <dsp:cNvPr id="0" name=""/>
        <dsp:cNvSpPr/>
      </dsp:nvSpPr>
      <dsp:spPr>
        <a:xfrm>
          <a:off x="3791965" y="3316368"/>
          <a:ext cx="1434557" cy="1434557"/>
        </a:xfrm>
        <a:prstGeom prst="ellipse">
          <a:avLst/>
        </a:prstGeom>
        <a:solidFill>
          <a:schemeClr val="accent5">
            <a:hueOff val="1628513"/>
            <a:satOff val="5598"/>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16510" bIns="16510" numCol="1" spcCol="1270" anchor="ctr" anchorCtr="0">
          <a:noAutofit/>
        </a:bodyPr>
        <a:lstStyle/>
        <a:p>
          <a:pPr marL="0" lvl="0" indent="0" algn="ctr" defTabSz="577850">
            <a:lnSpc>
              <a:spcPct val="90000"/>
            </a:lnSpc>
            <a:spcBef>
              <a:spcPct val="0"/>
            </a:spcBef>
            <a:spcAft>
              <a:spcPct val="35000"/>
            </a:spcAft>
            <a:buNone/>
          </a:pPr>
          <a:r>
            <a:rPr lang="nl-NL" sz="1300" b="1" kern="1200" dirty="0"/>
            <a:t>Gebruikers</a:t>
          </a:r>
        </a:p>
      </dsp:txBody>
      <dsp:txXfrm>
        <a:off x="4002051" y="3526454"/>
        <a:ext cx="1014385" cy="1014385"/>
      </dsp:txXfrm>
    </dsp:sp>
    <dsp:sp modelId="{3D8FE64D-3164-485A-9E61-C31A5B77EF36}">
      <dsp:nvSpPr>
        <dsp:cNvPr id="0" name=""/>
        <dsp:cNvSpPr/>
      </dsp:nvSpPr>
      <dsp:spPr>
        <a:xfrm rot="10797442">
          <a:off x="3252333" y="3792358"/>
          <a:ext cx="381340" cy="484163"/>
        </a:xfrm>
        <a:prstGeom prst="rightArrow">
          <a:avLst>
            <a:gd name="adj1" fmla="val 60000"/>
            <a:gd name="adj2" fmla="val 50000"/>
          </a:avLst>
        </a:prstGeom>
        <a:solidFill>
          <a:schemeClr val="accent5">
            <a:hueOff val="-217492"/>
            <a:satOff val="19388"/>
            <a:lumOff val="-26274"/>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NL" sz="2200" kern="1200" dirty="0"/>
        </a:p>
      </dsp:txBody>
      <dsp:txXfrm rot="10800000">
        <a:off x="3366735" y="3889148"/>
        <a:ext cx="266938" cy="290497"/>
      </dsp:txXfrm>
    </dsp:sp>
    <dsp:sp modelId="{F7ED7A90-D079-48FA-AE02-59B940AA9E79}">
      <dsp:nvSpPr>
        <dsp:cNvPr id="0" name=""/>
        <dsp:cNvSpPr/>
      </dsp:nvSpPr>
      <dsp:spPr>
        <a:xfrm>
          <a:off x="1637899" y="3317970"/>
          <a:ext cx="1434557" cy="1434557"/>
        </a:xfrm>
        <a:prstGeom prst="ellipse">
          <a:avLst/>
        </a:prstGeom>
        <a:solidFill>
          <a:schemeClr val="accent5">
            <a:hueOff val="2442770"/>
            <a:satOff val="8397"/>
            <a:lumOff val="-40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solidFill>
                <a:schemeClr val="bg1"/>
              </a:solidFill>
              <a:latin typeface="+mn-lt"/>
              <a:ea typeface="ＭＳ Ｐゴシック" pitchFamily="-16" charset="-128"/>
              <a:cs typeface="ＭＳ Ｐゴシック" pitchFamily="-48" charset="-128"/>
            </a:rPr>
            <a:t>Kennis </a:t>
          </a:r>
        </a:p>
        <a:p>
          <a:pPr marL="0" lvl="0" indent="0" algn="ctr" defTabSz="711200">
            <a:lnSpc>
              <a:spcPct val="90000"/>
            </a:lnSpc>
            <a:spcBef>
              <a:spcPct val="0"/>
            </a:spcBef>
            <a:spcAft>
              <a:spcPct val="35000"/>
            </a:spcAft>
            <a:buNone/>
          </a:pPr>
          <a:r>
            <a:rPr lang="nl-NL" sz="1600" b="1" kern="1200" dirty="0">
              <a:solidFill>
                <a:schemeClr val="bg1"/>
              </a:solidFill>
              <a:latin typeface="+mn-lt"/>
              <a:ea typeface="ＭＳ Ｐゴシック" pitchFamily="-16" charset="-128"/>
              <a:cs typeface="ＭＳ Ｐゴシック" pitchFamily="-48" charset="-128"/>
            </a:rPr>
            <a:t>&amp; ervaring</a:t>
          </a:r>
        </a:p>
      </dsp:txBody>
      <dsp:txXfrm>
        <a:off x="1847985" y="3528056"/>
        <a:ext cx="1014385" cy="1014385"/>
      </dsp:txXfrm>
    </dsp:sp>
    <dsp:sp modelId="{E02E6447-D78C-4287-A82A-0F31FCDBCBEE}">
      <dsp:nvSpPr>
        <dsp:cNvPr id="0" name=""/>
        <dsp:cNvSpPr/>
      </dsp:nvSpPr>
      <dsp:spPr>
        <a:xfrm rot="15120792">
          <a:off x="1834623" y="2778334"/>
          <a:ext cx="382146" cy="484163"/>
        </a:xfrm>
        <a:prstGeom prst="rightArrow">
          <a:avLst>
            <a:gd name="adj1" fmla="val 60000"/>
            <a:gd name="adj2" fmla="val 50000"/>
          </a:avLst>
        </a:prstGeom>
        <a:solidFill>
          <a:schemeClr val="accent5">
            <a:hueOff val="2442770"/>
            <a:satOff val="8397"/>
            <a:lumOff val="-402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NL" sz="2200" kern="1200" dirty="0"/>
        </a:p>
      </dsp:txBody>
      <dsp:txXfrm rot="10800000">
        <a:off x="1909646" y="2929688"/>
        <a:ext cx="267502" cy="290497"/>
      </dsp:txXfrm>
    </dsp:sp>
    <dsp:sp modelId="{9A6DDA60-C080-4212-89CA-6FA94E8AEC6E}">
      <dsp:nvSpPr>
        <dsp:cNvPr id="0" name=""/>
        <dsp:cNvSpPr/>
      </dsp:nvSpPr>
      <dsp:spPr>
        <a:xfrm>
          <a:off x="972257" y="1267730"/>
          <a:ext cx="1434557" cy="1434557"/>
        </a:xfrm>
        <a:prstGeom prst="ellipse">
          <a:avLst/>
        </a:prstGeom>
        <a:solidFill>
          <a:schemeClr val="accent5">
            <a:hueOff val="3257026"/>
            <a:satOff val="11196"/>
            <a:lumOff val="-5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Experts in NC’s</a:t>
          </a:r>
        </a:p>
      </dsp:txBody>
      <dsp:txXfrm>
        <a:off x="1182343" y="1477816"/>
        <a:ext cx="1014385" cy="1014385"/>
      </dsp:txXfrm>
    </dsp:sp>
    <dsp:sp modelId="{DCD8E7CD-CE16-4856-9BEA-C85FFAE84F43}">
      <dsp:nvSpPr>
        <dsp:cNvPr id="0" name=""/>
        <dsp:cNvSpPr/>
      </dsp:nvSpPr>
      <dsp:spPr>
        <a:xfrm rot="19440000">
          <a:off x="2361473" y="1116207"/>
          <a:ext cx="381339" cy="484163"/>
        </a:xfrm>
        <a:prstGeom prst="rightArrow">
          <a:avLst>
            <a:gd name="adj1" fmla="val 60000"/>
            <a:gd name="adj2" fmla="val 50000"/>
          </a:avLst>
        </a:prstGeom>
        <a:solidFill>
          <a:schemeClr val="accent5">
            <a:hueOff val="3257026"/>
            <a:satOff val="11196"/>
            <a:lumOff val="-53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l-NL" sz="2200" kern="1200" dirty="0"/>
        </a:p>
      </dsp:txBody>
      <dsp:txXfrm>
        <a:off x="2372397" y="1246662"/>
        <a:ext cx="266937" cy="290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32483-3C3F-45F8-BC9A-D82942790EBD}">
      <dsp:nvSpPr>
        <dsp:cNvPr id="0" name=""/>
        <dsp:cNvSpPr/>
      </dsp:nvSpPr>
      <dsp:spPr>
        <a:xfrm>
          <a:off x="2163680" y="507"/>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4.1/4.2 context</a:t>
          </a:r>
          <a:br>
            <a:rPr lang="nl-NL" sz="800" kern="1200" dirty="0">
              <a:solidFill>
                <a:sysClr val="windowText" lastClr="000000"/>
              </a:solidFill>
              <a:latin typeface="Calibri"/>
              <a:ea typeface="+mn-ea"/>
              <a:cs typeface="+mn-cs"/>
            </a:rPr>
          </a:br>
          <a:r>
            <a:rPr lang="nl-NL" sz="800" kern="1200" dirty="0">
              <a:solidFill>
                <a:sysClr val="windowText" lastClr="000000"/>
              </a:solidFill>
              <a:latin typeface="Calibri"/>
              <a:ea typeface="+mn-ea"/>
              <a:cs typeface="+mn-cs"/>
            </a:rPr>
            <a:t>analyse</a:t>
          </a:r>
        </a:p>
      </dsp:txBody>
      <dsp:txXfrm>
        <a:off x="2259095" y="95922"/>
        <a:ext cx="460705" cy="460705"/>
      </dsp:txXfrm>
    </dsp:sp>
    <dsp:sp modelId="{29AD3E41-1697-4872-B3E0-FE1A6210DCA3}">
      <dsp:nvSpPr>
        <dsp:cNvPr id="0" name=""/>
        <dsp:cNvSpPr/>
      </dsp:nvSpPr>
      <dsp:spPr>
        <a:xfrm rot="2160000">
          <a:off x="2794806" y="501377"/>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a:off x="2799789" y="530019"/>
        <a:ext cx="121770" cy="131935"/>
      </dsp:txXfrm>
    </dsp:sp>
    <dsp:sp modelId="{D3B5874D-067C-456B-B236-8D3BB97EEC15}">
      <dsp:nvSpPr>
        <dsp:cNvPr id="0" name=""/>
        <dsp:cNvSpPr/>
      </dsp:nvSpPr>
      <dsp:spPr>
        <a:xfrm>
          <a:off x="2956320" y="576393"/>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4.3/4.4 systeem</a:t>
          </a:r>
        </a:p>
      </dsp:txBody>
      <dsp:txXfrm>
        <a:off x="3051735" y="671808"/>
        <a:ext cx="460705" cy="460705"/>
      </dsp:txXfrm>
    </dsp:sp>
    <dsp:sp modelId="{AF4A5BBB-F412-44D9-9CB6-29D980FE22D7}">
      <dsp:nvSpPr>
        <dsp:cNvPr id="0" name=""/>
        <dsp:cNvSpPr/>
      </dsp:nvSpPr>
      <dsp:spPr>
        <a:xfrm rot="6480000">
          <a:off x="3045249" y="1253434"/>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3079406" y="1272597"/>
        <a:ext cx="121770" cy="131935"/>
      </dsp:txXfrm>
    </dsp:sp>
    <dsp:sp modelId="{60FD723F-984A-4E4C-9A51-2218FB3FF959}">
      <dsp:nvSpPr>
        <dsp:cNvPr id="0" name=""/>
        <dsp:cNvSpPr/>
      </dsp:nvSpPr>
      <dsp:spPr>
        <a:xfrm>
          <a:off x="2653558" y="1508197"/>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5.1 leider</a:t>
          </a:r>
          <a:br>
            <a:rPr lang="nl-NL" sz="800" kern="1200" dirty="0">
              <a:solidFill>
                <a:sysClr val="windowText" lastClr="000000"/>
              </a:solidFill>
              <a:latin typeface="Calibri"/>
              <a:ea typeface="+mn-ea"/>
              <a:cs typeface="+mn-cs"/>
            </a:rPr>
          </a:br>
          <a:r>
            <a:rPr lang="nl-NL" sz="800" kern="1200" dirty="0">
              <a:solidFill>
                <a:sysClr val="windowText" lastClr="000000"/>
              </a:solidFill>
              <a:latin typeface="Calibri"/>
              <a:ea typeface="+mn-ea"/>
              <a:cs typeface="+mn-cs"/>
            </a:rPr>
            <a:t>schap</a:t>
          </a:r>
        </a:p>
      </dsp:txBody>
      <dsp:txXfrm>
        <a:off x="2748973" y="1603612"/>
        <a:ext cx="460705" cy="460705"/>
      </dsp:txXfrm>
    </dsp:sp>
    <dsp:sp modelId="{32173277-C05A-4FA2-9EC0-A8C258ADFE0E}">
      <dsp:nvSpPr>
        <dsp:cNvPr id="0" name=""/>
        <dsp:cNvSpPr/>
      </dsp:nvSpPr>
      <dsp:spPr>
        <a:xfrm rot="10800000">
          <a:off x="2420605" y="1724018"/>
          <a:ext cx="164620"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2469991" y="1767997"/>
        <a:ext cx="115234" cy="131935"/>
      </dsp:txXfrm>
    </dsp:sp>
    <dsp:sp modelId="{1F1EA4A2-397A-4831-8958-EB1B048627D5}">
      <dsp:nvSpPr>
        <dsp:cNvPr id="0" name=""/>
        <dsp:cNvSpPr/>
      </dsp:nvSpPr>
      <dsp:spPr>
        <a:xfrm>
          <a:off x="1656184" y="1508197"/>
          <a:ext cx="686770"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5.2 beleid</a:t>
          </a:r>
          <a:br>
            <a:rPr lang="nl-NL" sz="800" kern="1200" dirty="0">
              <a:solidFill>
                <a:sysClr val="windowText" lastClr="000000"/>
              </a:solidFill>
              <a:latin typeface="Calibri"/>
              <a:ea typeface="+mn-ea"/>
              <a:cs typeface="+mn-cs"/>
            </a:rPr>
          </a:br>
          <a:r>
            <a:rPr lang="nl-NL" sz="600" kern="1200" dirty="0">
              <a:solidFill>
                <a:sysClr val="windowText" lastClr="000000"/>
              </a:solidFill>
              <a:latin typeface="Calibri"/>
              <a:ea typeface="+mn-ea"/>
              <a:cs typeface="+mn-cs"/>
            </a:rPr>
            <a:t>5.3 structuur</a:t>
          </a:r>
        </a:p>
      </dsp:txBody>
      <dsp:txXfrm>
        <a:off x="1756759" y="1603612"/>
        <a:ext cx="485620" cy="460705"/>
      </dsp:txXfrm>
    </dsp:sp>
    <dsp:sp modelId="{042D4C41-D3E5-47A4-A58F-E47D5F0FE4CD}">
      <dsp:nvSpPr>
        <dsp:cNvPr id="0" name=""/>
        <dsp:cNvSpPr/>
      </dsp:nvSpPr>
      <dsp:spPr>
        <a:xfrm rot="15120000">
          <a:off x="1762897" y="1262031"/>
          <a:ext cx="173127"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1796891" y="1330708"/>
        <a:ext cx="121189" cy="131935"/>
      </dsp:txXfrm>
    </dsp:sp>
    <dsp:sp modelId="{923D66DE-9A1C-483D-9415-DCC3A07DC55D}">
      <dsp:nvSpPr>
        <dsp:cNvPr id="0" name=""/>
        <dsp:cNvSpPr/>
      </dsp:nvSpPr>
      <dsp:spPr>
        <a:xfrm>
          <a:off x="1371040" y="576393"/>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9.3 </a:t>
          </a:r>
          <a:r>
            <a:rPr lang="nl-NL" sz="800" kern="1200" dirty="0" err="1">
              <a:solidFill>
                <a:sysClr val="windowText" lastClr="000000"/>
              </a:solidFill>
              <a:latin typeface="Calibri"/>
              <a:ea typeface="+mn-ea"/>
              <a:cs typeface="+mn-cs"/>
            </a:rPr>
            <a:t>manage-ment</a:t>
          </a:r>
          <a:r>
            <a:rPr lang="nl-NL" sz="800" kern="1200" dirty="0">
              <a:solidFill>
                <a:sysClr val="windowText" lastClr="000000"/>
              </a:solidFill>
              <a:latin typeface="Calibri"/>
              <a:ea typeface="+mn-ea"/>
              <a:cs typeface="+mn-cs"/>
            </a:rPr>
            <a:t> review</a:t>
          </a:r>
        </a:p>
      </dsp:txBody>
      <dsp:txXfrm>
        <a:off x="1466455" y="671808"/>
        <a:ext cx="460705" cy="460705"/>
      </dsp:txXfrm>
    </dsp:sp>
    <dsp:sp modelId="{EFD3784D-C290-4958-8549-4D9C055B7AEA}">
      <dsp:nvSpPr>
        <dsp:cNvPr id="0" name=""/>
        <dsp:cNvSpPr/>
      </dsp:nvSpPr>
      <dsp:spPr>
        <a:xfrm rot="19440000">
          <a:off x="2002166" y="507165"/>
          <a:ext cx="173957"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a:off x="2007149" y="566481"/>
        <a:ext cx="121770" cy="131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32483-3C3F-45F8-BC9A-D82942790EBD}">
      <dsp:nvSpPr>
        <dsp:cNvPr id="0" name=""/>
        <dsp:cNvSpPr/>
      </dsp:nvSpPr>
      <dsp:spPr>
        <a:xfrm>
          <a:off x="2144248" y="-12442"/>
          <a:ext cx="651535" cy="65153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nl-NL" sz="600" kern="1200" dirty="0">
              <a:solidFill>
                <a:sysClr val="windowText" lastClr="000000"/>
              </a:solidFill>
              <a:latin typeface="Calibri"/>
              <a:ea typeface="+mn-ea"/>
              <a:cs typeface="+mn-cs"/>
            </a:rPr>
            <a:t>6.1</a:t>
          </a:r>
          <a:r>
            <a:rPr lang="nl-NL" sz="800" kern="1200" dirty="0">
              <a:solidFill>
                <a:sysClr val="windowText" lastClr="000000"/>
              </a:solidFill>
              <a:latin typeface="Calibri"/>
              <a:ea typeface="+mn-ea"/>
              <a:cs typeface="+mn-cs"/>
            </a:rPr>
            <a:t> </a:t>
          </a:r>
          <a:r>
            <a:rPr lang="nl-NL" sz="600" kern="1200" dirty="0">
              <a:solidFill>
                <a:sysClr val="windowText" lastClr="000000"/>
              </a:solidFill>
              <a:latin typeface="Calibri"/>
              <a:ea typeface="+mn-ea"/>
              <a:cs typeface="+mn-cs"/>
            </a:rPr>
            <a:t>aanpakken van risico’s en kansen</a:t>
          </a:r>
        </a:p>
      </dsp:txBody>
      <dsp:txXfrm>
        <a:off x="2239663" y="82973"/>
        <a:ext cx="460705" cy="460705"/>
      </dsp:txXfrm>
    </dsp:sp>
    <dsp:sp modelId="{29AD3E41-1697-4872-B3E0-FE1A6210DCA3}">
      <dsp:nvSpPr>
        <dsp:cNvPr id="0" name=""/>
        <dsp:cNvSpPr/>
      </dsp:nvSpPr>
      <dsp:spPr>
        <a:xfrm rot="2160000">
          <a:off x="2768820" y="473760"/>
          <a:ext cx="146687"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a:off x="2773022" y="504806"/>
        <a:ext cx="102681" cy="131935"/>
      </dsp:txXfrm>
    </dsp:sp>
    <dsp:sp modelId="{D3B5874D-067C-456B-B236-8D3BB97EEC15}">
      <dsp:nvSpPr>
        <dsp:cNvPr id="0" name=""/>
        <dsp:cNvSpPr/>
      </dsp:nvSpPr>
      <dsp:spPr>
        <a:xfrm>
          <a:off x="2871861" y="534245"/>
          <a:ext cx="781588" cy="709932"/>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nl-NL" sz="600" kern="1200" dirty="0">
              <a:solidFill>
                <a:sysClr val="windowText" lastClr="000000"/>
              </a:solidFill>
              <a:latin typeface="Calibri"/>
              <a:ea typeface="+mn-ea"/>
              <a:cs typeface="+mn-cs"/>
            </a:rPr>
            <a:t>6.2 doelstellingen en planning</a:t>
          </a:r>
        </a:p>
      </dsp:txBody>
      <dsp:txXfrm>
        <a:off x="2986322" y="638212"/>
        <a:ext cx="552666" cy="501998"/>
      </dsp:txXfrm>
    </dsp:sp>
    <dsp:sp modelId="{AF4A5BBB-F412-44D9-9CB6-29D980FE22D7}">
      <dsp:nvSpPr>
        <dsp:cNvPr id="0" name=""/>
        <dsp:cNvSpPr/>
      </dsp:nvSpPr>
      <dsp:spPr>
        <a:xfrm rot="6480000">
          <a:off x="3037602" y="1246944"/>
          <a:ext cx="146190"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3066307" y="1270068"/>
        <a:ext cx="102333" cy="131935"/>
      </dsp:txXfrm>
    </dsp:sp>
    <dsp:sp modelId="{60FD723F-984A-4E4C-9A51-2218FB3FF959}">
      <dsp:nvSpPr>
        <dsp:cNvPr id="0" name=""/>
        <dsp:cNvSpPr/>
      </dsp:nvSpPr>
      <dsp:spPr>
        <a:xfrm>
          <a:off x="2594337" y="1476949"/>
          <a:ext cx="731113" cy="688131"/>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solidFill>
                <a:sysClr val="windowText" lastClr="000000"/>
              </a:solidFill>
              <a:latin typeface="Calibri"/>
              <a:ea typeface="+mn-ea"/>
              <a:cs typeface="+mn-cs"/>
            </a:rPr>
            <a:t>8 Uitvoering</a:t>
          </a:r>
          <a:br>
            <a:rPr lang="nl-NL" sz="700" kern="1200" dirty="0">
              <a:solidFill>
                <a:sysClr val="windowText" lastClr="000000"/>
              </a:solidFill>
              <a:latin typeface="Calibri"/>
              <a:ea typeface="+mn-ea"/>
              <a:cs typeface="+mn-cs"/>
            </a:rPr>
          </a:br>
          <a:r>
            <a:rPr lang="nl-NL" sz="700" kern="1200" dirty="0">
              <a:solidFill>
                <a:sysClr val="windowText" lastClr="000000"/>
              </a:solidFill>
              <a:latin typeface="Calibri"/>
              <a:ea typeface="+mn-ea"/>
              <a:cs typeface="+mn-cs"/>
            </a:rPr>
            <a:t>7 support</a:t>
          </a:r>
        </a:p>
      </dsp:txBody>
      <dsp:txXfrm>
        <a:off x="2701406" y="1577723"/>
        <a:ext cx="516975" cy="486583"/>
      </dsp:txXfrm>
    </dsp:sp>
    <dsp:sp modelId="{32173277-C05A-4FA2-9EC0-A8C258ADFE0E}">
      <dsp:nvSpPr>
        <dsp:cNvPr id="0" name=""/>
        <dsp:cNvSpPr/>
      </dsp:nvSpPr>
      <dsp:spPr>
        <a:xfrm rot="10800000">
          <a:off x="2421183" y="1711069"/>
          <a:ext cx="122362"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2457892" y="1755048"/>
        <a:ext cx="85653" cy="131935"/>
      </dsp:txXfrm>
    </dsp:sp>
    <dsp:sp modelId="{1F1EA4A2-397A-4831-8958-EB1B048627D5}">
      <dsp:nvSpPr>
        <dsp:cNvPr id="0" name=""/>
        <dsp:cNvSpPr/>
      </dsp:nvSpPr>
      <dsp:spPr>
        <a:xfrm>
          <a:off x="1596810" y="1469349"/>
          <a:ext cx="766654" cy="703332"/>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solidFill>
                <a:sysClr val="windowText" lastClr="000000"/>
              </a:solidFill>
              <a:latin typeface="Calibri"/>
              <a:ea typeface="+mn-ea"/>
              <a:cs typeface="+mn-cs"/>
            </a:rPr>
            <a:t>9 </a:t>
          </a:r>
          <a:r>
            <a:rPr lang="nl-NL" sz="600" kern="1200" dirty="0">
              <a:solidFill>
                <a:sysClr val="windowText" lastClr="000000"/>
              </a:solidFill>
              <a:latin typeface="Calibri"/>
              <a:ea typeface="+mn-ea"/>
              <a:cs typeface="+mn-cs"/>
            </a:rPr>
            <a:t>Evaluatie van prestaties/</a:t>
          </a:r>
          <a:br>
            <a:rPr lang="nl-NL" sz="600" kern="1200" dirty="0">
              <a:solidFill>
                <a:sysClr val="windowText" lastClr="000000"/>
              </a:solidFill>
              <a:latin typeface="Calibri"/>
              <a:ea typeface="+mn-ea"/>
              <a:cs typeface="+mn-cs"/>
            </a:rPr>
          </a:br>
          <a:r>
            <a:rPr lang="nl-NL" sz="600" kern="1200" dirty="0">
              <a:solidFill>
                <a:sysClr val="windowText" lastClr="000000"/>
              </a:solidFill>
              <a:latin typeface="Calibri"/>
              <a:ea typeface="+mn-ea"/>
              <a:cs typeface="+mn-cs"/>
            </a:rPr>
            <a:t>interne audit</a:t>
          </a:r>
        </a:p>
      </dsp:txBody>
      <dsp:txXfrm>
        <a:off x="1709084" y="1572350"/>
        <a:ext cx="542106" cy="497330"/>
      </dsp:txXfrm>
    </dsp:sp>
    <dsp:sp modelId="{042D4C41-D3E5-47A4-A58F-E47D5F0FE4CD}">
      <dsp:nvSpPr>
        <dsp:cNvPr id="0" name=""/>
        <dsp:cNvSpPr/>
      </dsp:nvSpPr>
      <dsp:spPr>
        <a:xfrm rot="15120000">
          <a:off x="1735692" y="1224024"/>
          <a:ext cx="172389"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rot="10800000">
        <a:off x="1769541" y="1292596"/>
        <a:ext cx="120672" cy="131935"/>
      </dsp:txXfrm>
    </dsp:sp>
    <dsp:sp modelId="{923D66DE-9A1C-483D-9415-DCC3A07DC55D}">
      <dsp:nvSpPr>
        <dsp:cNvPr id="0" name=""/>
        <dsp:cNvSpPr/>
      </dsp:nvSpPr>
      <dsp:spPr>
        <a:xfrm>
          <a:off x="1325446" y="593304"/>
          <a:ext cx="703860" cy="591815"/>
        </a:xfrm>
        <a:prstGeom prst="ellipse">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kern="1200" dirty="0">
              <a:solidFill>
                <a:sysClr val="windowText" lastClr="000000"/>
              </a:solidFill>
              <a:latin typeface="Calibri"/>
              <a:ea typeface="+mn-ea"/>
              <a:cs typeface="+mn-cs"/>
            </a:rPr>
            <a:t>10 </a:t>
          </a:r>
          <a:r>
            <a:rPr lang="nl-NL" sz="600" kern="1200" dirty="0">
              <a:solidFill>
                <a:sysClr val="windowText" lastClr="000000"/>
              </a:solidFill>
              <a:latin typeface="Calibri"/>
              <a:ea typeface="+mn-ea"/>
              <a:cs typeface="+mn-cs"/>
            </a:rPr>
            <a:t>Corrigerende acties en verbetering</a:t>
          </a:r>
        </a:p>
      </dsp:txBody>
      <dsp:txXfrm>
        <a:off x="1428524" y="679973"/>
        <a:ext cx="497704" cy="418477"/>
      </dsp:txXfrm>
    </dsp:sp>
    <dsp:sp modelId="{EFD3784D-C290-4958-8549-4D9C055B7AEA}">
      <dsp:nvSpPr>
        <dsp:cNvPr id="0" name=""/>
        <dsp:cNvSpPr/>
      </dsp:nvSpPr>
      <dsp:spPr>
        <a:xfrm rot="19440000">
          <a:off x="1985040" y="493192"/>
          <a:ext cx="172164" cy="219893"/>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nl-NL" sz="900" kern="1200">
            <a:solidFill>
              <a:sysClr val="window" lastClr="FFFFFF"/>
            </a:solidFill>
            <a:latin typeface="Calibri"/>
            <a:ea typeface="+mn-ea"/>
            <a:cs typeface="+mn-cs"/>
          </a:endParaRPr>
        </a:p>
      </dsp:txBody>
      <dsp:txXfrm>
        <a:off x="1989972" y="552350"/>
        <a:ext cx="120515" cy="13193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0.46394</cdr:x>
      <cdr:y>0.73301</cdr:y>
    </cdr:from>
    <cdr:to>
      <cdr:x>0.59797</cdr:x>
      <cdr:y>0.83894</cdr:y>
    </cdr:to>
    <cdr:sp macro="" textlink="">
      <cdr:nvSpPr>
        <cdr:cNvPr id="2" name="Tekstvak 2">
          <a:extLst xmlns:a="http://schemas.openxmlformats.org/drawingml/2006/main">
            <a:ext uri="{FF2B5EF4-FFF2-40B4-BE49-F238E27FC236}">
              <a16:creationId xmlns:a16="http://schemas.microsoft.com/office/drawing/2014/main" id="{DCC6A848-1B92-F581-9005-DA36D07EF030}"/>
            </a:ext>
          </a:extLst>
        </cdr:cNvPr>
        <cdr:cNvSpPr txBox="1"/>
      </cdr:nvSpPr>
      <cdr:spPr>
        <a:xfrm xmlns:a="http://schemas.openxmlformats.org/drawingml/2006/main">
          <a:off x="4405894" y="2768482"/>
          <a:ext cx="1272784" cy="400110"/>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nl-NL" sz="1300" dirty="0"/>
            <a:t>Ondersteunen</a:t>
          </a:r>
          <a:br>
            <a:rPr lang="nl-NL" sz="1300" dirty="0"/>
          </a:br>
          <a:r>
            <a:rPr lang="nl-NL" sz="1300" dirty="0"/>
            <a:t>strategiebepaling</a:t>
          </a:r>
        </a:p>
      </cdr:txBody>
    </cdr:sp>
  </cdr:relSizeAnchor>
  <cdr:relSizeAnchor xmlns:cdr="http://schemas.openxmlformats.org/drawingml/2006/chartDrawing">
    <cdr:from>
      <cdr:x>0.66123</cdr:x>
      <cdr:y>0.73349</cdr:y>
    </cdr:from>
    <cdr:to>
      <cdr:x>0.801</cdr:x>
      <cdr:y>0.83943</cdr:y>
    </cdr:to>
    <cdr:sp macro="" textlink="">
      <cdr:nvSpPr>
        <cdr:cNvPr id="3" name="Tekstvak 2">
          <a:extLst xmlns:a="http://schemas.openxmlformats.org/drawingml/2006/main">
            <a:ext uri="{FF2B5EF4-FFF2-40B4-BE49-F238E27FC236}">
              <a16:creationId xmlns:a16="http://schemas.microsoft.com/office/drawing/2014/main" id="{DCC6A848-1B92-F581-9005-DA36D07EF030}"/>
            </a:ext>
          </a:extLst>
        </cdr:cNvPr>
        <cdr:cNvSpPr txBox="1"/>
      </cdr:nvSpPr>
      <cdr:spPr>
        <a:xfrm xmlns:a="http://schemas.openxmlformats.org/drawingml/2006/main">
          <a:off x="6279483" y="2770307"/>
          <a:ext cx="1327286" cy="400110"/>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nl-NL" sz="1300" dirty="0"/>
            <a:t>Richtinggevend in</a:t>
          </a:r>
          <a:br>
            <a:rPr lang="nl-NL" sz="1300" dirty="0"/>
          </a:br>
          <a:r>
            <a:rPr lang="nl-NL" sz="1300" dirty="0"/>
            <a:t>het vernieuwen</a:t>
          </a:r>
        </a:p>
      </cdr:txBody>
    </cdr:sp>
  </cdr:relSizeAnchor>
  <cdr:relSizeAnchor xmlns:cdr="http://schemas.openxmlformats.org/drawingml/2006/chartDrawing">
    <cdr:from>
      <cdr:x>0.86981</cdr:x>
      <cdr:y>0.73349</cdr:y>
    </cdr:from>
    <cdr:to>
      <cdr:x>0.92552</cdr:x>
      <cdr:y>0.78646</cdr:y>
    </cdr:to>
    <cdr:sp macro="" textlink="">
      <cdr:nvSpPr>
        <cdr:cNvPr id="4" name="Tekstvak 2">
          <a:extLst xmlns:a="http://schemas.openxmlformats.org/drawingml/2006/main">
            <a:ext uri="{FF2B5EF4-FFF2-40B4-BE49-F238E27FC236}">
              <a16:creationId xmlns:a16="http://schemas.microsoft.com/office/drawing/2014/main" id="{DCC6A848-1B92-F581-9005-DA36D07EF030}"/>
            </a:ext>
          </a:extLst>
        </cdr:cNvPr>
        <cdr:cNvSpPr txBox="1"/>
      </cdr:nvSpPr>
      <cdr:spPr>
        <a:xfrm xmlns:a="http://schemas.openxmlformats.org/drawingml/2006/main">
          <a:off x="8260302" y="2770306"/>
          <a:ext cx="528991" cy="200055"/>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nl-NL" sz="1300" dirty="0"/>
            <a:t>Anders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878E0B0-242E-4B70-B3A5-1EA76752F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sz="1000"/>
          </a:p>
        </p:txBody>
      </p:sp>
      <p:sp>
        <p:nvSpPr>
          <p:cNvPr id="3" name="Tijdelijke aanduiding voor datum 2">
            <a:extLst>
              <a:ext uri="{FF2B5EF4-FFF2-40B4-BE49-F238E27FC236}">
                <a16:creationId xmlns:a16="http://schemas.microsoft.com/office/drawing/2014/main" id="{80C606FD-5271-499D-A593-F162C5179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76499D-E81D-486B-A470-BF73FF5237CA}" type="datetimeFigureOut">
              <a:rPr lang="nl-NL" sz="1000" smtClean="0"/>
              <a:t>6-12-2023</a:t>
            </a:fld>
            <a:endParaRPr lang="nl-NL" sz="1000"/>
          </a:p>
        </p:txBody>
      </p:sp>
      <p:sp>
        <p:nvSpPr>
          <p:cNvPr id="4" name="Tijdelijke aanduiding voor voettekst 3">
            <a:extLst>
              <a:ext uri="{FF2B5EF4-FFF2-40B4-BE49-F238E27FC236}">
                <a16:creationId xmlns:a16="http://schemas.microsoft.com/office/drawing/2014/main" id="{1E453211-6196-47BA-BE34-836A0E37E7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sz="1000"/>
          </a:p>
        </p:txBody>
      </p:sp>
      <p:sp>
        <p:nvSpPr>
          <p:cNvPr id="5" name="Tijdelijke aanduiding voor dianummer 4">
            <a:extLst>
              <a:ext uri="{FF2B5EF4-FFF2-40B4-BE49-F238E27FC236}">
                <a16:creationId xmlns:a16="http://schemas.microsoft.com/office/drawing/2014/main" id="{B7A897B1-BEE5-49D5-806C-1CC8F8B9C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75915-340E-4AD1-8E8F-23F5CCD42AD6}" type="slidenum">
              <a:rPr lang="nl-NL" sz="1000" smtClean="0"/>
              <a:t>‹nr.›</a:t>
            </a:fld>
            <a:endParaRPr lang="nl-NL" sz="1000"/>
          </a:p>
        </p:txBody>
      </p:sp>
    </p:spTree>
    <p:extLst>
      <p:ext uri="{BB962C8B-B14F-4D97-AF65-F5344CB8AC3E}">
        <p14:creationId xmlns:p14="http://schemas.microsoft.com/office/powerpoint/2010/main" val="218311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85D2ED73-85B4-4E7D-AA05-72CF7732A855}" type="datetimeFigureOut">
              <a:rPr lang="nl-NL" smtClean="0"/>
              <a:pPr/>
              <a:t>6-12-2023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D9FDEF2C-CE33-4A5F-8564-F2D1ED49194C}" type="slidenum">
              <a:rPr lang="nl-NL" smtClean="0"/>
              <a:pPr/>
              <a:t>‹nr.›</a:t>
            </a:fld>
            <a:endParaRPr lang="nl-NL"/>
          </a:p>
        </p:txBody>
      </p:sp>
    </p:spTree>
    <p:extLst>
      <p:ext uri="{BB962C8B-B14F-4D97-AF65-F5344CB8AC3E}">
        <p14:creationId xmlns:p14="http://schemas.microsoft.com/office/powerpoint/2010/main" val="395909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C178D00-7A53-98A4-7307-CA34FE370DD3}"/>
              </a:ext>
            </a:extLst>
          </p:cNvPr>
          <p:cNvSpPr>
            <a:spLocks noGrp="1" noChangeArrowheads="1"/>
          </p:cNvSpPr>
          <p:nvPr>
            <p:ph type="sldNum" sz="quarter" idx="5"/>
          </p:nvPr>
        </p:nvSpPr>
        <p:spPr>
          <a:ln/>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8183031A-855E-4789-A031-22664C0E3232}"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3</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18" name="Rectangle 2">
            <a:extLst>
              <a:ext uri="{FF2B5EF4-FFF2-40B4-BE49-F238E27FC236}">
                <a16:creationId xmlns:a16="http://schemas.microsoft.com/office/drawing/2014/main" id="{4672A6F2-A2AB-BF10-0CBB-F734B2A71C5A}"/>
              </a:ext>
            </a:extLst>
          </p:cNvPr>
          <p:cNvSpPr>
            <a:spLocks noGrp="1" noChangeArrowheads="1"/>
          </p:cNvSpPr>
          <p:nvPr>
            <p:ph type="body" idx="1"/>
          </p:nvPr>
        </p:nvSpPr>
        <p:spPr>
          <a:xfrm>
            <a:off x="947738" y="4887913"/>
            <a:ext cx="5203825" cy="4548187"/>
          </a:xfrm>
          <a:noFill/>
          <a:ln/>
        </p:spPr>
        <p:txBody>
          <a:bodyPr lIns="97039" tIns="48520" rIns="97039" bIns="48520"/>
          <a:lstStyle/>
          <a:p>
            <a:r>
              <a:rPr lang="en-US" altLang="nl-NL"/>
              <a:t>This chart shows the process of contribution from the national level to the European level in European standardization work:</a:t>
            </a:r>
          </a:p>
          <a:p>
            <a:r>
              <a:rPr lang="en-US" altLang="nl-NL"/>
              <a:t>at the national level the stakeholders (companies, consumders, public authorities, science) participate in the "national mirror committee"; the formulate the national position regarding a European work item. One or more delegates from this national mirror committee participate in the European (e.g.CEN) TC where they meet the delegates from other NSBs with whom they negotiate the content of the standard. After the TC meeting the delegates report back to their national mirror committee and prepare the national opinion for the next meeting.</a:t>
            </a:r>
          </a:p>
        </p:txBody>
      </p:sp>
      <p:sp>
        <p:nvSpPr>
          <p:cNvPr id="86019" name="Rectangle 3">
            <a:extLst>
              <a:ext uri="{FF2B5EF4-FFF2-40B4-BE49-F238E27FC236}">
                <a16:creationId xmlns:a16="http://schemas.microsoft.com/office/drawing/2014/main" id="{4495BEF2-8DBB-1914-4DEE-DC996F128AA5}"/>
              </a:ext>
            </a:extLst>
          </p:cNvPr>
          <p:cNvSpPr>
            <a:spLocks noGrp="1" noRot="1" noChangeAspect="1" noChangeArrowheads="1" noTextEdit="1"/>
          </p:cNvSpPr>
          <p:nvPr>
            <p:ph type="sldImg"/>
          </p:nvPr>
        </p:nvSpPr>
        <p:spPr>
          <a:xfrm>
            <a:off x="1158875" y="919163"/>
            <a:ext cx="4781550" cy="3586162"/>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Date Placeholder 3"/>
          <p:cNvSpPr>
            <a:spLocks noGrp="1"/>
          </p:cNvSpPr>
          <p:nvPr>
            <p:ph type="dt" idx="10"/>
          </p:nvPr>
        </p:nvSpPr>
        <p:spPr/>
        <p:txBody>
          <a:bodyPr/>
          <a:lstStyle/>
          <a:p>
            <a:pPr>
              <a:defRPr/>
            </a:pPr>
            <a:fld id="{67F1B83C-58B7-4732-A8DD-963232BECF69}" type="datetime1">
              <a:rPr lang="nl-NL" smtClean="0">
                <a:solidFill>
                  <a:prstClr val="black"/>
                </a:solidFill>
              </a:rPr>
              <a:t>6-12-2023</a:t>
            </a:fld>
            <a:endParaRPr lang="nl-NL">
              <a:solidFill>
                <a:prstClr val="black"/>
              </a:solidFill>
            </a:endParaRPr>
          </a:p>
        </p:txBody>
      </p:sp>
      <p:sp>
        <p:nvSpPr>
          <p:cNvPr id="5" name="Slide Number Placeholder 4"/>
          <p:cNvSpPr>
            <a:spLocks noGrp="1"/>
          </p:cNvSpPr>
          <p:nvPr>
            <p:ph type="sldNum" sz="quarter" idx="11"/>
          </p:nvPr>
        </p:nvSpPr>
        <p:spPr/>
        <p:txBody>
          <a:bodyPr/>
          <a:lstStyle/>
          <a:p>
            <a:pPr>
              <a:defRPr/>
            </a:pPr>
            <a:fld id="{C144A428-D1A1-433E-95BD-1FE45E615757}" type="slidenum">
              <a:rPr lang="nl-NL" smtClean="0">
                <a:solidFill>
                  <a:prstClr val="black"/>
                </a:solidFill>
              </a:rPr>
              <a:pPr>
                <a:defRPr/>
              </a:pPr>
              <a:t>23</a:t>
            </a:fld>
            <a:endParaRPr lang="nl-NL">
              <a:solidFill>
                <a:prstClr val="black"/>
              </a:solidFill>
            </a:endParaRPr>
          </a:p>
        </p:txBody>
      </p:sp>
    </p:spTree>
    <p:extLst>
      <p:ext uri="{BB962C8B-B14F-4D97-AF65-F5344CB8AC3E}">
        <p14:creationId xmlns:p14="http://schemas.microsoft.com/office/powerpoint/2010/main" val="237723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FDEF2C-CE33-4A5F-8564-F2D1ED49194C}" type="slidenum">
              <a:rPr lang="nl-NL" smtClean="0"/>
              <a:pPr/>
              <a:t>24</a:t>
            </a:fld>
            <a:endParaRPr lang="nl-NL"/>
          </a:p>
        </p:txBody>
      </p:sp>
    </p:spTree>
    <p:extLst>
      <p:ext uri="{BB962C8B-B14F-4D97-AF65-F5344CB8AC3E}">
        <p14:creationId xmlns:p14="http://schemas.microsoft.com/office/powerpoint/2010/main" val="274502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8553" indent="-287906" eaLnBrk="0" hangingPunct="0">
              <a:defRPr>
                <a:solidFill>
                  <a:schemeClr val="tx1"/>
                </a:solidFill>
                <a:latin typeface="Arial" pitchFamily="34" charset="0"/>
                <a:ea typeface="ＭＳ Ｐゴシック" pitchFamily="34" charset="-128"/>
              </a:defRPr>
            </a:lvl2pPr>
            <a:lvl3pPr marL="1151620" indent="-230323" eaLnBrk="0" hangingPunct="0">
              <a:defRPr>
                <a:solidFill>
                  <a:schemeClr val="tx1"/>
                </a:solidFill>
                <a:latin typeface="Arial" pitchFamily="34" charset="0"/>
                <a:ea typeface="ＭＳ Ｐゴシック" pitchFamily="34" charset="-128"/>
              </a:defRPr>
            </a:lvl3pPr>
            <a:lvl4pPr marL="1612269" indent="-230323" eaLnBrk="0" hangingPunct="0">
              <a:defRPr>
                <a:solidFill>
                  <a:schemeClr val="tx1"/>
                </a:solidFill>
                <a:latin typeface="Arial" pitchFamily="34" charset="0"/>
                <a:ea typeface="ＭＳ Ｐゴシック" pitchFamily="34" charset="-128"/>
              </a:defRPr>
            </a:lvl4pPr>
            <a:lvl5pPr marL="2072916" indent="-230323" eaLnBrk="0" hangingPunct="0">
              <a:defRPr>
                <a:solidFill>
                  <a:schemeClr val="tx1"/>
                </a:solidFill>
                <a:latin typeface="Arial" pitchFamily="34" charset="0"/>
                <a:ea typeface="ＭＳ Ｐゴシック" pitchFamily="34" charset="-128"/>
              </a:defRPr>
            </a:lvl5pPr>
            <a:lvl6pPr marL="2533565" indent="-23032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94213" indent="-23032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54861" indent="-23032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15508" indent="-23032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5CDEA15-15E3-4759-B8D0-6A9D49F9A49E}" type="slidenum">
              <a:rPr lang="nl-NL">
                <a:solidFill>
                  <a:prstClr val="black"/>
                </a:solidFill>
              </a:rPr>
              <a:pPr eaLnBrk="1" hangingPunct="1"/>
              <a:t>26</a:t>
            </a:fld>
            <a:endParaRPr lang="nl-NL">
              <a:solidFill>
                <a:prstClr val="black"/>
              </a:solidFill>
            </a:endParaRPr>
          </a:p>
        </p:txBody>
      </p:sp>
      <p:sp>
        <p:nvSpPr>
          <p:cNvPr id="58371" name="Rectangle 2"/>
          <p:cNvSpPr>
            <a:spLocks noGrp="1" noRot="1" noChangeAspect="1" noChangeArrowheads="1" noTextEdit="1"/>
          </p:cNvSpPr>
          <p:nvPr>
            <p:ph type="sldImg"/>
          </p:nvPr>
        </p:nvSpPr>
        <p:spPr>
          <a:xfrm>
            <a:off x="103188" y="750888"/>
            <a:ext cx="6592887" cy="3709987"/>
          </a:xfrm>
          <a:ln/>
        </p:spPr>
      </p:sp>
      <p:sp>
        <p:nvSpPr>
          <p:cNvPr id="58372" name="Rectangle 3"/>
          <p:cNvSpPr>
            <a:spLocks noGrp="1" noChangeArrowheads="1"/>
          </p:cNvSpPr>
          <p:nvPr>
            <p:ph type="body" idx="1"/>
          </p:nvPr>
        </p:nvSpPr>
        <p:spPr>
          <a:xfrm>
            <a:off x="906357" y="4715909"/>
            <a:ext cx="4984962" cy="4467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46746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deze vraag kon de respondent kiezen uit meerdere opties</a:t>
            </a:r>
          </a:p>
        </p:txBody>
      </p:sp>
      <p:sp>
        <p:nvSpPr>
          <p:cNvPr id="4" name="Tijdelijke aanduiding voor dianummer 3"/>
          <p:cNvSpPr>
            <a:spLocks noGrp="1"/>
          </p:cNvSpPr>
          <p:nvPr>
            <p:ph type="sldNum" sz="quarter" idx="5"/>
          </p:nvPr>
        </p:nvSpPr>
        <p:spPr/>
        <p:txBody>
          <a:bodyPr/>
          <a:lstStyle/>
          <a:p>
            <a:fld id="{846D5BD8-AC4A-410D-8B80-D52035B90FC2}" type="slidenum">
              <a:rPr lang="nl-NL" smtClean="0"/>
              <a:t>27</a:t>
            </a:fld>
            <a:endParaRPr lang="nl-NL"/>
          </a:p>
        </p:txBody>
      </p:sp>
    </p:spTree>
    <p:extLst>
      <p:ext uri="{BB962C8B-B14F-4D97-AF65-F5344CB8AC3E}">
        <p14:creationId xmlns:p14="http://schemas.microsoft.com/office/powerpoint/2010/main" val="101907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46D5BD8-AC4A-410D-8B80-D52035B90FC2}" type="slidenum">
              <a:rPr lang="nl-NL" smtClean="0"/>
              <a:t>28</a:t>
            </a:fld>
            <a:endParaRPr lang="nl-NL"/>
          </a:p>
        </p:txBody>
      </p:sp>
    </p:spTree>
    <p:extLst>
      <p:ext uri="{BB962C8B-B14F-4D97-AF65-F5344CB8AC3E}">
        <p14:creationId xmlns:p14="http://schemas.microsoft.com/office/powerpoint/2010/main" val="1878770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anders:</a:t>
            </a:r>
          </a:p>
          <a:p>
            <a:endParaRPr lang="nl-NL" dirty="0"/>
          </a:p>
          <a:p>
            <a:r>
              <a:rPr lang="nl-NL" dirty="0"/>
              <a:t>Identificatie van risk en delen van oplossingen door het hele concern</a:t>
            </a:r>
          </a:p>
          <a:p>
            <a:r>
              <a:rPr lang="nl-NL" dirty="0"/>
              <a:t>Referentiekader voor audits</a:t>
            </a:r>
          </a:p>
          <a:p>
            <a:r>
              <a:rPr lang="nl-NL" dirty="0"/>
              <a:t>Geen inzicht in situatie</a:t>
            </a:r>
          </a:p>
          <a:p>
            <a:endParaRPr lang="nl-NL" dirty="0"/>
          </a:p>
        </p:txBody>
      </p:sp>
      <p:sp>
        <p:nvSpPr>
          <p:cNvPr id="4" name="Tijdelijke aanduiding voor dianummer 3"/>
          <p:cNvSpPr>
            <a:spLocks noGrp="1"/>
          </p:cNvSpPr>
          <p:nvPr>
            <p:ph type="sldNum" sz="quarter" idx="5"/>
          </p:nvPr>
        </p:nvSpPr>
        <p:spPr/>
        <p:txBody>
          <a:bodyPr/>
          <a:lstStyle/>
          <a:p>
            <a:fld id="{846D5BD8-AC4A-410D-8B80-D52035B90FC2}" type="slidenum">
              <a:rPr lang="nl-NL" smtClean="0"/>
              <a:t>29</a:t>
            </a:fld>
            <a:endParaRPr lang="nl-NL"/>
          </a:p>
        </p:txBody>
      </p:sp>
    </p:spTree>
    <p:extLst>
      <p:ext uri="{BB962C8B-B14F-4D97-AF65-F5344CB8AC3E}">
        <p14:creationId xmlns:p14="http://schemas.microsoft.com/office/powerpoint/2010/main" val="1834794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EECCAF-04CD-4A9C-AFD0-851E2ECBF59B}" type="datetime1">
              <a:rPr kumimoji="0" lang="nl-NL"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6-12-2023</a:t>
            </a:fld>
            <a:endParaRPr kumimoji="0" lang="nl-NL"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4A428-D1A1-433E-95BD-1FE45E615757}" type="slidenum">
              <a:rPr kumimoji="0" lang="nl-NL"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85252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4030A769-6D95-4459-A4A7-2BE21FC5F6CB}" type="datetime1">
              <a:rPr lang="nl-NL" smtClean="0"/>
              <a:pPr/>
              <a:t>6-12-2023</a:t>
            </a:fld>
            <a:endParaRPr lang="nl-NL" dirty="0"/>
          </a:p>
        </p:txBody>
      </p:sp>
      <p:sp>
        <p:nvSpPr>
          <p:cNvPr id="5" name="Tijdelijke aanduiding voor dianummer 4"/>
          <p:cNvSpPr>
            <a:spLocks noGrp="1"/>
          </p:cNvSpPr>
          <p:nvPr>
            <p:ph type="sldNum" sz="quarter" idx="11"/>
          </p:nvPr>
        </p:nvSpPr>
        <p:spPr/>
        <p:txBody>
          <a:bodyPr/>
          <a:lstStyle/>
          <a:p>
            <a:fld id="{0E2A9557-D747-4416-966D-95FDF6A10B49}" type="slidenum">
              <a:rPr lang="nl-NL" smtClean="0"/>
              <a:pPr/>
              <a:t>5</a:t>
            </a:fld>
            <a:endParaRPr lang="nl-NL" dirty="0"/>
          </a:p>
        </p:txBody>
      </p:sp>
    </p:spTree>
    <p:extLst>
      <p:ext uri="{BB962C8B-B14F-4D97-AF65-F5344CB8AC3E}">
        <p14:creationId xmlns:p14="http://schemas.microsoft.com/office/powerpoint/2010/main" val="409040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8596" indent="-287922" eaLnBrk="0" hangingPunct="0">
              <a:defRPr>
                <a:solidFill>
                  <a:schemeClr val="tx1"/>
                </a:solidFill>
                <a:latin typeface="Arial" charset="0"/>
                <a:ea typeface="ＭＳ Ｐゴシック" pitchFamily="34" charset="-128"/>
              </a:defRPr>
            </a:lvl2pPr>
            <a:lvl3pPr marL="1151687" indent="-230337" eaLnBrk="0" hangingPunct="0">
              <a:defRPr>
                <a:solidFill>
                  <a:schemeClr val="tx1"/>
                </a:solidFill>
                <a:latin typeface="Arial" charset="0"/>
                <a:ea typeface="ＭＳ Ｐゴシック" pitchFamily="34" charset="-128"/>
              </a:defRPr>
            </a:lvl3pPr>
            <a:lvl4pPr marL="1612362" indent="-230337" eaLnBrk="0" hangingPunct="0">
              <a:defRPr>
                <a:solidFill>
                  <a:schemeClr val="tx1"/>
                </a:solidFill>
                <a:latin typeface="Arial" charset="0"/>
                <a:ea typeface="ＭＳ Ｐゴシック" pitchFamily="34" charset="-128"/>
              </a:defRPr>
            </a:lvl4pPr>
            <a:lvl5pPr marL="2073036" indent="-230337" eaLnBrk="0" hangingPunct="0">
              <a:defRPr>
                <a:solidFill>
                  <a:schemeClr val="tx1"/>
                </a:solidFill>
                <a:latin typeface="Arial" charset="0"/>
                <a:ea typeface="ＭＳ Ｐゴシック" pitchFamily="34" charset="-128"/>
              </a:defRPr>
            </a:lvl5pPr>
            <a:lvl6pPr marL="2533711" indent="-230337" eaLnBrk="0" fontAlgn="base" hangingPunct="0">
              <a:spcBef>
                <a:spcPct val="0"/>
              </a:spcBef>
              <a:spcAft>
                <a:spcPct val="0"/>
              </a:spcAft>
              <a:defRPr>
                <a:solidFill>
                  <a:schemeClr val="tx1"/>
                </a:solidFill>
                <a:latin typeface="Arial" charset="0"/>
                <a:ea typeface="ＭＳ Ｐゴシック" pitchFamily="34" charset="-128"/>
              </a:defRPr>
            </a:lvl6pPr>
            <a:lvl7pPr marL="2994386" indent="-230337" eaLnBrk="0" fontAlgn="base" hangingPunct="0">
              <a:spcBef>
                <a:spcPct val="0"/>
              </a:spcBef>
              <a:spcAft>
                <a:spcPct val="0"/>
              </a:spcAft>
              <a:defRPr>
                <a:solidFill>
                  <a:schemeClr val="tx1"/>
                </a:solidFill>
                <a:latin typeface="Arial" charset="0"/>
                <a:ea typeface="ＭＳ Ｐゴシック" pitchFamily="34" charset="-128"/>
              </a:defRPr>
            </a:lvl7pPr>
            <a:lvl8pPr marL="3455060" indent="-230337" eaLnBrk="0" fontAlgn="base" hangingPunct="0">
              <a:spcBef>
                <a:spcPct val="0"/>
              </a:spcBef>
              <a:spcAft>
                <a:spcPct val="0"/>
              </a:spcAft>
              <a:defRPr>
                <a:solidFill>
                  <a:schemeClr val="tx1"/>
                </a:solidFill>
                <a:latin typeface="Arial" charset="0"/>
                <a:ea typeface="ＭＳ Ｐゴシック" pitchFamily="34" charset="-128"/>
              </a:defRPr>
            </a:lvl8pPr>
            <a:lvl9pPr marL="3915735" indent="-230337"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A88C47-0E1B-46EF-B934-DDE627BD2845}" type="slidenum">
              <a:rPr kumimoji="0" lang="nl-NL" sz="10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0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23555" name="Rectangle 2"/>
          <p:cNvSpPr>
            <a:spLocks noGrp="1" noRot="1" noChangeAspect="1" noChangeArrowheads="1" noTextEdit="1"/>
          </p:cNvSpPr>
          <p:nvPr>
            <p:ph type="sldImg"/>
          </p:nvPr>
        </p:nvSpPr>
        <p:spPr>
          <a:xfrm>
            <a:off x="104775" y="752475"/>
            <a:ext cx="6589713" cy="3708400"/>
          </a:xfrm>
          <a:ln/>
        </p:spPr>
      </p:sp>
      <p:sp>
        <p:nvSpPr>
          <p:cNvPr id="23556" name="Rectangle 3"/>
          <p:cNvSpPr>
            <a:spLocks noGrp="1" noChangeArrowheads="1"/>
          </p:cNvSpPr>
          <p:nvPr>
            <p:ph type="body" idx="1"/>
          </p:nvPr>
        </p:nvSpPr>
        <p:spPr>
          <a:xfrm>
            <a:off x="906357" y="4715908"/>
            <a:ext cx="4984962" cy="4467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25445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8596" indent="-287922" eaLnBrk="0" hangingPunct="0">
              <a:defRPr>
                <a:solidFill>
                  <a:schemeClr val="tx1"/>
                </a:solidFill>
                <a:latin typeface="Arial" charset="0"/>
                <a:ea typeface="ＭＳ Ｐゴシック" pitchFamily="34" charset="-128"/>
              </a:defRPr>
            </a:lvl2pPr>
            <a:lvl3pPr marL="1151687" indent="-230337" eaLnBrk="0" hangingPunct="0">
              <a:defRPr>
                <a:solidFill>
                  <a:schemeClr val="tx1"/>
                </a:solidFill>
                <a:latin typeface="Arial" charset="0"/>
                <a:ea typeface="ＭＳ Ｐゴシック" pitchFamily="34" charset="-128"/>
              </a:defRPr>
            </a:lvl3pPr>
            <a:lvl4pPr marL="1612362" indent="-230337" eaLnBrk="0" hangingPunct="0">
              <a:defRPr>
                <a:solidFill>
                  <a:schemeClr val="tx1"/>
                </a:solidFill>
                <a:latin typeface="Arial" charset="0"/>
                <a:ea typeface="ＭＳ Ｐゴシック" pitchFamily="34" charset="-128"/>
              </a:defRPr>
            </a:lvl4pPr>
            <a:lvl5pPr marL="2073036" indent="-230337" eaLnBrk="0" hangingPunct="0">
              <a:defRPr>
                <a:solidFill>
                  <a:schemeClr val="tx1"/>
                </a:solidFill>
                <a:latin typeface="Arial" charset="0"/>
                <a:ea typeface="ＭＳ Ｐゴシック" pitchFamily="34" charset="-128"/>
              </a:defRPr>
            </a:lvl5pPr>
            <a:lvl6pPr marL="2533711" indent="-230337" eaLnBrk="0" fontAlgn="base" hangingPunct="0">
              <a:spcBef>
                <a:spcPct val="0"/>
              </a:spcBef>
              <a:spcAft>
                <a:spcPct val="0"/>
              </a:spcAft>
              <a:defRPr>
                <a:solidFill>
                  <a:schemeClr val="tx1"/>
                </a:solidFill>
                <a:latin typeface="Arial" charset="0"/>
                <a:ea typeface="ＭＳ Ｐゴシック" pitchFamily="34" charset="-128"/>
              </a:defRPr>
            </a:lvl6pPr>
            <a:lvl7pPr marL="2994386" indent="-230337" eaLnBrk="0" fontAlgn="base" hangingPunct="0">
              <a:spcBef>
                <a:spcPct val="0"/>
              </a:spcBef>
              <a:spcAft>
                <a:spcPct val="0"/>
              </a:spcAft>
              <a:defRPr>
                <a:solidFill>
                  <a:schemeClr val="tx1"/>
                </a:solidFill>
                <a:latin typeface="Arial" charset="0"/>
                <a:ea typeface="ＭＳ Ｐゴシック" pitchFamily="34" charset="-128"/>
              </a:defRPr>
            </a:lvl7pPr>
            <a:lvl8pPr marL="3455060" indent="-230337" eaLnBrk="0" fontAlgn="base" hangingPunct="0">
              <a:spcBef>
                <a:spcPct val="0"/>
              </a:spcBef>
              <a:spcAft>
                <a:spcPct val="0"/>
              </a:spcAft>
              <a:defRPr>
                <a:solidFill>
                  <a:schemeClr val="tx1"/>
                </a:solidFill>
                <a:latin typeface="Arial" charset="0"/>
                <a:ea typeface="ＭＳ Ｐゴシック" pitchFamily="34" charset="-128"/>
              </a:defRPr>
            </a:lvl8pPr>
            <a:lvl9pPr marL="3915735" indent="-2303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AA88C47-0E1B-46EF-B934-DDE627BD2845}" type="slidenum">
              <a:rPr lang="nl-NL" smtClean="0"/>
              <a:pPr eaLnBrk="1" hangingPunct="1"/>
              <a:t>8</a:t>
            </a:fld>
            <a:endParaRPr lang="nl-NL"/>
          </a:p>
        </p:txBody>
      </p:sp>
      <p:sp>
        <p:nvSpPr>
          <p:cNvPr id="23555" name="Rectangle 2"/>
          <p:cNvSpPr>
            <a:spLocks noGrp="1" noRot="1" noChangeAspect="1" noChangeArrowheads="1" noTextEdit="1"/>
          </p:cNvSpPr>
          <p:nvPr>
            <p:ph type="sldImg"/>
          </p:nvPr>
        </p:nvSpPr>
        <p:spPr>
          <a:xfrm>
            <a:off x="104775" y="752475"/>
            <a:ext cx="6589713" cy="3708400"/>
          </a:xfrm>
          <a:ln/>
        </p:spPr>
      </p:sp>
      <p:sp>
        <p:nvSpPr>
          <p:cNvPr id="23556" name="Rectangle 3"/>
          <p:cNvSpPr>
            <a:spLocks noGrp="1" noChangeArrowheads="1"/>
          </p:cNvSpPr>
          <p:nvPr>
            <p:ph type="body" idx="1"/>
          </p:nvPr>
        </p:nvSpPr>
        <p:spPr>
          <a:xfrm>
            <a:off x="906357" y="4715908"/>
            <a:ext cx="4984962" cy="4467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8553" indent="-287906" eaLnBrk="0" hangingPunct="0">
              <a:defRPr>
                <a:solidFill>
                  <a:schemeClr val="tx1"/>
                </a:solidFill>
                <a:latin typeface="Arial" pitchFamily="34" charset="0"/>
                <a:ea typeface="ＭＳ Ｐゴシック" pitchFamily="34" charset="-128"/>
              </a:defRPr>
            </a:lvl2pPr>
            <a:lvl3pPr marL="1151620" indent="-230323" eaLnBrk="0" hangingPunct="0">
              <a:defRPr>
                <a:solidFill>
                  <a:schemeClr val="tx1"/>
                </a:solidFill>
                <a:latin typeface="Arial" pitchFamily="34" charset="0"/>
                <a:ea typeface="ＭＳ Ｐゴシック" pitchFamily="34" charset="-128"/>
              </a:defRPr>
            </a:lvl3pPr>
            <a:lvl4pPr marL="1612269" indent="-230323" eaLnBrk="0" hangingPunct="0">
              <a:defRPr>
                <a:solidFill>
                  <a:schemeClr val="tx1"/>
                </a:solidFill>
                <a:latin typeface="Arial" pitchFamily="34" charset="0"/>
                <a:ea typeface="ＭＳ Ｐゴシック" pitchFamily="34" charset="-128"/>
              </a:defRPr>
            </a:lvl4pPr>
            <a:lvl5pPr marL="2072916" indent="-230323" eaLnBrk="0" hangingPunct="0">
              <a:defRPr>
                <a:solidFill>
                  <a:schemeClr val="tx1"/>
                </a:solidFill>
                <a:latin typeface="Arial" pitchFamily="34" charset="0"/>
                <a:ea typeface="ＭＳ Ｐゴシック" pitchFamily="34" charset="-128"/>
              </a:defRPr>
            </a:lvl5pPr>
            <a:lvl6pPr marL="2533565" indent="-23032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94213" indent="-23032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54861" indent="-23032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15508" indent="-23032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5CDEA15-15E3-4759-B8D0-6A9D49F9A49E}" type="slidenum">
              <a:rPr lang="nl-NL">
                <a:solidFill>
                  <a:prstClr val="black"/>
                </a:solidFill>
              </a:rPr>
              <a:pPr eaLnBrk="1" hangingPunct="1"/>
              <a:t>9</a:t>
            </a:fld>
            <a:endParaRPr lang="nl-NL">
              <a:solidFill>
                <a:prstClr val="black"/>
              </a:solidFill>
            </a:endParaRPr>
          </a:p>
        </p:txBody>
      </p:sp>
      <p:sp>
        <p:nvSpPr>
          <p:cNvPr id="58371" name="Rectangle 2"/>
          <p:cNvSpPr>
            <a:spLocks noGrp="1" noRot="1" noChangeAspect="1" noChangeArrowheads="1" noTextEdit="1"/>
          </p:cNvSpPr>
          <p:nvPr>
            <p:ph type="sldImg"/>
          </p:nvPr>
        </p:nvSpPr>
        <p:spPr>
          <a:xfrm>
            <a:off x="103188" y="750888"/>
            <a:ext cx="6592887" cy="3709987"/>
          </a:xfrm>
          <a:ln/>
        </p:spPr>
      </p:sp>
      <p:sp>
        <p:nvSpPr>
          <p:cNvPr id="58372" name="Rectangle 3"/>
          <p:cNvSpPr>
            <a:spLocks noGrp="1" noChangeArrowheads="1"/>
          </p:cNvSpPr>
          <p:nvPr>
            <p:ph type="body" idx="1"/>
          </p:nvPr>
        </p:nvSpPr>
        <p:spPr>
          <a:xfrm>
            <a:off x="906357" y="4715909"/>
            <a:ext cx="4984962" cy="4467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8553" indent="-287906" eaLnBrk="0" hangingPunct="0">
              <a:defRPr>
                <a:solidFill>
                  <a:schemeClr val="tx1"/>
                </a:solidFill>
                <a:latin typeface="Arial" pitchFamily="34" charset="0"/>
                <a:ea typeface="ＭＳ Ｐゴシック" pitchFamily="34" charset="-128"/>
              </a:defRPr>
            </a:lvl2pPr>
            <a:lvl3pPr marL="1151620" indent="-230323" eaLnBrk="0" hangingPunct="0">
              <a:defRPr>
                <a:solidFill>
                  <a:schemeClr val="tx1"/>
                </a:solidFill>
                <a:latin typeface="Arial" pitchFamily="34" charset="0"/>
                <a:ea typeface="ＭＳ Ｐゴシック" pitchFamily="34" charset="-128"/>
              </a:defRPr>
            </a:lvl3pPr>
            <a:lvl4pPr marL="1612269" indent="-230323" eaLnBrk="0" hangingPunct="0">
              <a:defRPr>
                <a:solidFill>
                  <a:schemeClr val="tx1"/>
                </a:solidFill>
                <a:latin typeface="Arial" pitchFamily="34" charset="0"/>
                <a:ea typeface="ＭＳ Ｐゴシック" pitchFamily="34" charset="-128"/>
              </a:defRPr>
            </a:lvl4pPr>
            <a:lvl5pPr marL="2072916" indent="-230323" eaLnBrk="0" hangingPunct="0">
              <a:defRPr>
                <a:solidFill>
                  <a:schemeClr val="tx1"/>
                </a:solidFill>
                <a:latin typeface="Arial" pitchFamily="34" charset="0"/>
                <a:ea typeface="ＭＳ Ｐゴシック" pitchFamily="34" charset="-128"/>
              </a:defRPr>
            </a:lvl5pPr>
            <a:lvl6pPr marL="2533565" indent="-23032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94213" indent="-23032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54861" indent="-23032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15508" indent="-23032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CDEA15-15E3-4759-B8D0-6A9D49F9A49E}" type="slidenum">
              <a:rPr kumimoji="0" lang="nl-NL" sz="10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0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58371" name="Rectangle 2"/>
          <p:cNvSpPr>
            <a:spLocks noGrp="1" noRot="1" noChangeAspect="1" noChangeArrowheads="1" noTextEdit="1"/>
          </p:cNvSpPr>
          <p:nvPr>
            <p:ph type="sldImg"/>
          </p:nvPr>
        </p:nvSpPr>
        <p:spPr>
          <a:xfrm>
            <a:off x="103188" y="750888"/>
            <a:ext cx="6592887" cy="3709987"/>
          </a:xfrm>
          <a:ln/>
        </p:spPr>
      </p:sp>
      <p:sp>
        <p:nvSpPr>
          <p:cNvPr id="58372" name="Rectangle 3"/>
          <p:cNvSpPr>
            <a:spLocks noGrp="1" noChangeArrowheads="1"/>
          </p:cNvSpPr>
          <p:nvPr>
            <p:ph type="body" idx="1"/>
          </p:nvPr>
        </p:nvSpPr>
        <p:spPr>
          <a:xfrm>
            <a:off x="906357" y="4715909"/>
            <a:ext cx="4984962" cy="4467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73388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3B7C0C0-44D7-29BF-97BA-DFBC67F90DDC}"/>
              </a:ext>
            </a:extLst>
          </p:cNvPr>
          <p:cNvSpPr>
            <a:spLocks noGrp="1" noChangeArrowheads="1"/>
          </p:cNvSpPr>
          <p:nvPr>
            <p:ph type="sldNum" sz="quarter" idx="5"/>
          </p:nvPr>
        </p:nvSpPr>
        <p:spPr>
          <a:ln/>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0AE2578B-D1D3-427F-9DA1-49D91FE62C8C}"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7826" name="Rectangle 2">
            <a:extLst>
              <a:ext uri="{FF2B5EF4-FFF2-40B4-BE49-F238E27FC236}">
                <a16:creationId xmlns:a16="http://schemas.microsoft.com/office/drawing/2014/main" id="{16437B9E-A2DC-0329-48FC-80DA87E5A70F}"/>
              </a:ext>
            </a:extLst>
          </p:cNvPr>
          <p:cNvSpPr>
            <a:spLocks noGrp="1" noRot="1" noChangeAspect="1" noChangeArrowheads="1" noTextEdit="1"/>
          </p:cNvSpPr>
          <p:nvPr>
            <p:ph type="sldImg"/>
          </p:nvPr>
        </p:nvSpPr>
        <p:spPr>
          <a:xfrm>
            <a:off x="992188" y="766763"/>
            <a:ext cx="5118100" cy="3838575"/>
          </a:xfrm>
          <a:ln/>
        </p:spPr>
      </p:sp>
      <p:sp>
        <p:nvSpPr>
          <p:cNvPr id="77827" name="Rectangle 3">
            <a:extLst>
              <a:ext uri="{FF2B5EF4-FFF2-40B4-BE49-F238E27FC236}">
                <a16:creationId xmlns:a16="http://schemas.microsoft.com/office/drawing/2014/main" id="{34A99A92-0DA7-32FB-1891-F4B059E30564}"/>
              </a:ext>
            </a:extLst>
          </p:cNvPr>
          <p:cNvSpPr>
            <a:spLocks noGrp="1" noChangeArrowheads="1"/>
          </p:cNvSpPr>
          <p:nvPr>
            <p:ph type="body" idx="1"/>
          </p:nvPr>
        </p:nvSpPr>
        <p:spPr>
          <a:xfrm>
            <a:off x="947738" y="4860925"/>
            <a:ext cx="5203825" cy="4606925"/>
          </a:xfrm>
        </p:spPr>
        <p:txBody>
          <a:bodyPr/>
          <a:lstStyle/>
          <a:p>
            <a:r>
              <a:rPr lang="en-GB" altLang="nl-NL"/>
              <a:t>You can only manage what you have identified</a:t>
            </a:r>
          </a:p>
          <a:p>
            <a:endParaRPr lang="en-GB" altLang="nl-NL"/>
          </a:p>
          <a:p>
            <a:r>
              <a:rPr lang="en-GB" altLang="nl-NL"/>
              <a:t>Identification phase is extremely important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pitchFamily="34" charset="-128"/>
            </a:endParaRPr>
          </a:p>
        </p:txBody>
      </p:sp>
    </p:spTree>
    <p:extLst>
      <p:ext uri="{BB962C8B-B14F-4D97-AF65-F5344CB8AC3E}">
        <p14:creationId xmlns:p14="http://schemas.microsoft.com/office/powerpoint/2010/main" val="380312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sv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4" name="Graphic 3">
            <a:extLst>
              <a:ext uri="{FF2B5EF4-FFF2-40B4-BE49-F238E27FC236}">
                <a16:creationId xmlns:a16="http://schemas.microsoft.com/office/drawing/2014/main" id="{B0DEBFDC-2AC5-42CA-A895-2D17E7D86A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62727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924030859"/>
      </p:ext>
    </p:extLst>
  </p:cSld>
  <p:clrMapOvr>
    <a:masterClrMapping/>
  </p:clrMapOvr>
  <p:extLst>
    <p:ext uri="{DCECCB84-F9BA-43D5-87BE-67443E8EF086}">
      <p15:sldGuideLst xmlns:p15="http://schemas.microsoft.com/office/powerpoint/2012/main">
        <p15:guide id="2" orient="horz" pos="1729" userDrawn="1">
          <p15:clr>
            <a:srgbClr val="FBAE40"/>
          </p15:clr>
        </p15:guide>
        <p15:guide id="3" orient="horz" pos="3725" userDrawn="1">
          <p15:clr>
            <a:srgbClr val="FBAE40"/>
          </p15:clr>
        </p15:guide>
        <p15:guide id="4" pos="7151" userDrawn="1">
          <p15:clr>
            <a:srgbClr val="FBAE40"/>
          </p15:clr>
        </p15:guide>
        <p15:guide id="5" pos="529"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5040152"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1"/>
            <a:ext cx="5040152"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9" name="Groep 8">
            <a:extLst>
              <a:ext uri="{FF2B5EF4-FFF2-40B4-BE49-F238E27FC236}">
                <a16:creationId xmlns:a16="http://schemas.microsoft.com/office/drawing/2014/main" id="{EBE4FCCB-A5CC-4ACE-9D4B-2E05AAAC4EC2}"/>
              </a:ext>
            </a:extLst>
          </p:cNvPr>
          <p:cNvGrpSpPr/>
          <p:nvPr/>
        </p:nvGrpSpPr>
        <p:grpSpPr>
          <a:xfrm>
            <a:off x="-1614416" y="2744789"/>
            <a:ext cx="1512000" cy="3246071"/>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50800675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32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1"/>
            <a:ext cx="32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9" y="2133601"/>
            <a:ext cx="32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9"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1" name="Groep 10">
            <a:extLst>
              <a:ext uri="{FF2B5EF4-FFF2-40B4-BE49-F238E27FC236}">
                <a16:creationId xmlns:a16="http://schemas.microsoft.com/office/drawing/2014/main" id="{1A4F4647-E0A2-4A77-BF7D-CDFB0A4D435B}"/>
              </a:ext>
            </a:extLst>
          </p:cNvPr>
          <p:cNvGrpSpPr/>
          <p:nvPr/>
        </p:nvGrpSpPr>
        <p:grpSpPr>
          <a:xfrm>
            <a:off x="-1614416" y="2744789"/>
            <a:ext cx="1512000" cy="3246071"/>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34467584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23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1"/>
            <a:ext cx="23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1"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1" y="2133601"/>
            <a:ext cx="23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1"/>
            <a:ext cx="2322000" cy="377983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3" name="Groep 12">
            <a:extLst>
              <a:ext uri="{FF2B5EF4-FFF2-40B4-BE49-F238E27FC236}">
                <a16:creationId xmlns:a16="http://schemas.microsoft.com/office/drawing/2014/main" id="{15C62255-F815-4951-B85A-103B8871EF8F}"/>
              </a:ext>
            </a:extLst>
          </p:cNvPr>
          <p:cNvGrpSpPr/>
          <p:nvPr/>
        </p:nvGrpSpPr>
        <p:grpSpPr>
          <a:xfrm>
            <a:off x="-1614416" y="2744789"/>
            <a:ext cx="1512000" cy="3246071"/>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86251273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1"/>
            <a:ext cx="5040152"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1"/>
            <a:ext cx="5040152"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2" name="Groep 11">
            <a:extLst>
              <a:ext uri="{FF2B5EF4-FFF2-40B4-BE49-F238E27FC236}">
                <a16:creationId xmlns:a16="http://schemas.microsoft.com/office/drawing/2014/main" id="{3A10F647-2838-4323-9777-CCC49CE5BFCE}"/>
              </a:ext>
            </a:extLst>
          </p:cNvPr>
          <p:cNvGrpSpPr/>
          <p:nvPr/>
        </p:nvGrpSpPr>
        <p:grpSpPr>
          <a:xfrm>
            <a:off x="-1614416" y="2744789"/>
            <a:ext cx="1512000" cy="3246071"/>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84133775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1"/>
            <a:ext cx="32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1"/>
            <a:ext cx="32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1"/>
            <a:ext cx="32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5" name="Groep 14">
            <a:extLst>
              <a:ext uri="{FF2B5EF4-FFF2-40B4-BE49-F238E27FC236}">
                <a16:creationId xmlns:a16="http://schemas.microsoft.com/office/drawing/2014/main" id="{F6FAD60B-2750-45A3-AF29-38ADDC884BBE}"/>
              </a:ext>
            </a:extLst>
          </p:cNvPr>
          <p:cNvGrpSpPr/>
          <p:nvPr/>
        </p:nvGrpSpPr>
        <p:grpSpPr>
          <a:xfrm>
            <a:off x="-1614416" y="2744789"/>
            <a:ext cx="1512000" cy="3246071"/>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69540724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1"/>
            <a:ext cx="23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1"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1" y="3779521"/>
            <a:ext cx="23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1"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1"/>
            <a:ext cx="23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1"/>
            <a:ext cx="2322000" cy="2133919"/>
          </a:xfrm>
          <a:solidFill>
            <a:schemeClr val="accent5"/>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7" name="Groep 16">
            <a:extLst>
              <a:ext uri="{FF2B5EF4-FFF2-40B4-BE49-F238E27FC236}">
                <a16:creationId xmlns:a16="http://schemas.microsoft.com/office/drawing/2014/main" id="{2189D44A-9649-4CF7-BCE9-6D4C0A05C589}"/>
              </a:ext>
            </a:extLst>
          </p:cNvPr>
          <p:cNvGrpSpPr/>
          <p:nvPr/>
        </p:nvGrpSpPr>
        <p:grpSpPr>
          <a:xfrm>
            <a:off x="-1614416" y="2744789"/>
            <a:ext cx="1512000" cy="3246071"/>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425648397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Tree>
    <p:extLst>
      <p:ext uri="{BB962C8B-B14F-4D97-AF65-F5344CB8AC3E}">
        <p14:creationId xmlns:p14="http://schemas.microsoft.com/office/powerpoint/2010/main" val="3865859446"/>
      </p:ext>
    </p:extLst>
  </p:cSld>
  <p:clrMapOvr>
    <a:masterClrMapping/>
  </p:clrMapOvr>
  <p:extLst>
    <p:ext uri="{DCECCB84-F9BA-43D5-87BE-67443E8EF086}">
      <p15:sldGuideLst xmlns:p15="http://schemas.microsoft.com/office/powerpoint/2012/main">
        <p15:guide id="1" pos="7151">
          <p15:clr>
            <a:srgbClr val="FBAE40"/>
          </p15:clr>
        </p15:guide>
        <p15:guide id="2" orient="horz" pos="3725">
          <p15:clr>
            <a:srgbClr val="FBAE40"/>
          </p15:clr>
        </p15:guide>
        <p15:guide id="3" orient="horz" pos="1729">
          <p15:clr>
            <a:srgbClr val="FBAE40"/>
          </p15:clr>
        </p15:guide>
        <p15:guide id="4" orient="horz" pos="134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35B7283-C45E-455B-A674-A9B4999B0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7663" y="2521796"/>
            <a:ext cx="7136675" cy="1814408"/>
          </a:xfrm>
          <a:prstGeom prst="rect">
            <a:avLst/>
          </a:prstGeom>
        </p:spPr>
      </p:pic>
    </p:spTree>
    <p:extLst>
      <p:ext uri="{BB962C8B-B14F-4D97-AF65-F5344CB8AC3E}">
        <p14:creationId xmlns:p14="http://schemas.microsoft.com/office/powerpoint/2010/main" val="8444234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3" name="Picture 13" descr="NEN_POD_A5_aangepast_PPT_klein100.jpg"/>
          <p:cNvPicPr>
            <a:picLocks noChangeAspect="1"/>
          </p:cNvPicPr>
          <p:nvPr userDrawn="1"/>
        </p:nvPicPr>
        <p:blipFill rotWithShape="1">
          <a:blip r:embed="rId2"/>
          <a:srcRect t="6582" b="9776"/>
          <a:stretch/>
        </p:blipFill>
        <p:spPr>
          <a:xfrm>
            <a:off x="0" y="0"/>
            <a:ext cx="12199803" cy="4032000"/>
          </a:xfrm>
          <a:prstGeom prst="rect">
            <a:avLst/>
          </a:prstGeom>
        </p:spPr>
      </p:pic>
      <p:sp>
        <p:nvSpPr>
          <p:cNvPr id="8" name="Text Box 18"/>
          <p:cNvSpPr txBox="1">
            <a:spLocks noChangeArrowheads="1"/>
          </p:cNvSpPr>
          <p:nvPr userDrawn="1"/>
        </p:nvSpPr>
        <p:spPr bwMode="auto">
          <a:xfrm>
            <a:off x="958852" y="6019801"/>
            <a:ext cx="4999567" cy="461665"/>
          </a:xfrm>
          <a:prstGeom prst="rect">
            <a:avLst/>
          </a:prstGeom>
          <a:noFill/>
          <a:ln>
            <a:noFill/>
          </a:ln>
          <a:effectLst/>
        </p:spPr>
        <p:txBody>
          <a:bodyPr>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defRPr/>
            </a:pPr>
            <a:endParaRPr lang="en-US" altLang="nl-NL" sz="2400" baseline="0">
              <a:cs typeface="Arial" charset="0"/>
            </a:endParaRPr>
          </a:p>
        </p:txBody>
      </p:sp>
      <p:sp>
        <p:nvSpPr>
          <p:cNvPr id="26626" name="Rectangle 2"/>
          <p:cNvSpPr>
            <a:spLocks noGrp="1" noChangeArrowheads="1"/>
          </p:cNvSpPr>
          <p:nvPr userDrawn="1">
            <p:ph type="ctrTitle"/>
          </p:nvPr>
        </p:nvSpPr>
        <p:spPr>
          <a:xfrm>
            <a:off x="958851" y="3759206"/>
            <a:ext cx="10363200" cy="542584"/>
          </a:xfrm>
        </p:spPr>
        <p:txBody>
          <a:bodyPr/>
          <a:lstStyle>
            <a:lvl1pPr>
              <a:defRPr smtClean="0">
                <a:ea typeface="ＭＳ Ｐゴシック" pitchFamily="-16" charset="-128"/>
              </a:defRPr>
            </a:lvl1pPr>
          </a:lstStyle>
          <a:p>
            <a:pPr lvl="0"/>
            <a:r>
              <a:rPr lang="en-US" altLang="nl-NL" noProof="0"/>
              <a:t>Click to edit Master title style</a:t>
            </a:r>
            <a:endParaRPr lang="nl-NL" altLang="nl-NL" noProof="0"/>
          </a:p>
        </p:txBody>
      </p:sp>
      <p:sp>
        <p:nvSpPr>
          <p:cNvPr id="26627" name="Rectangle 3"/>
          <p:cNvSpPr>
            <a:spLocks noGrp="1" noChangeArrowheads="1"/>
          </p:cNvSpPr>
          <p:nvPr userDrawn="1">
            <p:ph type="subTitle" idx="1"/>
          </p:nvPr>
        </p:nvSpPr>
        <p:spPr>
          <a:xfrm>
            <a:off x="958863" y="5013332"/>
            <a:ext cx="10367433" cy="936625"/>
          </a:xfrm>
        </p:spPr>
        <p:txBody>
          <a:bodyPr/>
          <a:lstStyle>
            <a:lvl1pPr marL="0" indent="0">
              <a:buFontTx/>
              <a:buNone/>
              <a:defRPr smtClean="0">
                <a:ea typeface="ＭＳ Ｐゴシック" pitchFamily="-16" charset="-128"/>
              </a:defRPr>
            </a:lvl1pPr>
          </a:lstStyle>
          <a:p>
            <a:pPr lvl="0"/>
            <a:r>
              <a:rPr lang="en-US" altLang="nl-NL" noProof="0"/>
              <a:t>Click to edit Master subtitle style</a:t>
            </a:r>
            <a:endParaRPr lang="nl-NL" altLang="nl-NL" noProof="0"/>
          </a:p>
        </p:txBody>
      </p:sp>
      <p:sp>
        <p:nvSpPr>
          <p:cNvPr id="9" name="Rectangle 14"/>
          <p:cNvSpPr>
            <a:spLocks noGrp="1" noChangeArrowheads="1"/>
          </p:cNvSpPr>
          <p:nvPr userDrawn="1">
            <p:ph type="ftr" sz="quarter" idx="10"/>
          </p:nvPr>
        </p:nvSpPr>
        <p:spPr>
          <a:xfrm>
            <a:off x="958851" y="6524632"/>
            <a:ext cx="7016749" cy="188913"/>
          </a:xfrm>
        </p:spPr>
        <p:txBody>
          <a:bodyPr/>
          <a:lstStyle>
            <a:lvl1pPr>
              <a:defRPr smtClean="0"/>
            </a:lvl1pPr>
          </a:lstStyle>
          <a:p>
            <a:pPr>
              <a:defRPr/>
            </a:pPr>
            <a:r>
              <a:rPr lang="en-US" altLang="nl-NL"/>
              <a:t>NEN Schemabeheer | Kennissessie</a:t>
            </a:r>
            <a:endParaRPr lang="nl-NL" altLang="nl-NL"/>
          </a:p>
        </p:txBody>
      </p:sp>
      <p:sp>
        <p:nvSpPr>
          <p:cNvPr id="10" name="Rectangle 15"/>
          <p:cNvSpPr>
            <a:spLocks noGrp="1" noChangeArrowheads="1"/>
          </p:cNvSpPr>
          <p:nvPr userDrawn="1">
            <p:ph type="sldNum" sz="quarter" idx="11"/>
          </p:nvPr>
        </p:nvSpPr>
        <p:spPr>
          <a:xfrm>
            <a:off x="11087113" y="6546106"/>
            <a:ext cx="235642" cy="153888"/>
          </a:xfrm>
        </p:spPr>
        <p:txBody>
          <a:bodyPr/>
          <a:lstStyle>
            <a:lvl1pPr>
              <a:defRPr smtClean="0"/>
            </a:lvl1pPr>
          </a:lstStyle>
          <a:p>
            <a:pPr>
              <a:defRPr/>
            </a:pPr>
            <a:fld id="{7A924FE6-7DCA-4FAF-AC20-57655AC54747}" type="slidenum">
              <a:rPr lang="nl-NL" altLang="nl-NL"/>
              <a:pPr>
                <a:defRPr/>
              </a:pPr>
              <a:t>‹nr.›</a:t>
            </a:fld>
            <a:endParaRPr lang="nl-NL" altLang="nl-NL"/>
          </a:p>
        </p:txBody>
      </p:sp>
      <p:sp>
        <p:nvSpPr>
          <p:cNvPr id="11" name="Rectangle 19"/>
          <p:cNvSpPr>
            <a:spLocks noGrp="1" noChangeArrowheads="1"/>
          </p:cNvSpPr>
          <p:nvPr userDrawn="1">
            <p:ph type="dt" sz="quarter" idx="12"/>
          </p:nvPr>
        </p:nvSpPr>
        <p:spPr bwMode="auto">
          <a:xfrm>
            <a:off x="958863" y="6096000"/>
            <a:ext cx="10367433" cy="381000"/>
          </a:xfrm>
          <a:prstGeom prst="rect">
            <a:avLst/>
          </a:prstGeom>
        </p:spPr>
        <p:txBody>
          <a:bodyPr vert="horz" wrap="square" lIns="0" tIns="0" rIns="0" bIns="0" numCol="1" anchor="t" anchorCtr="0" compatLnSpc="1">
            <a:prstTxWarp prst="textNoShape">
              <a:avLst/>
            </a:prstTxWarp>
          </a:bodyPr>
          <a:lstStyle>
            <a:lvl1pPr>
              <a:defRPr sz="1400" b="1" baseline="0" smtClean="0">
                <a:solidFill>
                  <a:schemeClr val="accent2"/>
                </a:solidFill>
              </a:defRPr>
            </a:lvl1pPr>
          </a:lstStyle>
          <a:p>
            <a:pPr>
              <a:defRPr/>
            </a:pPr>
            <a:endParaRPr lang="en-US" altLang="nl-NL"/>
          </a:p>
        </p:txBody>
      </p:sp>
      <p:pic>
        <p:nvPicPr>
          <p:cNvPr id="12" name="Afbeelding 11"/>
          <p:cNvPicPr>
            <a:picLocks noChangeAspect="1"/>
          </p:cNvPicPr>
          <p:nvPr userDrawn="1"/>
        </p:nvPicPr>
        <p:blipFill>
          <a:blip r:embed="rId3"/>
          <a:stretch>
            <a:fillRect/>
          </a:stretch>
        </p:blipFill>
        <p:spPr>
          <a:xfrm>
            <a:off x="10351637" y="319763"/>
            <a:ext cx="1445665" cy="868100"/>
          </a:xfrm>
          <a:prstGeom prst="rect">
            <a:avLst/>
          </a:prstGeom>
        </p:spPr>
      </p:pic>
    </p:spTree>
    <p:extLst>
      <p:ext uri="{BB962C8B-B14F-4D97-AF65-F5344CB8AC3E}">
        <p14:creationId xmlns:p14="http://schemas.microsoft.com/office/powerpoint/2010/main" val="14442032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r>
              <a:rPr lang="en-US" altLang="nl-NL"/>
              <a:t>NEN Schemabeheer | Kennissessie</a:t>
            </a:r>
            <a:endParaRPr lang="nl-NL" altLang="nl-NL"/>
          </a:p>
        </p:txBody>
      </p:sp>
      <p:sp>
        <p:nvSpPr>
          <p:cNvPr id="5" name="Rectangle 9"/>
          <p:cNvSpPr>
            <a:spLocks noGrp="1" noChangeArrowheads="1"/>
          </p:cNvSpPr>
          <p:nvPr>
            <p:ph type="sldNum" sz="quarter" idx="11"/>
          </p:nvPr>
        </p:nvSpPr>
        <p:spPr>
          <a:ln/>
        </p:spPr>
        <p:txBody>
          <a:bodyPr/>
          <a:lstStyle>
            <a:lvl1pPr>
              <a:defRPr/>
            </a:lvl1pPr>
          </a:lstStyle>
          <a:p>
            <a:pPr>
              <a:defRPr/>
            </a:pPr>
            <a:fld id="{51F616C3-6B97-4C42-ABBA-2D058C2ECE3A}" type="slidenum">
              <a:rPr lang="nl-NL" altLang="nl-NL"/>
              <a:pPr>
                <a:defRPr/>
              </a:pPr>
              <a:t>‹nr.›</a:t>
            </a:fld>
            <a:endParaRPr lang="nl-NL" altLang="nl-NL"/>
          </a:p>
        </p:txBody>
      </p:sp>
    </p:spTree>
    <p:extLst>
      <p:ext uri="{BB962C8B-B14F-4D97-AF65-F5344CB8AC3E}">
        <p14:creationId xmlns:p14="http://schemas.microsoft.com/office/powerpoint/2010/main" val="178060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18391658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4" name="Graphic 3">
            <a:extLst>
              <a:ext uri="{FF2B5EF4-FFF2-40B4-BE49-F238E27FC236}">
                <a16:creationId xmlns:a16="http://schemas.microsoft.com/office/drawing/2014/main" id="{1DA4CA4C-790B-C1AE-303E-25F07FC25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5517076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1" y="0"/>
            <a:ext cx="5759116" cy="68580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6205873" y="1385807"/>
            <a:ext cx="5681328" cy="2271391"/>
          </a:xfrm>
        </p:spPr>
        <p:txBody>
          <a:bodyPr anchor="t" anchorCtr="0"/>
          <a:lstStyle>
            <a:lvl1pPr algn="l">
              <a:defRPr sz="6000">
                <a:solidFill>
                  <a:schemeClr val="bg1"/>
                </a:solidFill>
              </a:defRPr>
            </a:lvl1pPr>
          </a:lstStyle>
          <a:p>
            <a:r>
              <a:rPr lang="nl-NL" dirty="0"/>
              <a:t>Presentatietitel maximaal drie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6205872" y="4150159"/>
            <a:ext cx="5144435"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6205872" y="6234620"/>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a:t>
            </a:r>
          </a:p>
        </p:txBody>
      </p:sp>
      <p:pic>
        <p:nvPicPr>
          <p:cNvPr id="4" name="Graphic 3">
            <a:extLst>
              <a:ext uri="{FF2B5EF4-FFF2-40B4-BE49-F238E27FC236}">
                <a16:creationId xmlns:a16="http://schemas.microsoft.com/office/drawing/2014/main" id="{9879CC50-2F94-D526-9DC3-32465EED9F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7054970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4" name="Graphic 3">
            <a:extLst>
              <a:ext uri="{FF2B5EF4-FFF2-40B4-BE49-F238E27FC236}">
                <a16:creationId xmlns:a16="http://schemas.microsoft.com/office/drawing/2014/main" id="{3AF2B8DA-1216-2C0E-5FDB-366E5FFC9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8416569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4" name="Graphic 3">
            <a:extLst>
              <a:ext uri="{FF2B5EF4-FFF2-40B4-BE49-F238E27FC236}">
                <a16:creationId xmlns:a16="http://schemas.microsoft.com/office/drawing/2014/main" id="{1525A148-6015-170C-AD1B-F375FB10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4197393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104391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1831312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98131975"/>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271393260"/>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998143321"/>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238962189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6153">
          <p15:clr>
            <a:srgbClr val="FBAE40"/>
          </p15:clr>
        </p15:guide>
        <p15:guide id="5"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rot="10800000">
            <a:off x="1" y="307440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59360132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01963884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234951743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46898098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94486486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8959524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7129735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92599532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48439898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11130141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82264128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2368822755"/>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6153" userDrawn="1">
          <p15:clr>
            <a:srgbClr val="FBAE40"/>
          </p15:clr>
        </p15:guide>
        <p15:guide id="5" pos="52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92058345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84847706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29635983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06429094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70494501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23742974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endParaRPr lang="nl-NL" dirty="0"/>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001751317"/>
      </p:ext>
    </p:extLst>
  </p:cSld>
  <p:clrMapOvr>
    <a:masterClrMapping/>
  </p:clrMapOvr>
  <p:extLst>
    <p:ext uri="{DCECCB84-F9BA-43D5-87BE-67443E8EF086}">
      <p15:sldGuideLst xmlns:p15="http://schemas.microsoft.com/office/powerpoint/2012/main">
        <p15:guide id="1" pos="7151">
          <p15:clr>
            <a:srgbClr val="FBAE40"/>
          </p15:clr>
        </p15:guide>
        <p15:guide id="2" orient="horz" pos="3725">
          <p15:clr>
            <a:srgbClr val="FBAE40"/>
          </p15:clr>
        </p15:guide>
        <p15:guide id="3" orient="horz" pos="1729">
          <p15:clr>
            <a:srgbClr val="FBAE40"/>
          </p15:clr>
        </p15:guide>
        <p15:guide id="4" orient="horz" pos="134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2398FE-FDB3-5D05-24D3-8652CCBFCA53}"/>
              </a:ext>
            </a:extLst>
          </p:cNvPr>
          <p:cNvPicPr>
            <a:picLocks noChangeAspect="1"/>
          </p:cNvPicPr>
          <p:nvPr userDrawn="1"/>
        </p:nvPicPr>
        <p:blipFill>
          <a:blip r:embed="rId2"/>
          <a:stretch>
            <a:fillRect/>
          </a:stretch>
        </p:blipFill>
        <p:spPr>
          <a:xfrm>
            <a:off x="2866644" y="2505742"/>
            <a:ext cx="6458712" cy="1846515"/>
          </a:xfrm>
          <a:prstGeom prst="rect">
            <a:avLst/>
          </a:prstGeom>
        </p:spPr>
      </p:pic>
    </p:spTree>
    <p:extLst>
      <p:ext uri="{BB962C8B-B14F-4D97-AF65-F5344CB8AC3E}">
        <p14:creationId xmlns:p14="http://schemas.microsoft.com/office/powerpoint/2010/main" val="1736188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673200"/>
            <a:ext cx="10515600"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1619999"/>
            <a:ext cx="10512425" cy="429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955819481"/>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8"/>
          <p:cNvSpPr>
            <a:spLocks noGrp="1" noChangeArrowheads="1"/>
          </p:cNvSpPr>
          <p:nvPr>
            <p:ph type="ftr" sz="quarter" idx="10"/>
          </p:nvPr>
        </p:nvSpPr>
        <p:spPr>
          <a:ln/>
        </p:spPr>
        <p:txBody>
          <a:bodyPr/>
          <a:lstStyle>
            <a:lvl1pPr>
              <a:defRPr/>
            </a:lvl1pPr>
          </a:lstStyle>
          <a:p>
            <a:pPr>
              <a:defRPr/>
            </a:pPr>
            <a:r>
              <a:rPr lang="en-US" altLang="nl-NL"/>
              <a:t>Standards and Regulations</a:t>
            </a:r>
            <a:endParaRPr lang="nl-NL" altLang="nl-NL"/>
          </a:p>
        </p:txBody>
      </p:sp>
      <p:sp>
        <p:nvSpPr>
          <p:cNvPr id="4" name="Rectangle 9"/>
          <p:cNvSpPr>
            <a:spLocks noGrp="1" noChangeArrowheads="1"/>
          </p:cNvSpPr>
          <p:nvPr>
            <p:ph type="sldNum" sz="quarter" idx="11"/>
          </p:nvPr>
        </p:nvSpPr>
        <p:spPr>
          <a:xfrm>
            <a:off x="836613" y="6231623"/>
            <a:ext cx="235642" cy="153888"/>
          </a:xfrm>
          <a:ln/>
        </p:spPr>
        <p:txBody>
          <a:bodyPr/>
          <a:lstStyle>
            <a:lvl1pPr>
              <a:defRPr/>
            </a:lvl1pPr>
          </a:lstStyle>
          <a:p>
            <a:pPr>
              <a:defRPr/>
            </a:pPr>
            <a:fld id="{F0467659-5E11-4580-BE1E-E1B2B154FD59}" type="slidenum">
              <a:rPr lang="nl-NL" altLang="nl-NL"/>
              <a:pPr>
                <a:defRPr/>
              </a:pPr>
              <a:t>‹nr.›</a:t>
            </a:fld>
            <a:endParaRPr lang="nl-NL" altLang="nl-NL"/>
          </a:p>
        </p:txBody>
      </p:sp>
    </p:spTree>
    <p:extLst>
      <p:ext uri="{BB962C8B-B14F-4D97-AF65-F5344CB8AC3E}">
        <p14:creationId xmlns:p14="http://schemas.microsoft.com/office/powerpoint/2010/main" val="2987984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76365618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userDrawn="1">
          <p15:clr>
            <a:srgbClr val="FBAE40"/>
          </p15:clr>
        </p15:guide>
        <p15:guide id="5" pos="52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1"/>
        </a:solidFill>
        <a:effectLst/>
      </p:bgPr>
    </p:bg>
    <p:spTree>
      <p:nvGrpSpPr>
        <p:cNvPr id="1" name=""/>
        <p:cNvGrpSpPr/>
        <p:nvPr/>
      </p:nvGrpSpPr>
      <p:grpSpPr>
        <a:xfrm>
          <a:off x="0" y="0"/>
          <a:ext cx="0" cy="0"/>
          <a:chOff x="0" y="0"/>
          <a:chExt cx="0" cy="0"/>
        </a:xfrm>
      </p:grpSpPr>
      <p:sp>
        <p:nvSpPr>
          <p:cNvPr id="2" name="Title 1 [PHJU]"/>
          <p:cNvSpPr>
            <a:spLocks noGrp="1" noSelect="1"/>
          </p:cNvSpPr>
          <p:nvPr>
            <p:ph type="ctrTitle" hasCustomPrompt="1"/>
          </p:nvPr>
        </p:nvSpPr>
        <p:spPr>
          <a:xfrm>
            <a:off x="804627" y="2979720"/>
            <a:ext cx="10510921" cy="1514160"/>
          </a:xfrm>
        </p:spPr>
        <p:txBody>
          <a:bodyPr anchor="t"/>
          <a:lstStyle>
            <a:lvl1pPr algn="l">
              <a:defRPr sz="6000">
                <a:solidFill>
                  <a:schemeClr val="bg1"/>
                </a:solidFill>
              </a:defRPr>
            </a:lvl1pPr>
          </a:lstStyle>
          <a:p>
            <a:r>
              <a:rPr lang="nl-NL" dirty="0"/>
              <a:t>[Titel]</a:t>
            </a:r>
          </a:p>
        </p:txBody>
      </p:sp>
      <p:sp>
        <p:nvSpPr>
          <p:cNvPr id="3" name="Subtitle 2 [PHJU]"/>
          <p:cNvSpPr>
            <a:spLocks noGrp="1" noSelect="1"/>
          </p:cNvSpPr>
          <p:nvPr>
            <p:ph type="subTitle" idx="1" hasCustomPrompt="1"/>
          </p:nvPr>
        </p:nvSpPr>
        <p:spPr>
          <a:xfrm>
            <a:off x="838080" y="4664267"/>
            <a:ext cx="10510921" cy="90095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4" name="Date Placeholder 3">
            <a:extLst>
              <a:ext uri="{FF2B5EF4-FFF2-40B4-BE49-F238E27FC236}">
                <a16:creationId xmlns:a16="http://schemas.microsoft.com/office/drawing/2014/main" id="{785CC954-B42A-41F2-0359-49D7354D315D}"/>
              </a:ext>
            </a:extLst>
          </p:cNvPr>
          <p:cNvSpPr>
            <a:spLocks noGrp="1" noSelect="1"/>
          </p:cNvSpPr>
          <p:nvPr>
            <p:ph type="dt" sz="half" idx="10"/>
          </p:nvPr>
        </p:nvSpPr>
        <p:spPr>
          <a:xfrm>
            <a:off x="838080" y="5695943"/>
            <a:ext cx="1260000" cy="252000"/>
          </a:xfrm>
        </p:spPr>
        <p:txBody>
          <a:bodyPr/>
          <a:lstStyle>
            <a:lvl1pPr algn="l">
              <a:defRPr sz="1200">
                <a:solidFill>
                  <a:schemeClr val="bg1"/>
                </a:solidFill>
              </a:defRPr>
            </a:lvl1pPr>
          </a:lstStyle>
          <a:p>
            <a:r>
              <a:rPr lang="nl-NL" dirty="0"/>
              <a:t>[Datum]</a:t>
            </a:r>
          </a:p>
        </p:txBody>
      </p:sp>
      <p:sp>
        <p:nvSpPr>
          <p:cNvPr id="15" name="Frame 4">
            <a:extLst>
              <a:ext uri="{FF2B5EF4-FFF2-40B4-BE49-F238E27FC236}">
                <a16:creationId xmlns:a16="http://schemas.microsoft.com/office/drawing/2014/main" id="{CA97D2D8-BB0E-851D-E61C-3B2E74FE53D4}"/>
              </a:ext>
            </a:extLst>
          </p:cNvPr>
          <p:cNvSpPr>
            <a:spLocks noSelect="1"/>
          </p:cNvSpPr>
          <p:nvPr userDrawn="1"/>
        </p:nvSpPr>
        <p:spPr bwMode="auto">
          <a:xfrm>
            <a:off x="10677241" y="6182172"/>
            <a:ext cx="673560" cy="421560"/>
          </a:xfrm>
          <a:custGeom>
            <a:avLst/>
            <a:gdLst>
              <a:gd name="T0" fmla="*/ 5476 w 8657"/>
              <a:gd name="T1" fmla="*/ 4158 h 5411"/>
              <a:gd name="T2" fmla="*/ 3246 w 8657"/>
              <a:gd name="T3" fmla="*/ 4223 h 5411"/>
              <a:gd name="T4" fmla="*/ 3181 w 8657"/>
              <a:gd name="T5" fmla="*/ 3630 h 5411"/>
              <a:gd name="T6" fmla="*/ 5410 w 8657"/>
              <a:gd name="T7" fmla="*/ 3564 h 5411"/>
              <a:gd name="T8" fmla="*/ 5410 w 8657"/>
              <a:gd name="T9" fmla="*/ 1188 h 5411"/>
              <a:gd name="T10" fmla="*/ 3181 w 8657"/>
              <a:gd name="T11" fmla="*/ 1254 h 5411"/>
              <a:gd name="T12" fmla="*/ 3246 w 8657"/>
              <a:gd name="T13" fmla="*/ 1847 h 5411"/>
              <a:gd name="T14" fmla="*/ 5476 w 8657"/>
              <a:gd name="T15" fmla="*/ 1782 h 5411"/>
              <a:gd name="T16" fmla="*/ 5410 w 8657"/>
              <a:gd name="T17" fmla="*/ 1188 h 5411"/>
              <a:gd name="T18" fmla="*/ 6804 w 8657"/>
              <a:gd name="T19" fmla="*/ 1382 h 5411"/>
              <a:gd name="T20" fmla="*/ 6553 w 8657"/>
              <a:gd name="T21" fmla="*/ 1187 h 5411"/>
              <a:gd name="T22" fmla="*/ 6121 w 8657"/>
              <a:gd name="T23" fmla="*/ 1253 h 5411"/>
              <a:gd name="T24" fmla="*/ 6186 w 8657"/>
              <a:gd name="T25" fmla="*/ 4222 h 5411"/>
              <a:gd name="T26" fmla="*/ 6858 w 8657"/>
              <a:gd name="T27" fmla="*/ 4157 h 5411"/>
              <a:gd name="T28" fmla="*/ 7389 w 8657"/>
              <a:gd name="T29" fmla="*/ 1805 h 5411"/>
              <a:gd name="T30" fmla="*/ 7921 w 8657"/>
              <a:gd name="T31" fmla="*/ 4158 h 5411"/>
              <a:gd name="T32" fmla="*/ 8592 w 8657"/>
              <a:gd name="T33" fmla="*/ 4223 h 5411"/>
              <a:gd name="T34" fmla="*/ 8657 w 8657"/>
              <a:gd name="T35" fmla="*/ 2287 h 5411"/>
              <a:gd name="T36" fmla="*/ 3852 w 8657"/>
              <a:gd name="T37" fmla="*/ 4752 h 5411"/>
              <a:gd name="T38" fmla="*/ 3181 w 8657"/>
              <a:gd name="T39" fmla="*/ 4818 h 5411"/>
              <a:gd name="T40" fmla="*/ 3246 w 8657"/>
              <a:gd name="T41" fmla="*/ 5411 h 5411"/>
              <a:gd name="T42" fmla="*/ 3917 w 8657"/>
              <a:gd name="T43" fmla="*/ 5346 h 5411"/>
              <a:gd name="T44" fmla="*/ 3852 w 8657"/>
              <a:gd name="T45" fmla="*/ 4752 h 5411"/>
              <a:gd name="T46" fmla="*/ 3852 w 8657"/>
              <a:gd name="T47" fmla="*/ 659 h 5411"/>
              <a:gd name="T48" fmla="*/ 3917 w 8657"/>
              <a:gd name="T49" fmla="*/ 66 h 5411"/>
              <a:gd name="T50" fmla="*/ 3246 w 8657"/>
              <a:gd name="T51" fmla="*/ 0 h 5411"/>
              <a:gd name="T52" fmla="*/ 3181 w 8657"/>
              <a:gd name="T53" fmla="*/ 594 h 5411"/>
              <a:gd name="T54" fmla="*/ 3246 w 8657"/>
              <a:gd name="T55" fmla="*/ 3035 h 5411"/>
              <a:gd name="T56" fmla="*/ 4561 w 8657"/>
              <a:gd name="T57" fmla="*/ 2970 h 5411"/>
              <a:gd name="T58" fmla="*/ 4496 w 8657"/>
              <a:gd name="T59" fmla="*/ 2376 h 5411"/>
              <a:gd name="T60" fmla="*/ 3181 w 8657"/>
              <a:gd name="T61" fmla="*/ 2442 h 5411"/>
              <a:gd name="T62" fmla="*/ 3246 w 8657"/>
              <a:gd name="T63" fmla="*/ 3035 h 5411"/>
              <a:gd name="T64" fmla="*/ 683 w 8657"/>
              <a:gd name="T65" fmla="*/ 1382 h 5411"/>
              <a:gd name="T66" fmla="*/ 433 w 8657"/>
              <a:gd name="T67" fmla="*/ 1187 h 5411"/>
              <a:gd name="T68" fmla="*/ 0 w 8657"/>
              <a:gd name="T69" fmla="*/ 1253 h 5411"/>
              <a:gd name="T70" fmla="*/ 65 w 8657"/>
              <a:gd name="T71" fmla="*/ 4222 h 5411"/>
              <a:gd name="T72" fmla="*/ 737 w 8657"/>
              <a:gd name="T73" fmla="*/ 4157 h 5411"/>
              <a:gd name="T74" fmla="*/ 1268 w 8657"/>
              <a:gd name="T75" fmla="*/ 1805 h 5411"/>
              <a:gd name="T76" fmla="*/ 1799 w 8657"/>
              <a:gd name="T77" fmla="*/ 4158 h 5411"/>
              <a:gd name="T78" fmla="*/ 2470 w 8657"/>
              <a:gd name="T79" fmla="*/ 4223 h 5411"/>
              <a:gd name="T80" fmla="*/ 2537 w 8657"/>
              <a:gd name="T81" fmla="*/ 2287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7" h="5411">
                <a:moveTo>
                  <a:pt x="5476" y="3630"/>
                </a:moveTo>
                <a:cubicBezTo>
                  <a:pt x="5476" y="4158"/>
                  <a:pt x="5476" y="4158"/>
                  <a:pt x="5476" y="4158"/>
                </a:cubicBezTo>
                <a:cubicBezTo>
                  <a:pt x="5476" y="4194"/>
                  <a:pt x="5446" y="4223"/>
                  <a:pt x="5410" y="4223"/>
                </a:cubicBezTo>
                <a:cubicBezTo>
                  <a:pt x="3246" y="4223"/>
                  <a:pt x="3246" y="4223"/>
                  <a:pt x="3246" y="4223"/>
                </a:cubicBezTo>
                <a:cubicBezTo>
                  <a:pt x="3210" y="4223"/>
                  <a:pt x="3181" y="4194"/>
                  <a:pt x="3181" y="4158"/>
                </a:cubicBezTo>
                <a:cubicBezTo>
                  <a:pt x="3181" y="3630"/>
                  <a:pt x="3181" y="3630"/>
                  <a:pt x="3181" y="3630"/>
                </a:cubicBezTo>
                <a:cubicBezTo>
                  <a:pt x="3181" y="3594"/>
                  <a:pt x="3210" y="3564"/>
                  <a:pt x="3246" y="3564"/>
                </a:cubicBezTo>
                <a:cubicBezTo>
                  <a:pt x="5410" y="3564"/>
                  <a:pt x="5410" y="3564"/>
                  <a:pt x="5410" y="3564"/>
                </a:cubicBezTo>
                <a:cubicBezTo>
                  <a:pt x="5446" y="3564"/>
                  <a:pt x="5476" y="3594"/>
                  <a:pt x="5476" y="3630"/>
                </a:cubicBezTo>
                <a:close/>
                <a:moveTo>
                  <a:pt x="5410" y="1188"/>
                </a:moveTo>
                <a:cubicBezTo>
                  <a:pt x="3246" y="1188"/>
                  <a:pt x="3246" y="1188"/>
                  <a:pt x="3246" y="1188"/>
                </a:cubicBezTo>
                <a:cubicBezTo>
                  <a:pt x="3210" y="1188"/>
                  <a:pt x="3181" y="1217"/>
                  <a:pt x="3181" y="1254"/>
                </a:cubicBezTo>
                <a:cubicBezTo>
                  <a:pt x="3181" y="1782"/>
                  <a:pt x="3181" y="1782"/>
                  <a:pt x="3181" y="1782"/>
                </a:cubicBezTo>
                <a:cubicBezTo>
                  <a:pt x="3181" y="1818"/>
                  <a:pt x="3210" y="1847"/>
                  <a:pt x="3246" y="1847"/>
                </a:cubicBezTo>
                <a:cubicBezTo>
                  <a:pt x="5410" y="1847"/>
                  <a:pt x="5410" y="1847"/>
                  <a:pt x="5410" y="1847"/>
                </a:cubicBezTo>
                <a:cubicBezTo>
                  <a:pt x="5446" y="1847"/>
                  <a:pt x="5476" y="1818"/>
                  <a:pt x="5476" y="1782"/>
                </a:cubicBezTo>
                <a:cubicBezTo>
                  <a:pt x="5476" y="1254"/>
                  <a:pt x="5476" y="1254"/>
                  <a:pt x="5476" y="1254"/>
                </a:cubicBezTo>
                <a:cubicBezTo>
                  <a:pt x="5476" y="1218"/>
                  <a:pt x="5447" y="1188"/>
                  <a:pt x="5410" y="1188"/>
                </a:cubicBezTo>
                <a:close/>
                <a:moveTo>
                  <a:pt x="7486" y="1142"/>
                </a:moveTo>
                <a:cubicBezTo>
                  <a:pt x="7237" y="1134"/>
                  <a:pt x="6993" y="1219"/>
                  <a:pt x="6804" y="1382"/>
                </a:cubicBezTo>
                <a:cubicBezTo>
                  <a:pt x="6761" y="1329"/>
                  <a:pt x="6714" y="1278"/>
                  <a:pt x="6665" y="1230"/>
                </a:cubicBezTo>
                <a:cubicBezTo>
                  <a:pt x="6636" y="1201"/>
                  <a:pt x="6595" y="1185"/>
                  <a:pt x="6553" y="1187"/>
                </a:cubicBezTo>
                <a:cubicBezTo>
                  <a:pt x="6186" y="1187"/>
                  <a:pt x="6186" y="1187"/>
                  <a:pt x="6186" y="1187"/>
                </a:cubicBezTo>
                <a:cubicBezTo>
                  <a:pt x="6150" y="1187"/>
                  <a:pt x="6121" y="1217"/>
                  <a:pt x="6121" y="1253"/>
                </a:cubicBezTo>
                <a:cubicBezTo>
                  <a:pt x="6121" y="4157"/>
                  <a:pt x="6121" y="4157"/>
                  <a:pt x="6121" y="4157"/>
                </a:cubicBezTo>
                <a:cubicBezTo>
                  <a:pt x="6121" y="4193"/>
                  <a:pt x="6149" y="4222"/>
                  <a:pt x="6186" y="4222"/>
                </a:cubicBezTo>
                <a:cubicBezTo>
                  <a:pt x="6793" y="4222"/>
                  <a:pt x="6793" y="4222"/>
                  <a:pt x="6793" y="4222"/>
                </a:cubicBezTo>
                <a:cubicBezTo>
                  <a:pt x="6829" y="4222"/>
                  <a:pt x="6858" y="4193"/>
                  <a:pt x="6858" y="4157"/>
                </a:cubicBezTo>
                <a:cubicBezTo>
                  <a:pt x="6858" y="2343"/>
                  <a:pt x="6858" y="2343"/>
                  <a:pt x="6858" y="2343"/>
                </a:cubicBezTo>
                <a:cubicBezTo>
                  <a:pt x="6858" y="1966"/>
                  <a:pt x="7109" y="1805"/>
                  <a:pt x="7389" y="1805"/>
                </a:cubicBezTo>
                <a:cubicBezTo>
                  <a:pt x="7670" y="1805"/>
                  <a:pt x="7921" y="1988"/>
                  <a:pt x="7921" y="2366"/>
                </a:cubicBezTo>
                <a:cubicBezTo>
                  <a:pt x="7921" y="4158"/>
                  <a:pt x="7921" y="4158"/>
                  <a:pt x="7921" y="4158"/>
                </a:cubicBezTo>
                <a:cubicBezTo>
                  <a:pt x="7921" y="4194"/>
                  <a:pt x="7950" y="4223"/>
                  <a:pt x="7986" y="4223"/>
                </a:cubicBezTo>
                <a:cubicBezTo>
                  <a:pt x="8592" y="4223"/>
                  <a:pt x="8592" y="4223"/>
                  <a:pt x="8592" y="4223"/>
                </a:cubicBezTo>
                <a:cubicBezTo>
                  <a:pt x="8628" y="4222"/>
                  <a:pt x="8657" y="4194"/>
                  <a:pt x="8657" y="4157"/>
                </a:cubicBezTo>
                <a:cubicBezTo>
                  <a:pt x="8657" y="2287"/>
                  <a:pt x="8657" y="2287"/>
                  <a:pt x="8657" y="2287"/>
                </a:cubicBezTo>
                <a:cubicBezTo>
                  <a:pt x="8657" y="1609"/>
                  <a:pt x="8136" y="1142"/>
                  <a:pt x="7486" y="1142"/>
                </a:cubicBezTo>
                <a:close/>
                <a:moveTo>
                  <a:pt x="3852" y="4752"/>
                </a:moveTo>
                <a:cubicBezTo>
                  <a:pt x="3246" y="4752"/>
                  <a:pt x="3246" y="4752"/>
                  <a:pt x="3246" y="4752"/>
                </a:cubicBezTo>
                <a:cubicBezTo>
                  <a:pt x="3210" y="4752"/>
                  <a:pt x="3181" y="4781"/>
                  <a:pt x="3181" y="4818"/>
                </a:cubicBezTo>
                <a:cubicBezTo>
                  <a:pt x="3181" y="5346"/>
                  <a:pt x="3181" y="5346"/>
                  <a:pt x="3181" y="5346"/>
                </a:cubicBezTo>
                <a:cubicBezTo>
                  <a:pt x="3181" y="5382"/>
                  <a:pt x="3209" y="5411"/>
                  <a:pt x="3246" y="5411"/>
                </a:cubicBezTo>
                <a:cubicBezTo>
                  <a:pt x="3852" y="5411"/>
                  <a:pt x="3852" y="5411"/>
                  <a:pt x="3852" y="5411"/>
                </a:cubicBezTo>
                <a:cubicBezTo>
                  <a:pt x="3889" y="5411"/>
                  <a:pt x="3918" y="5382"/>
                  <a:pt x="3917" y="5346"/>
                </a:cubicBezTo>
                <a:cubicBezTo>
                  <a:pt x="3917" y="4818"/>
                  <a:pt x="3917" y="4818"/>
                  <a:pt x="3917" y="4818"/>
                </a:cubicBezTo>
                <a:cubicBezTo>
                  <a:pt x="3917" y="4782"/>
                  <a:pt x="3888" y="4752"/>
                  <a:pt x="3852" y="4752"/>
                </a:cubicBezTo>
                <a:close/>
                <a:moveTo>
                  <a:pt x="3246" y="659"/>
                </a:moveTo>
                <a:cubicBezTo>
                  <a:pt x="3852" y="659"/>
                  <a:pt x="3852" y="659"/>
                  <a:pt x="3852" y="659"/>
                </a:cubicBezTo>
                <a:cubicBezTo>
                  <a:pt x="3889" y="659"/>
                  <a:pt x="3918" y="630"/>
                  <a:pt x="3917" y="594"/>
                </a:cubicBezTo>
                <a:cubicBezTo>
                  <a:pt x="3917" y="66"/>
                  <a:pt x="3917" y="66"/>
                  <a:pt x="3917" y="66"/>
                </a:cubicBezTo>
                <a:cubicBezTo>
                  <a:pt x="3917" y="30"/>
                  <a:pt x="3889" y="0"/>
                  <a:pt x="3852" y="0"/>
                </a:cubicBezTo>
                <a:cubicBezTo>
                  <a:pt x="3246" y="0"/>
                  <a:pt x="3246" y="0"/>
                  <a:pt x="3246" y="0"/>
                </a:cubicBezTo>
                <a:cubicBezTo>
                  <a:pt x="3210" y="0"/>
                  <a:pt x="3181" y="29"/>
                  <a:pt x="3181" y="66"/>
                </a:cubicBezTo>
                <a:cubicBezTo>
                  <a:pt x="3181" y="594"/>
                  <a:pt x="3181" y="594"/>
                  <a:pt x="3181" y="594"/>
                </a:cubicBezTo>
                <a:cubicBezTo>
                  <a:pt x="3181" y="630"/>
                  <a:pt x="3209" y="659"/>
                  <a:pt x="3246" y="659"/>
                </a:cubicBezTo>
                <a:close/>
                <a:moveTo>
                  <a:pt x="3246" y="3035"/>
                </a:moveTo>
                <a:cubicBezTo>
                  <a:pt x="4496" y="3035"/>
                  <a:pt x="4496" y="3035"/>
                  <a:pt x="4496" y="3035"/>
                </a:cubicBezTo>
                <a:cubicBezTo>
                  <a:pt x="4533" y="3035"/>
                  <a:pt x="4562" y="3006"/>
                  <a:pt x="4561" y="2970"/>
                </a:cubicBezTo>
                <a:cubicBezTo>
                  <a:pt x="4561" y="2442"/>
                  <a:pt x="4561" y="2442"/>
                  <a:pt x="4561" y="2442"/>
                </a:cubicBezTo>
                <a:cubicBezTo>
                  <a:pt x="4561" y="2406"/>
                  <a:pt x="4532" y="2376"/>
                  <a:pt x="4496" y="2376"/>
                </a:cubicBezTo>
                <a:cubicBezTo>
                  <a:pt x="3246" y="2376"/>
                  <a:pt x="3246" y="2376"/>
                  <a:pt x="3246" y="2376"/>
                </a:cubicBezTo>
                <a:cubicBezTo>
                  <a:pt x="3210" y="2376"/>
                  <a:pt x="3181" y="2406"/>
                  <a:pt x="3181" y="2442"/>
                </a:cubicBezTo>
                <a:cubicBezTo>
                  <a:pt x="3181" y="2970"/>
                  <a:pt x="3181" y="2970"/>
                  <a:pt x="3181" y="2970"/>
                </a:cubicBezTo>
                <a:cubicBezTo>
                  <a:pt x="3181" y="3006"/>
                  <a:pt x="3210" y="3035"/>
                  <a:pt x="3246" y="3035"/>
                </a:cubicBezTo>
                <a:close/>
                <a:moveTo>
                  <a:pt x="1365" y="1142"/>
                </a:moveTo>
                <a:cubicBezTo>
                  <a:pt x="1116" y="1134"/>
                  <a:pt x="873" y="1219"/>
                  <a:pt x="683" y="1382"/>
                </a:cubicBezTo>
                <a:cubicBezTo>
                  <a:pt x="640" y="1329"/>
                  <a:pt x="593" y="1278"/>
                  <a:pt x="544" y="1230"/>
                </a:cubicBezTo>
                <a:cubicBezTo>
                  <a:pt x="515" y="1201"/>
                  <a:pt x="474" y="1185"/>
                  <a:pt x="433" y="1187"/>
                </a:cubicBezTo>
                <a:cubicBezTo>
                  <a:pt x="65" y="1187"/>
                  <a:pt x="65" y="1187"/>
                  <a:pt x="65" y="1187"/>
                </a:cubicBezTo>
                <a:cubicBezTo>
                  <a:pt x="29" y="1187"/>
                  <a:pt x="0" y="1216"/>
                  <a:pt x="0" y="1253"/>
                </a:cubicBezTo>
                <a:cubicBezTo>
                  <a:pt x="0" y="4157"/>
                  <a:pt x="0" y="4157"/>
                  <a:pt x="0" y="4157"/>
                </a:cubicBezTo>
                <a:cubicBezTo>
                  <a:pt x="0" y="4193"/>
                  <a:pt x="29" y="4222"/>
                  <a:pt x="65" y="4222"/>
                </a:cubicBezTo>
                <a:cubicBezTo>
                  <a:pt x="671" y="4222"/>
                  <a:pt x="671" y="4222"/>
                  <a:pt x="671" y="4222"/>
                </a:cubicBezTo>
                <a:cubicBezTo>
                  <a:pt x="707" y="4222"/>
                  <a:pt x="737" y="4193"/>
                  <a:pt x="737" y="4157"/>
                </a:cubicBezTo>
                <a:cubicBezTo>
                  <a:pt x="737" y="2343"/>
                  <a:pt x="737" y="2343"/>
                  <a:pt x="737" y="2343"/>
                </a:cubicBezTo>
                <a:cubicBezTo>
                  <a:pt x="737" y="1966"/>
                  <a:pt x="987" y="1805"/>
                  <a:pt x="1268" y="1805"/>
                </a:cubicBezTo>
                <a:cubicBezTo>
                  <a:pt x="1549" y="1805"/>
                  <a:pt x="1799" y="1988"/>
                  <a:pt x="1799" y="2366"/>
                </a:cubicBezTo>
                <a:cubicBezTo>
                  <a:pt x="1799" y="4158"/>
                  <a:pt x="1799" y="4158"/>
                  <a:pt x="1799" y="4158"/>
                </a:cubicBezTo>
                <a:cubicBezTo>
                  <a:pt x="1799" y="4194"/>
                  <a:pt x="1828" y="4223"/>
                  <a:pt x="1865" y="4223"/>
                </a:cubicBezTo>
                <a:cubicBezTo>
                  <a:pt x="2470" y="4223"/>
                  <a:pt x="2470" y="4223"/>
                  <a:pt x="2470" y="4223"/>
                </a:cubicBezTo>
                <a:cubicBezTo>
                  <a:pt x="2507" y="4223"/>
                  <a:pt x="2537" y="4194"/>
                  <a:pt x="2537" y="4157"/>
                </a:cubicBezTo>
                <a:cubicBezTo>
                  <a:pt x="2537" y="2287"/>
                  <a:pt x="2537" y="2287"/>
                  <a:pt x="2537" y="2287"/>
                </a:cubicBezTo>
                <a:cubicBezTo>
                  <a:pt x="2537" y="1609"/>
                  <a:pt x="2015" y="1142"/>
                  <a:pt x="1365" y="1142"/>
                </a:cubicBezTo>
                <a:close/>
              </a:path>
            </a:pathLst>
          </a:custGeom>
          <a:solidFill>
            <a:srgbClr val="FFFFFF"/>
          </a:solidFill>
          <a:ln w="0" cap="flat" cmpd="sng" algn="ctr">
            <a:solidFill>
              <a:prstClr val="black">
                <a:alpha val="0"/>
              </a:prst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nl-NL" dirty="0"/>
          </a:p>
        </p:txBody>
      </p:sp>
    </p:spTree>
    <p:extLst>
      <p:ext uri="{BB962C8B-B14F-4D97-AF65-F5344CB8AC3E}">
        <p14:creationId xmlns:p14="http://schemas.microsoft.com/office/powerpoint/2010/main" val="4074304195"/>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143CEBAE-C765-7220-C6F7-3A7C16E98987}"/>
              </a:ext>
            </a:extLst>
          </p:cNvPr>
          <p:cNvSpPr>
            <a:spLocks noGrp="1" noSelect="1"/>
          </p:cNvSpPr>
          <p:nvPr>
            <p:ph type="sldNum" sz="quarter" idx="16"/>
          </p:nvPr>
        </p:nvSpPr>
        <p:spPr/>
        <p:txBody>
          <a:bodyPr anchor="ctr"/>
          <a:lstStyle/>
          <a:p>
            <a:fld id="{8F18802B-E4C7-4B2D-B37A-6B7CC3C134EA}" type="slidenum">
              <a:rPr lang="nl-NL" smtClean="0"/>
              <a:pPr/>
              <a:t>‹nr.›</a:t>
            </a:fld>
            <a:endParaRPr lang="nl-NL" dirty="0"/>
          </a:p>
        </p:txBody>
      </p:sp>
      <p:sp>
        <p:nvSpPr>
          <p:cNvPr id="8" name="Title 2">
            <a:extLst>
              <a:ext uri="{FF2B5EF4-FFF2-40B4-BE49-F238E27FC236}">
                <a16:creationId xmlns:a16="http://schemas.microsoft.com/office/drawing/2014/main" id="{A22AB8FC-AC27-C1F0-5236-2D61EEB69C2F}"/>
              </a:ext>
            </a:extLst>
          </p:cNvPr>
          <p:cNvSpPr>
            <a:spLocks noGrp="1" noSelect="1"/>
          </p:cNvSpPr>
          <p:nvPr>
            <p:ph type="title" hasCustomPrompt="1"/>
          </p:nvPr>
        </p:nvSpPr>
        <p:spPr>
          <a:xfrm>
            <a:off x="839880" y="465480"/>
            <a:ext cx="10513800" cy="596558"/>
          </a:xfrm>
        </p:spPr>
        <p:txBody>
          <a:bodyPr/>
          <a:lstStyle>
            <a:lvl1pPr>
              <a:defRPr/>
            </a:lvl1pPr>
          </a:lstStyle>
          <a:p>
            <a:r>
              <a:rPr lang="nl-NL" dirty="0"/>
              <a:t>[Titel]</a:t>
            </a:r>
          </a:p>
        </p:txBody>
      </p:sp>
      <p:sp>
        <p:nvSpPr>
          <p:cNvPr id="9" name="Content Placeholder 3 [PHJU]">
            <a:extLst>
              <a:ext uri="{FF2B5EF4-FFF2-40B4-BE49-F238E27FC236}">
                <a16:creationId xmlns:a16="http://schemas.microsoft.com/office/drawing/2014/main" id="{1FEAB517-D607-1106-40C0-393BAEDB97C6}"/>
              </a:ext>
            </a:extLst>
          </p:cNvPr>
          <p:cNvSpPr>
            <a:spLocks noGrp="1" noSelect="1"/>
          </p:cNvSpPr>
          <p:nvPr>
            <p:ph idx="1" hasCustomPrompt="1"/>
          </p:nvPr>
        </p:nvSpPr>
        <p:spPr>
          <a:xfrm>
            <a:off x="838079" y="1609725"/>
            <a:ext cx="10515600" cy="4375150"/>
          </a:xfrm>
        </p:spPr>
        <p:txBody>
          <a:bodyPr/>
          <a:lstStyle>
            <a:lvl1pPr>
              <a:defRPr baseline="0"/>
            </a:lvl1pPr>
          </a:lstStyle>
          <a:p>
            <a:pPr lvl="0"/>
            <a:r>
              <a:rPr lang="nl-NL" dirty="0"/>
              <a:t>[Typ tekst of klik op een pictogram om een object in te voegen]</a:t>
            </a:r>
          </a:p>
        </p:txBody>
      </p:sp>
      <p:sp>
        <p:nvSpPr>
          <p:cNvPr id="10" name="Placeholder 4 [PHJU]">
            <a:extLst>
              <a:ext uri="{FF2B5EF4-FFF2-40B4-BE49-F238E27FC236}">
                <a16:creationId xmlns:a16="http://schemas.microsoft.com/office/drawing/2014/main" id="{70546F27-7DC3-D582-8B85-F8AB38A7DEED}"/>
              </a:ext>
            </a:extLst>
          </p:cNvPr>
          <p:cNvSpPr>
            <a:spLocks noGrp="1" noSelect="1"/>
          </p:cNvSpPr>
          <p:nvPr>
            <p:ph type="body" sz="quarter" idx="13" hasCustomPrompt="1"/>
          </p:nvPr>
        </p:nvSpPr>
        <p:spPr>
          <a:xfrm>
            <a:off x="839878" y="1232239"/>
            <a:ext cx="10513801" cy="272520"/>
          </a:xfrm>
        </p:spPr>
        <p:txBody>
          <a:bodyPr/>
          <a:lstStyle>
            <a:lvl1pPr marL="0" indent="0">
              <a:buFontTx/>
              <a:buNone/>
              <a:defRPr sz="2000">
                <a:solidFill>
                  <a:schemeClr val="tx2"/>
                </a:solidFill>
              </a:defRPr>
            </a:lvl1pPr>
            <a:lvl2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9pPr>
          </a:lstStyle>
          <a:p>
            <a:pPr lvl="0"/>
            <a:r>
              <a:rPr lang="nl-NL" dirty="0"/>
              <a:t>[Ondertitel]</a:t>
            </a:r>
          </a:p>
          <a:p>
            <a:pPr lvl="0"/>
            <a:endParaRPr lang="en-NL" dirty="0"/>
          </a:p>
        </p:txBody>
      </p:sp>
    </p:spTree>
    <p:extLst>
      <p:ext uri="{BB962C8B-B14F-4D97-AF65-F5344CB8AC3E}">
        <p14:creationId xmlns:p14="http://schemas.microsoft.com/office/powerpoint/2010/main" val="36902984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houd van 2]">
    <p:spTree>
      <p:nvGrpSpPr>
        <p:cNvPr id="1" name=""/>
        <p:cNvGrpSpPr/>
        <p:nvPr/>
      </p:nvGrpSpPr>
      <p:grpSpPr>
        <a:xfrm>
          <a:off x="0" y="0"/>
          <a:ext cx="0" cy="0"/>
          <a:chOff x="0" y="0"/>
          <a:chExt cx="0" cy="0"/>
        </a:xfrm>
      </p:grpSpPr>
      <p:sp>
        <p:nvSpPr>
          <p:cNvPr id="3" name="Frame content 1 [PHJU]"/>
          <p:cNvSpPr>
            <a:spLocks noGrp="1" noSelect="1"/>
          </p:cNvSpPr>
          <p:nvPr>
            <p:ph sz="half" idx="1" hasCustomPrompt="1"/>
          </p:nvPr>
        </p:nvSpPr>
        <p:spPr>
          <a:xfrm>
            <a:off x="838080" y="1609725"/>
            <a:ext cx="5052213" cy="4375150"/>
          </a:xfrm>
        </p:spPr>
        <p:txBody>
          <a:bodyPr/>
          <a:lstStyle/>
          <a:p>
            <a:pPr lvl="0"/>
            <a:r>
              <a:rPr lang="nl-NL" dirty="0"/>
              <a:t>[Typ tekst of klik op een pictogram om een object in te voegen]</a:t>
            </a:r>
          </a:p>
        </p:txBody>
      </p:sp>
      <p:sp>
        <p:nvSpPr>
          <p:cNvPr id="4" name="Frame content 2 [PHJU]"/>
          <p:cNvSpPr>
            <a:spLocks noGrp="1" noSelect="1"/>
          </p:cNvSpPr>
          <p:nvPr>
            <p:ph sz="half" idx="2" hasCustomPrompt="1"/>
          </p:nvPr>
        </p:nvSpPr>
        <p:spPr>
          <a:xfrm>
            <a:off x="6300000" y="1609725"/>
            <a:ext cx="5052213" cy="4375150"/>
          </a:xfrm>
        </p:spPr>
        <p:txBody>
          <a:bodyPr/>
          <a:lstStyle/>
          <a:p>
            <a:pPr lvl="0"/>
            <a:r>
              <a:rPr lang="nl-NL" dirty="0"/>
              <a:t>[Typ tekst of klik op een pictogram om een object in te voegen]</a:t>
            </a:r>
          </a:p>
        </p:txBody>
      </p:sp>
      <p:sp>
        <p:nvSpPr>
          <p:cNvPr id="11" name="Slide Number Placeholder 3">
            <a:extLst>
              <a:ext uri="{FF2B5EF4-FFF2-40B4-BE49-F238E27FC236}">
                <a16:creationId xmlns:a16="http://schemas.microsoft.com/office/drawing/2014/main" id="{E52F4CE3-F8FE-31C4-1EB9-8DF3B705B69A}"/>
              </a:ext>
            </a:extLst>
          </p:cNvPr>
          <p:cNvSpPr>
            <a:spLocks noGrp="1" noSelect="1"/>
          </p:cNvSpPr>
          <p:nvPr>
            <p:ph type="sldNum" sz="quarter" idx="16"/>
          </p:nvPr>
        </p:nvSpPr>
        <p:spPr/>
        <p:txBody>
          <a:bodyPr/>
          <a:lstStyle/>
          <a:p>
            <a:fld id="{8F18802B-E4C7-4B2D-B37A-6B7CC3C134EA}" type="slidenum">
              <a:rPr lang="nl-NL" smtClean="0"/>
              <a:pPr/>
              <a:t>‹nr.›</a:t>
            </a:fld>
            <a:endParaRPr lang="nl-NL" dirty="0"/>
          </a:p>
        </p:txBody>
      </p:sp>
      <p:sp>
        <p:nvSpPr>
          <p:cNvPr id="9" name="Title 4">
            <a:extLst>
              <a:ext uri="{FF2B5EF4-FFF2-40B4-BE49-F238E27FC236}">
                <a16:creationId xmlns:a16="http://schemas.microsoft.com/office/drawing/2014/main" id="{359448BB-0AEC-9AEF-818C-72490AF37C11}"/>
              </a:ext>
            </a:extLst>
          </p:cNvPr>
          <p:cNvSpPr>
            <a:spLocks noGrp="1" noSelect="1"/>
          </p:cNvSpPr>
          <p:nvPr>
            <p:ph type="title" hasCustomPrompt="1"/>
          </p:nvPr>
        </p:nvSpPr>
        <p:spPr>
          <a:xfrm>
            <a:off x="839880" y="465480"/>
            <a:ext cx="10513800" cy="596558"/>
          </a:xfrm>
        </p:spPr>
        <p:txBody>
          <a:bodyPr/>
          <a:lstStyle>
            <a:lvl1pPr>
              <a:defRPr/>
            </a:lvl1pPr>
          </a:lstStyle>
          <a:p>
            <a:r>
              <a:rPr lang="nl-NL" dirty="0"/>
              <a:t>[Titel]</a:t>
            </a:r>
          </a:p>
        </p:txBody>
      </p:sp>
      <p:sp>
        <p:nvSpPr>
          <p:cNvPr id="12" name="Placeholder 5 [PHJU]">
            <a:extLst>
              <a:ext uri="{FF2B5EF4-FFF2-40B4-BE49-F238E27FC236}">
                <a16:creationId xmlns:a16="http://schemas.microsoft.com/office/drawing/2014/main" id="{C8C8230C-DD04-BA09-6831-D6A76BD13E6C}"/>
              </a:ext>
            </a:extLst>
          </p:cNvPr>
          <p:cNvSpPr>
            <a:spLocks noGrp="1" noSelect="1"/>
          </p:cNvSpPr>
          <p:nvPr>
            <p:ph type="body" sz="quarter" idx="13" hasCustomPrompt="1"/>
          </p:nvPr>
        </p:nvSpPr>
        <p:spPr>
          <a:xfrm>
            <a:off x="839878" y="1232239"/>
            <a:ext cx="10513801" cy="272520"/>
          </a:xfrm>
        </p:spPr>
        <p:txBody>
          <a:bodyPr/>
          <a:lstStyle>
            <a:lvl1pPr marL="0" indent="0">
              <a:buFontTx/>
              <a:buNone/>
              <a:defRPr sz="2000">
                <a:solidFill>
                  <a:schemeClr val="tx2"/>
                </a:solidFill>
              </a:defRPr>
            </a:lvl1pPr>
            <a:lvl2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9pPr>
          </a:lstStyle>
          <a:p>
            <a:pPr lvl="0"/>
            <a:r>
              <a:rPr lang="nl-NL" dirty="0"/>
              <a:t>[Ondertitel]</a:t>
            </a:r>
          </a:p>
          <a:p>
            <a:pPr lvl="0"/>
            <a:endParaRPr lang="en-NL" dirty="0"/>
          </a:p>
        </p:txBody>
      </p:sp>
    </p:spTree>
    <p:extLst>
      <p:ext uri="{BB962C8B-B14F-4D97-AF65-F5344CB8AC3E}">
        <p14:creationId xmlns:p14="http://schemas.microsoft.com/office/powerpoint/2010/main" val="606784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fbeelding &amp; Titel]">
    <p:bg>
      <p:bgPr>
        <a:solidFill>
          <a:schemeClr val="bg1"/>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A1B5602-CC2B-AA7E-E6D8-D2A9B936FD5F}"/>
              </a:ext>
            </a:extLst>
          </p:cNvPr>
          <p:cNvSpPr>
            <a:spLocks noSelect="1"/>
          </p:cNvSpPr>
          <p:nvPr userDrawn="1"/>
        </p:nvSpPr>
        <p:spPr>
          <a:xfrm>
            <a:off x="5759280" y="0"/>
            <a:ext cx="64327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Frame 2">
            <a:extLst>
              <a:ext uri="{FF2B5EF4-FFF2-40B4-BE49-F238E27FC236}">
                <a16:creationId xmlns:a16="http://schemas.microsoft.com/office/drawing/2014/main" id="{CA97D2D8-BB0E-851D-E61C-3B2E74FE53D4}"/>
              </a:ext>
            </a:extLst>
          </p:cNvPr>
          <p:cNvSpPr>
            <a:spLocks noSelect="1"/>
          </p:cNvSpPr>
          <p:nvPr userDrawn="1"/>
        </p:nvSpPr>
        <p:spPr bwMode="auto">
          <a:xfrm>
            <a:off x="10677241" y="6182172"/>
            <a:ext cx="673560" cy="421560"/>
          </a:xfrm>
          <a:custGeom>
            <a:avLst/>
            <a:gdLst>
              <a:gd name="T0" fmla="*/ 5476 w 8657"/>
              <a:gd name="T1" fmla="*/ 4158 h 5411"/>
              <a:gd name="T2" fmla="*/ 3246 w 8657"/>
              <a:gd name="T3" fmla="*/ 4223 h 5411"/>
              <a:gd name="T4" fmla="*/ 3181 w 8657"/>
              <a:gd name="T5" fmla="*/ 3630 h 5411"/>
              <a:gd name="T6" fmla="*/ 5410 w 8657"/>
              <a:gd name="T7" fmla="*/ 3564 h 5411"/>
              <a:gd name="T8" fmla="*/ 5410 w 8657"/>
              <a:gd name="T9" fmla="*/ 1188 h 5411"/>
              <a:gd name="T10" fmla="*/ 3181 w 8657"/>
              <a:gd name="T11" fmla="*/ 1254 h 5411"/>
              <a:gd name="T12" fmla="*/ 3246 w 8657"/>
              <a:gd name="T13" fmla="*/ 1847 h 5411"/>
              <a:gd name="T14" fmla="*/ 5476 w 8657"/>
              <a:gd name="T15" fmla="*/ 1782 h 5411"/>
              <a:gd name="T16" fmla="*/ 5410 w 8657"/>
              <a:gd name="T17" fmla="*/ 1188 h 5411"/>
              <a:gd name="T18" fmla="*/ 6804 w 8657"/>
              <a:gd name="T19" fmla="*/ 1382 h 5411"/>
              <a:gd name="T20" fmla="*/ 6553 w 8657"/>
              <a:gd name="T21" fmla="*/ 1187 h 5411"/>
              <a:gd name="T22" fmla="*/ 6121 w 8657"/>
              <a:gd name="T23" fmla="*/ 1253 h 5411"/>
              <a:gd name="T24" fmla="*/ 6186 w 8657"/>
              <a:gd name="T25" fmla="*/ 4222 h 5411"/>
              <a:gd name="T26" fmla="*/ 6858 w 8657"/>
              <a:gd name="T27" fmla="*/ 4157 h 5411"/>
              <a:gd name="T28" fmla="*/ 7389 w 8657"/>
              <a:gd name="T29" fmla="*/ 1805 h 5411"/>
              <a:gd name="T30" fmla="*/ 7921 w 8657"/>
              <a:gd name="T31" fmla="*/ 4158 h 5411"/>
              <a:gd name="T32" fmla="*/ 8592 w 8657"/>
              <a:gd name="T33" fmla="*/ 4223 h 5411"/>
              <a:gd name="T34" fmla="*/ 8657 w 8657"/>
              <a:gd name="T35" fmla="*/ 2287 h 5411"/>
              <a:gd name="T36" fmla="*/ 3852 w 8657"/>
              <a:gd name="T37" fmla="*/ 4752 h 5411"/>
              <a:gd name="T38" fmla="*/ 3181 w 8657"/>
              <a:gd name="T39" fmla="*/ 4818 h 5411"/>
              <a:gd name="T40" fmla="*/ 3246 w 8657"/>
              <a:gd name="T41" fmla="*/ 5411 h 5411"/>
              <a:gd name="T42" fmla="*/ 3917 w 8657"/>
              <a:gd name="T43" fmla="*/ 5346 h 5411"/>
              <a:gd name="T44" fmla="*/ 3852 w 8657"/>
              <a:gd name="T45" fmla="*/ 4752 h 5411"/>
              <a:gd name="T46" fmla="*/ 3852 w 8657"/>
              <a:gd name="T47" fmla="*/ 659 h 5411"/>
              <a:gd name="T48" fmla="*/ 3917 w 8657"/>
              <a:gd name="T49" fmla="*/ 66 h 5411"/>
              <a:gd name="T50" fmla="*/ 3246 w 8657"/>
              <a:gd name="T51" fmla="*/ 0 h 5411"/>
              <a:gd name="T52" fmla="*/ 3181 w 8657"/>
              <a:gd name="T53" fmla="*/ 594 h 5411"/>
              <a:gd name="T54" fmla="*/ 3246 w 8657"/>
              <a:gd name="T55" fmla="*/ 3035 h 5411"/>
              <a:gd name="T56" fmla="*/ 4561 w 8657"/>
              <a:gd name="T57" fmla="*/ 2970 h 5411"/>
              <a:gd name="T58" fmla="*/ 4496 w 8657"/>
              <a:gd name="T59" fmla="*/ 2376 h 5411"/>
              <a:gd name="T60" fmla="*/ 3181 w 8657"/>
              <a:gd name="T61" fmla="*/ 2442 h 5411"/>
              <a:gd name="T62" fmla="*/ 3246 w 8657"/>
              <a:gd name="T63" fmla="*/ 3035 h 5411"/>
              <a:gd name="T64" fmla="*/ 683 w 8657"/>
              <a:gd name="T65" fmla="*/ 1382 h 5411"/>
              <a:gd name="T66" fmla="*/ 433 w 8657"/>
              <a:gd name="T67" fmla="*/ 1187 h 5411"/>
              <a:gd name="T68" fmla="*/ 0 w 8657"/>
              <a:gd name="T69" fmla="*/ 1253 h 5411"/>
              <a:gd name="T70" fmla="*/ 65 w 8657"/>
              <a:gd name="T71" fmla="*/ 4222 h 5411"/>
              <a:gd name="T72" fmla="*/ 737 w 8657"/>
              <a:gd name="T73" fmla="*/ 4157 h 5411"/>
              <a:gd name="T74" fmla="*/ 1268 w 8657"/>
              <a:gd name="T75" fmla="*/ 1805 h 5411"/>
              <a:gd name="T76" fmla="*/ 1799 w 8657"/>
              <a:gd name="T77" fmla="*/ 4158 h 5411"/>
              <a:gd name="T78" fmla="*/ 2470 w 8657"/>
              <a:gd name="T79" fmla="*/ 4223 h 5411"/>
              <a:gd name="T80" fmla="*/ 2537 w 8657"/>
              <a:gd name="T81" fmla="*/ 2287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7" h="5411">
                <a:moveTo>
                  <a:pt x="5476" y="3630"/>
                </a:moveTo>
                <a:cubicBezTo>
                  <a:pt x="5476" y="4158"/>
                  <a:pt x="5476" y="4158"/>
                  <a:pt x="5476" y="4158"/>
                </a:cubicBezTo>
                <a:cubicBezTo>
                  <a:pt x="5476" y="4194"/>
                  <a:pt x="5446" y="4223"/>
                  <a:pt x="5410" y="4223"/>
                </a:cubicBezTo>
                <a:cubicBezTo>
                  <a:pt x="3246" y="4223"/>
                  <a:pt x="3246" y="4223"/>
                  <a:pt x="3246" y="4223"/>
                </a:cubicBezTo>
                <a:cubicBezTo>
                  <a:pt x="3210" y="4223"/>
                  <a:pt x="3181" y="4194"/>
                  <a:pt x="3181" y="4158"/>
                </a:cubicBezTo>
                <a:cubicBezTo>
                  <a:pt x="3181" y="3630"/>
                  <a:pt x="3181" y="3630"/>
                  <a:pt x="3181" y="3630"/>
                </a:cubicBezTo>
                <a:cubicBezTo>
                  <a:pt x="3181" y="3594"/>
                  <a:pt x="3210" y="3564"/>
                  <a:pt x="3246" y="3564"/>
                </a:cubicBezTo>
                <a:cubicBezTo>
                  <a:pt x="5410" y="3564"/>
                  <a:pt x="5410" y="3564"/>
                  <a:pt x="5410" y="3564"/>
                </a:cubicBezTo>
                <a:cubicBezTo>
                  <a:pt x="5446" y="3564"/>
                  <a:pt x="5476" y="3594"/>
                  <a:pt x="5476" y="3630"/>
                </a:cubicBezTo>
                <a:close/>
                <a:moveTo>
                  <a:pt x="5410" y="1188"/>
                </a:moveTo>
                <a:cubicBezTo>
                  <a:pt x="3246" y="1188"/>
                  <a:pt x="3246" y="1188"/>
                  <a:pt x="3246" y="1188"/>
                </a:cubicBezTo>
                <a:cubicBezTo>
                  <a:pt x="3210" y="1188"/>
                  <a:pt x="3181" y="1217"/>
                  <a:pt x="3181" y="1254"/>
                </a:cubicBezTo>
                <a:cubicBezTo>
                  <a:pt x="3181" y="1782"/>
                  <a:pt x="3181" y="1782"/>
                  <a:pt x="3181" y="1782"/>
                </a:cubicBezTo>
                <a:cubicBezTo>
                  <a:pt x="3181" y="1818"/>
                  <a:pt x="3210" y="1847"/>
                  <a:pt x="3246" y="1847"/>
                </a:cubicBezTo>
                <a:cubicBezTo>
                  <a:pt x="5410" y="1847"/>
                  <a:pt x="5410" y="1847"/>
                  <a:pt x="5410" y="1847"/>
                </a:cubicBezTo>
                <a:cubicBezTo>
                  <a:pt x="5446" y="1847"/>
                  <a:pt x="5476" y="1818"/>
                  <a:pt x="5476" y="1782"/>
                </a:cubicBezTo>
                <a:cubicBezTo>
                  <a:pt x="5476" y="1254"/>
                  <a:pt x="5476" y="1254"/>
                  <a:pt x="5476" y="1254"/>
                </a:cubicBezTo>
                <a:cubicBezTo>
                  <a:pt x="5476" y="1218"/>
                  <a:pt x="5447" y="1188"/>
                  <a:pt x="5410" y="1188"/>
                </a:cubicBezTo>
                <a:close/>
                <a:moveTo>
                  <a:pt x="7486" y="1142"/>
                </a:moveTo>
                <a:cubicBezTo>
                  <a:pt x="7237" y="1134"/>
                  <a:pt x="6993" y="1219"/>
                  <a:pt x="6804" y="1382"/>
                </a:cubicBezTo>
                <a:cubicBezTo>
                  <a:pt x="6761" y="1329"/>
                  <a:pt x="6714" y="1278"/>
                  <a:pt x="6665" y="1230"/>
                </a:cubicBezTo>
                <a:cubicBezTo>
                  <a:pt x="6636" y="1201"/>
                  <a:pt x="6595" y="1185"/>
                  <a:pt x="6553" y="1187"/>
                </a:cubicBezTo>
                <a:cubicBezTo>
                  <a:pt x="6186" y="1187"/>
                  <a:pt x="6186" y="1187"/>
                  <a:pt x="6186" y="1187"/>
                </a:cubicBezTo>
                <a:cubicBezTo>
                  <a:pt x="6150" y="1187"/>
                  <a:pt x="6121" y="1217"/>
                  <a:pt x="6121" y="1253"/>
                </a:cubicBezTo>
                <a:cubicBezTo>
                  <a:pt x="6121" y="4157"/>
                  <a:pt x="6121" y="4157"/>
                  <a:pt x="6121" y="4157"/>
                </a:cubicBezTo>
                <a:cubicBezTo>
                  <a:pt x="6121" y="4193"/>
                  <a:pt x="6149" y="4222"/>
                  <a:pt x="6186" y="4222"/>
                </a:cubicBezTo>
                <a:cubicBezTo>
                  <a:pt x="6793" y="4222"/>
                  <a:pt x="6793" y="4222"/>
                  <a:pt x="6793" y="4222"/>
                </a:cubicBezTo>
                <a:cubicBezTo>
                  <a:pt x="6829" y="4222"/>
                  <a:pt x="6858" y="4193"/>
                  <a:pt x="6858" y="4157"/>
                </a:cubicBezTo>
                <a:cubicBezTo>
                  <a:pt x="6858" y="2343"/>
                  <a:pt x="6858" y="2343"/>
                  <a:pt x="6858" y="2343"/>
                </a:cubicBezTo>
                <a:cubicBezTo>
                  <a:pt x="6858" y="1966"/>
                  <a:pt x="7109" y="1805"/>
                  <a:pt x="7389" y="1805"/>
                </a:cubicBezTo>
                <a:cubicBezTo>
                  <a:pt x="7670" y="1805"/>
                  <a:pt x="7921" y="1988"/>
                  <a:pt x="7921" y="2366"/>
                </a:cubicBezTo>
                <a:cubicBezTo>
                  <a:pt x="7921" y="4158"/>
                  <a:pt x="7921" y="4158"/>
                  <a:pt x="7921" y="4158"/>
                </a:cubicBezTo>
                <a:cubicBezTo>
                  <a:pt x="7921" y="4194"/>
                  <a:pt x="7950" y="4223"/>
                  <a:pt x="7986" y="4223"/>
                </a:cubicBezTo>
                <a:cubicBezTo>
                  <a:pt x="8592" y="4223"/>
                  <a:pt x="8592" y="4223"/>
                  <a:pt x="8592" y="4223"/>
                </a:cubicBezTo>
                <a:cubicBezTo>
                  <a:pt x="8628" y="4222"/>
                  <a:pt x="8657" y="4194"/>
                  <a:pt x="8657" y="4157"/>
                </a:cubicBezTo>
                <a:cubicBezTo>
                  <a:pt x="8657" y="2287"/>
                  <a:pt x="8657" y="2287"/>
                  <a:pt x="8657" y="2287"/>
                </a:cubicBezTo>
                <a:cubicBezTo>
                  <a:pt x="8657" y="1609"/>
                  <a:pt x="8136" y="1142"/>
                  <a:pt x="7486" y="1142"/>
                </a:cubicBezTo>
                <a:close/>
                <a:moveTo>
                  <a:pt x="3852" y="4752"/>
                </a:moveTo>
                <a:cubicBezTo>
                  <a:pt x="3246" y="4752"/>
                  <a:pt x="3246" y="4752"/>
                  <a:pt x="3246" y="4752"/>
                </a:cubicBezTo>
                <a:cubicBezTo>
                  <a:pt x="3210" y="4752"/>
                  <a:pt x="3181" y="4781"/>
                  <a:pt x="3181" y="4818"/>
                </a:cubicBezTo>
                <a:cubicBezTo>
                  <a:pt x="3181" y="5346"/>
                  <a:pt x="3181" y="5346"/>
                  <a:pt x="3181" y="5346"/>
                </a:cubicBezTo>
                <a:cubicBezTo>
                  <a:pt x="3181" y="5382"/>
                  <a:pt x="3209" y="5411"/>
                  <a:pt x="3246" y="5411"/>
                </a:cubicBezTo>
                <a:cubicBezTo>
                  <a:pt x="3852" y="5411"/>
                  <a:pt x="3852" y="5411"/>
                  <a:pt x="3852" y="5411"/>
                </a:cubicBezTo>
                <a:cubicBezTo>
                  <a:pt x="3889" y="5411"/>
                  <a:pt x="3918" y="5382"/>
                  <a:pt x="3917" y="5346"/>
                </a:cubicBezTo>
                <a:cubicBezTo>
                  <a:pt x="3917" y="4818"/>
                  <a:pt x="3917" y="4818"/>
                  <a:pt x="3917" y="4818"/>
                </a:cubicBezTo>
                <a:cubicBezTo>
                  <a:pt x="3917" y="4782"/>
                  <a:pt x="3888" y="4752"/>
                  <a:pt x="3852" y="4752"/>
                </a:cubicBezTo>
                <a:close/>
                <a:moveTo>
                  <a:pt x="3246" y="659"/>
                </a:moveTo>
                <a:cubicBezTo>
                  <a:pt x="3852" y="659"/>
                  <a:pt x="3852" y="659"/>
                  <a:pt x="3852" y="659"/>
                </a:cubicBezTo>
                <a:cubicBezTo>
                  <a:pt x="3889" y="659"/>
                  <a:pt x="3918" y="630"/>
                  <a:pt x="3917" y="594"/>
                </a:cubicBezTo>
                <a:cubicBezTo>
                  <a:pt x="3917" y="66"/>
                  <a:pt x="3917" y="66"/>
                  <a:pt x="3917" y="66"/>
                </a:cubicBezTo>
                <a:cubicBezTo>
                  <a:pt x="3917" y="30"/>
                  <a:pt x="3889" y="0"/>
                  <a:pt x="3852" y="0"/>
                </a:cubicBezTo>
                <a:cubicBezTo>
                  <a:pt x="3246" y="0"/>
                  <a:pt x="3246" y="0"/>
                  <a:pt x="3246" y="0"/>
                </a:cubicBezTo>
                <a:cubicBezTo>
                  <a:pt x="3210" y="0"/>
                  <a:pt x="3181" y="29"/>
                  <a:pt x="3181" y="66"/>
                </a:cubicBezTo>
                <a:cubicBezTo>
                  <a:pt x="3181" y="594"/>
                  <a:pt x="3181" y="594"/>
                  <a:pt x="3181" y="594"/>
                </a:cubicBezTo>
                <a:cubicBezTo>
                  <a:pt x="3181" y="630"/>
                  <a:pt x="3209" y="659"/>
                  <a:pt x="3246" y="659"/>
                </a:cubicBezTo>
                <a:close/>
                <a:moveTo>
                  <a:pt x="3246" y="3035"/>
                </a:moveTo>
                <a:cubicBezTo>
                  <a:pt x="4496" y="3035"/>
                  <a:pt x="4496" y="3035"/>
                  <a:pt x="4496" y="3035"/>
                </a:cubicBezTo>
                <a:cubicBezTo>
                  <a:pt x="4533" y="3035"/>
                  <a:pt x="4562" y="3006"/>
                  <a:pt x="4561" y="2970"/>
                </a:cubicBezTo>
                <a:cubicBezTo>
                  <a:pt x="4561" y="2442"/>
                  <a:pt x="4561" y="2442"/>
                  <a:pt x="4561" y="2442"/>
                </a:cubicBezTo>
                <a:cubicBezTo>
                  <a:pt x="4561" y="2406"/>
                  <a:pt x="4532" y="2376"/>
                  <a:pt x="4496" y="2376"/>
                </a:cubicBezTo>
                <a:cubicBezTo>
                  <a:pt x="3246" y="2376"/>
                  <a:pt x="3246" y="2376"/>
                  <a:pt x="3246" y="2376"/>
                </a:cubicBezTo>
                <a:cubicBezTo>
                  <a:pt x="3210" y="2376"/>
                  <a:pt x="3181" y="2406"/>
                  <a:pt x="3181" y="2442"/>
                </a:cubicBezTo>
                <a:cubicBezTo>
                  <a:pt x="3181" y="2970"/>
                  <a:pt x="3181" y="2970"/>
                  <a:pt x="3181" y="2970"/>
                </a:cubicBezTo>
                <a:cubicBezTo>
                  <a:pt x="3181" y="3006"/>
                  <a:pt x="3210" y="3035"/>
                  <a:pt x="3246" y="3035"/>
                </a:cubicBezTo>
                <a:close/>
                <a:moveTo>
                  <a:pt x="1365" y="1142"/>
                </a:moveTo>
                <a:cubicBezTo>
                  <a:pt x="1116" y="1134"/>
                  <a:pt x="873" y="1219"/>
                  <a:pt x="683" y="1382"/>
                </a:cubicBezTo>
                <a:cubicBezTo>
                  <a:pt x="640" y="1329"/>
                  <a:pt x="593" y="1278"/>
                  <a:pt x="544" y="1230"/>
                </a:cubicBezTo>
                <a:cubicBezTo>
                  <a:pt x="515" y="1201"/>
                  <a:pt x="474" y="1185"/>
                  <a:pt x="433" y="1187"/>
                </a:cubicBezTo>
                <a:cubicBezTo>
                  <a:pt x="65" y="1187"/>
                  <a:pt x="65" y="1187"/>
                  <a:pt x="65" y="1187"/>
                </a:cubicBezTo>
                <a:cubicBezTo>
                  <a:pt x="29" y="1187"/>
                  <a:pt x="0" y="1216"/>
                  <a:pt x="0" y="1253"/>
                </a:cubicBezTo>
                <a:cubicBezTo>
                  <a:pt x="0" y="4157"/>
                  <a:pt x="0" y="4157"/>
                  <a:pt x="0" y="4157"/>
                </a:cubicBezTo>
                <a:cubicBezTo>
                  <a:pt x="0" y="4193"/>
                  <a:pt x="29" y="4222"/>
                  <a:pt x="65" y="4222"/>
                </a:cubicBezTo>
                <a:cubicBezTo>
                  <a:pt x="671" y="4222"/>
                  <a:pt x="671" y="4222"/>
                  <a:pt x="671" y="4222"/>
                </a:cubicBezTo>
                <a:cubicBezTo>
                  <a:pt x="707" y="4222"/>
                  <a:pt x="737" y="4193"/>
                  <a:pt x="737" y="4157"/>
                </a:cubicBezTo>
                <a:cubicBezTo>
                  <a:pt x="737" y="2343"/>
                  <a:pt x="737" y="2343"/>
                  <a:pt x="737" y="2343"/>
                </a:cubicBezTo>
                <a:cubicBezTo>
                  <a:pt x="737" y="1966"/>
                  <a:pt x="987" y="1805"/>
                  <a:pt x="1268" y="1805"/>
                </a:cubicBezTo>
                <a:cubicBezTo>
                  <a:pt x="1549" y="1805"/>
                  <a:pt x="1799" y="1988"/>
                  <a:pt x="1799" y="2366"/>
                </a:cubicBezTo>
                <a:cubicBezTo>
                  <a:pt x="1799" y="4158"/>
                  <a:pt x="1799" y="4158"/>
                  <a:pt x="1799" y="4158"/>
                </a:cubicBezTo>
                <a:cubicBezTo>
                  <a:pt x="1799" y="4194"/>
                  <a:pt x="1828" y="4223"/>
                  <a:pt x="1865" y="4223"/>
                </a:cubicBezTo>
                <a:cubicBezTo>
                  <a:pt x="2470" y="4223"/>
                  <a:pt x="2470" y="4223"/>
                  <a:pt x="2470" y="4223"/>
                </a:cubicBezTo>
                <a:cubicBezTo>
                  <a:pt x="2507" y="4223"/>
                  <a:pt x="2537" y="4194"/>
                  <a:pt x="2537" y="4157"/>
                </a:cubicBezTo>
                <a:cubicBezTo>
                  <a:pt x="2537" y="2287"/>
                  <a:pt x="2537" y="2287"/>
                  <a:pt x="2537" y="2287"/>
                </a:cubicBezTo>
                <a:cubicBezTo>
                  <a:pt x="2537" y="1609"/>
                  <a:pt x="2015" y="1142"/>
                  <a:pt x="1365" y="1142"/>
                </a:cubicBezTo>
                <a:close/>
              </a:path>
            </a:pathLst>
          </a:custGeom>
          <a:solidFill>
            <a:srgbClr val="FFFFFF"/>
          </a:solidFill>
          <a:ln w="0" cap="flat" cmpd="sng" algn="ctr">
            <a:solidFill>
              <a:prstClr val="black">
                <a:alpha val="0"/>
              </a:prst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nl-NL" dirty="0"/>
          </a:p>
        </p:txBody>
      </p:sp>
      <p:sp>
        <p:nvSpPr>
          <p:cNvPr id="2" name="Title 3 [PHJU]"/>
          <p:cNvSpPr>
            <a:spLocks noGrp="1" noSelect="1"/>
          </p:cNvSpPr>
          <p:nvPr>
            <p:ph type="ctrTitle" hasCustomPrompt="1"/>
          </p:nvPr>
        </p:nvSpPr>
        <p:spPr>
          <a:xfrm>
            <a:off x="6206040" y="1385640"/>
            <a:ext cx="5144761" cy="2271240"/>
          </a:xfrm>
        </p:spPr>
        <p:txBody>
          <a:bodyPr anchor="t"/>
          <a:lstStyle>
            <a:lvl1pPr algn="l">
              <a:defRPr lang="nl-NL" sz="6000" b="1" kern="1200" dirty="0">
                <a:solidFill>
                  <a:srgbClr val="B2E500"/>
                </a:solidFill>
                <a:latin typeface="+mj-lt"/>
                <a:ea typeface="+mj-ea"/>
                <a:cs typeface="+mj-cs"/>
              </a:defRPr>
            </a:lvl1pPr>
          </a:lstStyle>
          <a:p>
            <a:r>
              <a:rPr lang="nl-NL" dirty="0"/>
              <a:t>[Titel]</a:t>
            </a:r>
          </a:p>
        </p:txBody>
      </p:sp>
      <p:sp>
        <p:nvSpPr>
          <p:cNvPr id="3" name="Subtitle 4 [PHJU]"/>
          <p:cNvSpPr>
            <a:spLocks noGrp="1" noSelect="1"/>
          </p:cNvSpPr>
          <p:nvPr>
            <p:ph type="subTitle" idx="1" hasCustomPrompt="1"/>
          </p:nvPr>
        </p:nvSpPr>
        <p:spPr>
          <a:xfrm>
            <a:off x="6206039" y="4150080"/>
            <a:ext cx="5146174" cy="90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4" name="Date Placeholder 5">
            <a:extLst>
              <a:ext uri="{FF2B5EF4-FFF2-40B4-BE49-F238E27FC236}">
                <a16:creationId xmlns:a16="http://schemas.microsoft.com/office/drawing/2014/main" id="{785CC954-B42A-41F2-0359-49D7354D315D}"/>
              </a:ext>
            </a:extLst>
          </p:cNvPr>
          <p:cNvSpPr>
            <a:spLocks noGrp="1" noSelect="1"/>
          </p:cNvSpPr>
          <p:nvPr>
            <p:ph type="dt" sz="half" idx="10"/>
          </p:nvPr>
        </p:nvSpPr>
        <p:spPr>
          <a:xfrm>
            <a:off x="6240463" y="5695943"/>
            <a:ext cx="1260000" cy="252000"/>
          </a:xfrm>
        </p:spPr>
        <p:txBody>
          <a:bodyPr/>
          <a:lstStyle>
            <a:lvl1pPr algn="l">
              <a:defRPr sz="1200">
                <a:solidFill>
                  <a:schemeClr val="bg1"/>
                </a:solidFill>
              </a:defRPr>
            </a:lvl1pPr>
          </a:lstStyle>
          <a:p>
            <a:r>
              <a:rPr lang="nl-NL"/>
              <a:t>[Datum]</a:t>
            </a:r>
            <a:endParaRPr lang="nl-NL" dirty="0"/>
          </a:p>
        </p:txBody>
      </p:sp>
      <p:sp>
        <p:nvSpPr>
          <p:cNvPr id="9" name="Picture placeholder JU 6 [PHJU]">
            <a:extLst>
              <a:ext uri="{FF2B5EF4-FFF2-40B4-BE49-F238E27FC236}">
                <a16:creationId xmlns:a16="http://schemas.microsoft.com/office/drawing/2014/main" id="{AF956442-4426-FE46-F578-F8711385ED9F}"/>
              </a:ext>
            </a:extLst>
          </p:cNvPr>
          <p:cNvSpPr>
            <a:spLocks noGrp="1" noSelect="1"/>
          </p:cNvSpPr>
          <p:nvPr>
            <p:ph type="pic" sz="quarter" idx="11" hasCustomPrompt="1"/>
          </p:nvPr>
        </p:nvSpPr>
        <p:spPr>
          <a:xfrm>
            <a:off x="0" y="1"/>
            <a:ext cx="5759280" cy="6857999"/>
          </a:xfrm>
          <a:custGeom>
            <a:avLst/>
            <a:gdLst>
              <a:gd name="connsiteX0" fmla="*/ 0 w 5759280"/>
              <a:gd name="connsiteY0" fmla="*/ 0 h 6857999"/>
              <a:gd name="connsiteX1" fmla="*/ 5759280 w 5759280"/>
              <a:gd name="connsiteY1" fmla="*/ 0 h 6857999"/>
              <a:gd name="connsiteX2" fmla="*/ 5759280 w 5759280"/>
              <a:gd name="connsiteY2" fmla="*/ 6857999 h 6857999"/>
              <a:gd name="connsiteX3" fmla="*/ 0 w 575928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59280" h="6857999">
                <a:moveTo>
                  <a:pt x="0" y="0"/>
                </a:moveTo>
                <a:lnTo>
                  <a:pt x="5759280" y="0"/>
                </a:lnTo>
                <a:lnTo>
                  <a:pt x="5759280" y="6857999"/>
                </a:lnTo>
                <a:lnTo>
                  <a:pt x="0" y="6857999"/>
                </a:lnTo>
                <a:close/>
              </a:path>
            </a:pathLst>
          </a:custGeom>
        </p:spPr>
        <p:txBody>
          <a:bodyPr wrap="square" lIns="0" tIns="0" rIns="0" bIns="0">
            <a:noAutofit/>
          </a:bodyPr>
          <a:lstStyle>
            <a:lvl1pPr marL="0" indent="0" algn="l" defTabSz="914400" rtl="0" eaLnBrk="1" latinLnBrk="0" hangingPunct="0">
              <a:lnSpc>
                <a:spcPct val="100000"/>
              </a:lnSpc>
              <a:spcBef>
                <a:spcPts val="0"/>
              </a:spcBef>
              <a:spcAft>
                <a:spcPts val="0"/>
              </a:spcAft>
              <a:buFontTx/>
              <a:buNone/>
              <a:defRPr/>
            </a:lvl1pPr>
          </a:lstStyle>
          <a:p>
            <a:r>
              <a:rPr lang="nl-NL" dirty="0"/>
              <a:t>[Afbeelding]</a:t>
            </a:r>
            <a:endParaRPr lang="en-NL" dirty="0"/>
          </a:p>
        </p:txBody>
      </p:sp>
    </p:spTree>
    <p:extLst>
      <p:ext uri="{BB962C8B-B14F-4D97-AF65-F5344CB8AC3E}">
        <p14:creationId xmlns:p14="http://schemas.microsoft.com/office/powerpoint/2010/main" val="2771946916"/>
      </p:ext>
    </p:extLst>
  </p:cSld>
  <p:clrMapOvr>
    <a:masterClrMapping/>
  </p:clrMapOvr>
  <p:extLst>
    <p:ext uri="{DCECCB84-F9BA-43D5-87BE-67443E8EF086}">
      <p15:sldGuideLst xmlns:p15="http://schemas.microsoft.com/office/powerpoint/2012/main">
        <p15:guide id="1" orient="horz" pos="4020">
          <p15:clr>
            <a:srgbClr val="FBAE40"/>
          </p15:clr>
        </p15:guide>
        <p15:guide id="2" pos="393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06D2324-2324-4BFE-B47B-75D4667816E4}"/>
              </a:ext>
            </a:extLst>
          </p:cNvPr>
          <p:cNvSpPr>
            <a:spLocks noGrp="1" noSelect="1"/>
          </p:cNvSpPr>
          <p:nvPr>
            <p:ph type="sldNum" sz="quarter" idx="16"/>
          </p:nvPr>
        </p:nvSpPr>
        <p:spPr/>
        <p:txBody>
          <a:bodyPr/>
          <a:lstStyle/>
          <a:p>
            <a:fld id="{8F18802B-E4C7-4B2D-B37A-6B7CC3C134EA}" type="slidenum">
              <a:rPr lang="nl-NL" smtClean="0"/>
              <a:pPr/>
              <a:t>‹nr.›</a:t>
            </a:fld>
            <a:endParaRPr lang="nl-NL" dirty="0"/>
          </a:p>
        </p:txBody>
      </p:sp>
      <p:sp>
        <p:nvSpPr>
          <p:cNvPr id="4" name="Title 2">
            <a:extLst>
              <a:ext uri="{FF2B5EF4-FFF2-40B4-BE49-F238E27FC236}">
                <a16:creationId xmlns:a16="http://schemas.microsoft.com/office/drawing/2014/main" id="{EC5FB25A-94EE-78D5-86EA-B21069AB6492}"/>
              </a:ext>
            </a:extLst>
          </p:cNvPr>
          <p:cNvSpPr>
            <a:spLocks noGrp="1" noSelect="1"/>
          </p:cNvSpPr>
          <p:nvPr>
            <p:ph type="title" hasCustomPrompt="1"/>
          </p:nvPr>
        </p:nvSpPr>
        <p:spPr>
          <a:xfrm>
            <a:off x="839880" y="465480"/>
            <a:ext cx="10513800" cy="596558"/>
          </a:xfrm>
        </p:spPr>
        <p:txBody>
          <a:bodyPr/>
          <a:lstStyle>
            <a:lvl1pPr>
              <a:defRPr/>
            </a:lvl1pPr>
          </a:lstStyle>
          <a:p>
            <a:r>
              <a:rPr lang="nl-NL" dirty="0"/>
              <a:t>[Titel]</a:t>
            </a:r>
          </a:p>
        </p:txBody>
      </p:sp>
      <p:sp>
        <p:nvSpPr>
          <p:cNvPr id="5" name="Placeholder 3 [PHJU]">
            <a:extLst>
              <a:ext uri="{FF2B5EF4-FFF2-40B4-BE49-F238E27FC236}">
                <a16:creationId xmlns:a16="http://schemas.microsoft.com/office/drawing/2014/main" id="{6EAD47B0-F158-2089-A12D-F8032F3CEFD1}"/>
              </a:ext>
            </a:extLst>
          </p:cNvPr>
          <p:cNvSpPr>
            <a:spLocks noGrp="1" noSelect="1"/>
          </p:cNvSpPr>
          <p:nvPr>
            <p:ph type="body" sz="quarter" idx="13" hasCustomPrompt="1"/>
          </p:nvPr>
        </p:nvSpPr>
        <p:spPr>
          <a:xfrm>
            <a:off x="839878" y="1232239"/>
            <a:ext cx="10513801" cy="272520"/>
          </a:xfrm>
        </p:spPr>
        <p:txBody>
          <a:bodyPr/>
          <a:lstStyle>
            <a:lvl1pPr marL="0" indent="0">
              <a:buFontTx/>
              <a:buNone/>
              <a:defRPr sz="2000">
                <a:solidFill>
                  <a:schemeClr val="tx2"/>
                </a:solidFill>
              </a:defRPr>
            </a:lvl1pPr>
            <a:lvl2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2pPr>
            <a:lvl3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3pPr>
            <a:lvl4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4pPr>
            <a:lvl5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5pPr>
            <a:lvl6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6pPr>
            <a:lvl7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7pPr>
            <a:lvl8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8pPr>
            <a:lvl9pPr marL="0" marR="0" indent="0" algn="l" fontAlgn="auto">
              <a:lnSpc>
                <a:spcPct val="100000"/>
              </a:lnSpc>
              <a:spcBef>
                <a:spcPts val="0"/>
              </a:spcBef>
              <a:spcAft>
                <a:spcPts val="0"/>
              </a:spcAft>
              <a:buFontTx/>
              <a:buNone/>
              <a:defRPr kumimoji="0" sz="2000" b="0" i="0" u="none" baseline="0">
                <a:solidFill>
                  <a:schemeClr val="tx1">
                    <a:lumMod val="100000"/>
                  </a:schemeClr>
                </a:solidFill>
                <a:latin typeface="Arial" panose="020B0604020202020204" pitchFamily="34" charset="0"/>
              </a:defRPr>
            </a:lvl9pPr>
          </a:lstStyle>
          <a:p>
            <a:pPr lvl="0"/>
            <a:r>
              <a:rPr lang="nl-NL" dirty="0"/>
              <a:t>[Ondertitel]</a:t>
            </a:r>
          </a:p>
          <a:p>
            <a:pPr lvl="0"/>
            <a:endParaRPr lang="en-NL" dirty="0"/>
          </a:p>
        </p:txBody>
      </p:sp>
    </p:spTree>
    <p:extLst>
      <p:ext uri="{BB962C8B-B14F-4D97-AF65-F5344CB8AC3E}">
        <p14:creationId xmlns:p14="http://schemas.microsoft.com/office/powerpoint/2010/main" val="27190384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DF9D30B-1652-862B-CFB1-B849E2F09E51}"/>
              </a:ext>
            </a:extLst>
          </p:cNvPr>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702185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sp>
        <p:nvSpPr>
          <p:cNvPr id="30" name="Frame 1">
            <a:extLst>
              <a:ext uri="{FF2B5EF4-FFF2-40B4-BE49-F238E27FC236}">
                <a16:creationId xmlns:a16="http://schemas.microsoft.com/office/drawing/2014/main" id="{698D8F1C-8C44-56E8-42A7-6556EE850794}"/>
              </a:ext>
            </a:extLst>
          </p:cNvPr>
          <p:cNvSpPr>
            <a:spLocks noSelect="1"/>
          </p:cNvSpPr>
          <p:nvPr userDrawn="1"/>
        </p:nvSpPr>
        <p:spPr bwMode="auto">
          <a:xfrm>
            <a:off x="2867025" y="2503488"/>
            <a:ext cx="2952751" cy="1851025"/>
          </a:xfrm>
          <a:custGeom>
            <a:avLst/>
            <a:gdLst>
              <a:gd name="connsiteX0" fmla="*/ 1108300 w 2952751"/>
              <a:gd name="connsiteY0" fmla="*/ 1625600 h 1851025"/>
              <a:gd name="connsiteX1" fmla="*/ 1314225 w 2952751"/>
              <a:gd name="connsiteY1" fmla="*/ 1625600 h 1851025"/>
              <a:gd name="connsiteX2" fmla="*/ 1336675 w 2952751"/>
              <a:gd name="connsiteY2" fmla="*/ 1648143 h 1851025"/>
              <a:gd name="connsiteX3" fmla="*/ 1336675 w 2952751"/>
              <a:gd name="connsiteY3" fmla="*/ 1828483 h 1851025"/>
              <a:gd name="connsiteX4" fmla="*/ 1314225 w 2952751"/>
              <a:gd name="connsiteY4" fmla="*/ 1851025 h 1851025"/>
              <a:gd name="connsiteX5" fmla="*/ 1108300 w 2952751"/>
              <a:gd name="connsiteY5" fmla="*/ 1851025 h 1851025"/>
              <a:gd name="connsiteX6" fmla="*/ 1085850 w 2952751"/>
              <a:gd name="connsiteY6" fmla="*/ 1828483 h 1851025"/>
              <a:gd name="connsiteX7" fmla="*/ 1085850 w 2952751"/>
              <a:gd name="connsiteY7" fmla="*/ 1648143 h 1851025"/>
              <a:gd name="connsiteX8" fmla="*/ 1108300 w 2952751"/>
              <a:gd name="connsiteY8" fmla="*/ 1625600 h 1851025"/>
              <a:gd name="connsiteX9" fmla="*/ 1108351 w 2952751"/>
              <a:gd name="connsiteY9" fmla="*/ 1219200 h 1851025"/>
              <a:gd name="connsiteX10" fmla="*/ 1845987 w 2952751"/>
              <a:gd name="connsiteY10" fmla="*/ 1219200 h 1851025"/>
              <a:gd name="connsiteX11" fmla="*/ 1868488 w 2952751"/>
              <a:gd name="connsiteY11" fmla="*/ 1241558 h 1851025"/>
              <a:gd name="connsiteX12" fmla="*/ 1868488 w 2952751"/>
              <a:gd name="connsiteY12" fmla="*/ 1422062 h 1851025"/>
              <a:gd name="connsiteX13" fmla="*/ 1845987 w 2952751"/>
              <a:gd name="connsiteY13" fmla="*/ 1444625 h 1851025"/>
              <a:gd name="connsiteX14" fmla="*/ 1108351 w 2952751"/>
              <a:gd name="connsiteY14" fmla="*/ 1444625 h 1851025"/>
              <a:gd name="connsiteX15" fmla="*/ 1085850 w 2952751"/>
              <a:gd name="connsiteY15" fmla="*/ 1422062 h 1851025"/>
              <a:gd name="connsiteX16" fmla="*/ 1085850 w 2952751"/>
              <a:gd name="connsiteY16" fmla="*/ 1241558 h 1851025"/>
              <a:gd name="connsiteX17" fmla="*/ 1108351 w 2952751"/>
              <a:gd name="connsiteY17" fmla="*/ 1219200 h 1851025"/>
              <a:gd name="connsiteX18" fmla="*/ 1108100 w 2952751"/>
              <a:gd name="connsiteY18" fmla="*/ 812800 h 1851025"/>
              <a:gd name="connsiteX19" fmla="*/ 1533500 w 2952751"/>
              <a:gd name="connsiteY19" fmla="*/ 812800 h 1851025"/>
              <a:gd name="connsiteX20" fmla="*/ 1555750 w 2952751"/>
              <a:gd name="connsiteY20" fmla="*/ 835158 h 1851025"/>
              <a:gd name="connsiteX21" fmla="*/ 1555750 w 2952751"/>
              <a:gd name="connsiteY21" fmla="*/ 1015662 h 1851025"/>
              <a:gd name="connsiteX22" fmla="*/ 1533500 w 2952751"/>
              <a:gd name="connsiteY22" fmla="*/ 1038225 h 1851025"/>
              <a:gd name="connsiteX23" fmla="*/ 1108100 w 2952751"/>
              <a:gd name="connsiteY23" fmla="*/ 1038225 h 1851025"/>
              <a:gd name="connsiteX24" fmla="*/ 1085850 w 2952751"/>
              <a:gd name="connsiteY24" fmla="*/ 1015662 h 1851025"/>
              <a:gd name="connsiteX25" fmla="*/ 1085850 w 2952751"/>
              <a:gd name="connsiteY25" fmla="*/ 835158 h 1851025"/>
              <a:gd name="connsiteX26" fmla="*/ 1108100 w 2952751"/>
              <a:gd name="connsiteY26" fmla="*/ 812800 h 1851025"/>
              <a:gd name="connsiteX27" fmla="*/ 1108351 w 2952751"/>
              <a:gd name="connsiteY27" fmla="*/ 406400 h 1851025"/>
              <a:gd name="connsiteX28" fmla="*/ 1845987 w 2952751"/>
              <a:gd name="connsiteY28" fmla="*/ 406400 h 1851025"/>
              <a:gd name="connsiteX29" fmla="*/ 1868488 w 2952751"/>
              <a:gd name="connsiteY29" fmla="*/ 428943 h 1851025"/>
              <a:gd name="connsiteX30" fmla="*/ 1868488 w 2952751"/>
              <a:gd name="connsiteY30" fmla="*/ 609283 h 1851025"/>
              <a:gd name="connsiteX31" fmla="*/ 1845987 w 2952751"/>
              <a:gd name="connsiteY31" fmla="*/ 631825 h 1851025"/>
              <a:gd name="connsiteX32" fmla="*/ 1108351 w 2952751"/>
              <a:gd name="connsiteY32" fmla="*/ 631825 h 1851025"/>
              <a:gd name="connsiteX33" fmla="*/ 1085850 w 2952751"/>
              <a:gd name="connsiteY33" fmla="*/ 609283 h 1851025"/>
              <a:gd name="connsiteX34" fmla="*/ 1085850 w 2952751"/>
              <a:gd name="connsiteY34" fmla="*/ 428943 h 1851025"/>
              <a:gd name="connsiteX35" fmla="*/ 1108351 w 2952751"/>
              <a:gd name="connsiteY35" fmla="*/ 406400 h 1851025"/>
              <a:gd name="connsiteX36" fmla="*/ 2553292 w 2952751"/>
              <a:gd name="connsiteY36" fmla="*/ 391603 h 1851025"/>
              <a:gd name="connsiteX37" fmla="*/ 2952751 w 2952751"/>
              <a:gd name="connsiteY37" fmla="*/ 782872 h 1851025"/>
              <a:gd name="connsiteX38" fmla="*/ 2952751 w 2952751"/>
              <a:gd name="connsiteY38" fmla="*/ 1421863 h 1851025"/>
              <a:gd name="connsiteX39" fmla="*/ 2930252 w 2952751"/>
              <a:gd name="connsiteY39" fmla="*/ 1444420 h 1851025"/>
              <a:gd name="connsiteX40" fmla="*/ 2723671 w 2952751"/>
              <a:gd name="connsiteY40" fmla="*/ 1444420 h 1851025"/>
              <a:gd name="connsiteX41" fmla="*/ 2701172 w 2952751"/>
              <a:gd name="connsiteY41" fmla="*/ 1422068 h 1851025"/>
              <a:gd name="connsiteX42" fmla="*/ 2701172 w 2952751"/>
              <a:gd name="connsiteY42" fmla="*/ 1421863 h 1851025"/>
              <a:gd name="connsiteX43" fmla="*/ 2701172 w 2952751"/>
              <a:gd name="connsiteY43" fmla="*/ 809736 h 1851025"/>
              <a:gd name="connsiteX44" fmla="*/ 2520157 w 2952751"/>
              <a:gd name="connsiteY44" fmla="*/ 618203 h 1851025"/>
              <a:gd name="connsiteX45" fmla="*/ 2338938 w 2952751"/>
              <a:gd name="connsiteY45" fmla="*/ 802148 h 1851025"/>
              <a:gd name="connsiteX46" fmla="*/ 2338938 w 2952751"/>
              <a:gd name="connsiteY46" fmla="*/ 1422068 h 1851025"/>
              <a:gd name="connsiteX47" fmla="*/ 2316439 w 2952751"/>
              <a:gd name="connsiteY47" fmla="*/ 1444625 h 1851025"/>
              <a:gd name="connsiteX48" fmla="*/ 2110062 w 2952751"/>
              <a:gd name="connsiteY48" fmla="*/ 1444625 h 1851025"/>
              <a:gd name="connsiteX49" fmla="*/ 2087563 w 2952751"/>
              <a:gd name="connsiteY49" fmla="*/ 1422068 h 1851025"/>
              <a:gd name="connsiteX50" fmla="*/ 2087563 w 2952751"/>
              <a:gd name="connsiteY50" fmla="*/ 429541 h 1851025"/>
              <a:gd name="connsiteX51" fmla="*/ 2110062 w 2952751"/>
              <a:gd name="connsiteY51" fmla="*/ 406983 h 1851025"/>
              <a:gd name="connsiteX52" fmla="*/ 2235238 w 2952751"/>
              <a:gd name="connsiteY52" fmla="*/ 406983 h 1851025"/>
              <a:gd name="connsiteX53" fmla="*/ 2273282 w 2952751"/>
              <a:gd name="connsiteY53" fmla="*/ 421748 h 1851025"/>
              <a:gd name="connsiteX54" fmla="*/ 2320734 w 2952751"/>
              <a:gd name="connsiteY54" fmla="*/ 473425 h 1851025"/>
              <a:gd name="connsiteX55" fmla="*/ 2553292 w 2952751"/>
              <a:gd name="connsiteY55" fmla="*/ 391603 h 1851025"/>
              <a:gd name="connsiteX56" fmla="*/ 465839 w 2952751"/>
              <a:gd name="connsiteY56" fmla="*/ 391603 h 1851025"/>
              <a:gd name="connsiteX57" fmla="*/ 865188 w 2952751"/>
              <a:gd name="connsiteY57" fmla="*/ 782872 h 1851025"/>
              <a:gd name="connsiteX58" fmla="*/ 865188 w 2952751"/>
              <a:gd name="connsiteY58" fmla="*/ 1421863 h 1851025"/>
              <a:gd name="connsiteX59" fmla="*/ 842684 w 2952751"/>
              <a:gd name="connsiteY59" fmla="*/ 1444420 h 1851025"/>
              <a:gd name="connsiteX60" fmla="*/ 636258 w 2952751"/>
              <a:gd name="connsiteY60" fmla="*/ 1444420 h 1851025"/>
              <a:gd name="connsiteX61" fmla="*/ 613754 w 2952751"/>
              <a:gd name="connsiteY61" fmla="*/ 1422068 h 1851025"/>
              <a:gd name="connsiteX62" fmla="*/ 613754 w 2952751"/>
              <a:gd name="connsiteY62" fmla="*/ 1421863 h 1851025"/>
              <a:gd name="connsiteX63" fmla="*/ 613754 w 2952751"/>
              <a:gd name="connsiteY63" fmla="*/ 809736 h 1851025"/>
              <a:gd name="connsiteX64" fmla="*/ 432696 w 2952751"/>
              <a:gd name="connsiteY64" fmla="*/ 618203 h 1851025"/>
              <a:gd name="connsiteX65" fmla="*/ 251435 w 2952751"/>
              <a:gd name="connsiteY65" fmla="*/ 802148 h 1851025"/>
              <a:gd name="connsiteX66" fmla="*/ 251435 w 2952751"/>
              <a:gd name="connsiteY66" fmla="*/ 1422068 h 1851025"/>
              <a:gd name="connsiteX67" fmla="*/ 228930 w 2952751"/>
              <a:gd name="connsiteY67" fmla="*/ 1444625 h 1851025"/>
              <a:gd name="connsiteX68" fmla="*/ 22300 w 2952751"/>
              <a:gd name="connsiteY68" fmla="*/ 1444625 h 1851025"/>
              <a:gd name="connsiteX69" fmla="*/ 0 w 2952751"/>
              <a:gd name="connsiteY69" fmla="*/ 1422068 h 1851025"/>
              <a:gd name="connsiteX70" fmla="*/ 0 w 2952751"/>
              <a:gd name="connsiteY70" fmla="*/ 429541 h 1851025"/>
              <a:gd name="connsiteX71" fmla="*/ 22300 w 2952751"/>
              <a:gd name="connsiteY71" fmla="*/ 406983 h 1851025"/>
              <a:gd name="connsiteX72" fmla="*/ 147710 w 2952751"/>
              <a:gd name="connsiteY72" fmla="*/ 406983 h 1851025"/>
              <a:gd name="connsiteX73" fmla="*/ 185558 w 2952751"/>
              <a:gd name="connsiteY73" fmla="*/ 421748 h 1851025"/>
              <a:gd name="connsiteX74" fmla="*/ 233227 w 2952751"/>
              <a:gd name="connsiteY74" fmla="*/ 473425 h 1851025"/>
              <a:gd name="connsiteX75" fmla="*/ 465839 w 2952751"/>
              <a:gd name="connsiteY75" fmla="*/ 391603 h 1851025"/>
              <a:gd name="connsiteX76" fmla="*/ 1108300 w 2952751"/>
              <a:gd name="connsiteY76" fmla="*/ 0 h 1851025"/>
              <a:gd name="connsiteX77" fmla="*/ 1314225 w 2952751"/>
              <a:gd name="connsiteY77" fmla="*/ 0 h 1851025"/>
              <a:gd name="connsiteX78" fmla="*/ 1336675 w 2952751"/>
              <a:gd name="connsiteY78" fmla="*/ 22358 h 1851025"/>
              <a:gd name="connsiteX79" fmla="*/ 1336675 w 2952751"/>
              <a:gd name="connsiteY79" fmla="*/ 202862 h 1851025"/>
              <a:gd name="connsiteX80" fmla="*/ 1314225 w 2952751"/>
              <a:gd name="connsiteY80" fmla="*/ 225425 h 1851025"/>
              <a:gd name="connsiteX81" fmla="*/ 1108300 w 2952751"/>
              <a:gd name="connsiteY81" fmla="*/ 225425 h 1851025"/>
              <a:gd name="connsiteX82" fmla="*/ 1085850 w 2952751"/>
              <a:gd name="connsiteY82" fmla="*/ 202862 h 1851025"/>
              <a:gd name="connsiteX83" fmla="*/ 1085850 w 2952751"/>
              <a:gd name="connsiteY83" fmla="*/ 22358 h 1851025"/>
              <a:gd name="connsiteX84" fmla="*/ 1108300 w 2952751"/>
              <a:gd name="connsiteY84" fmla="*/ 0 h 1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952751" h="1851025">
                <a:moveTo>
                  <a:pt x="1108300" y="1625600"/>
                </a:moveTo>
                <a:lnTo>
                  <a:pt x="1314225" y="1625600"/>
                </a:lnTo>
                <a:cubicBezTo>
                  <a:pt x="1326675" y="1625600"/>
                  <a:pt x="1336675" y="1635642"/>
                  <a:pt x="1336675" y="1648143"/>
                </a:cubicBezTo>
                <a:lnTo>
                  <a:pt x="1336675" y="1828483"/>
                </a:lnTo>
                <a:cubicBezTo>
                  <a:pt x="1336675" y="1840779"/>
                  <a:pt x="1326675" y="1851025"/>
                  <a:pt x="1314225" y="1851025"/>
                </a:cubicBezTo>
                <a:lnTo>
                  <a:pt x="1108300" y="1851025"/>
                </a:lnTo>
                <a:cubicBezTo>
                  <a:pt x="1095850" y="1851025"/>
                  <a:pt x="1085850" y="1840779"/>
                  <a:pt x="1085850" y="1828483"/>
                </a:cubicBezTo>
                <a:lnTo>
                  <a:pt x="1085850" y="1648143"/>
                </a:lnTo>
                <a:cubicBezTo>
                  <a:pt x="1085850" y="1635642"/>
                  <a:pt x="1095850" y="1625600"/>
                  <a:pt x="1108300" y="1625600"/>
                </a:cubicBezTo>
                <a:close/>
                <a:moveTo>
                  <a:pt x="1108351" y="1219200"/>
                </a:moveTo>
                <a:lnTo>
                  <a:pt x="1845987" y="1219200"/>
                </a:lnTo>
                <a:cubicBezTo>
                  <a:pt x="1858260" y="1219200"/>
                  <a:pt x="1868284" y="1229251"/>
                  <a:pt x="1868488" y="1241558"/>
                </a:cubicBezTo>
                <a:lnTo>
                  <a:pt x="1868488" y="1422062"/>
                </a:lnTo>
                <a:cubicBezTo>
                  <a:pt x="1868488" y="1434574"/>
                  <a:pt x="1858260" y="1444625"/>
                  <a:pt x="1845987" y="1444625"/>
                </a:cubicBezTo>
                <a:lnTo>
                  <a:pt x="1108351" y="1444625"/>
                </a:lnTo>
                <a:cubicBezTo>
                  <a:pt x="1095873" y="1444625"/>
                  <a:pt x="1085850" y="1434574"/>
                  <a:pt x="1085850" y="1422062"/>
                </a:cubicBezTo>
                <a:lnTo>
                  <a:pt x="1085850" y="1241558"/>
                </a:lnTo>
                <a:cubicBezTo>
                  <a:pt x="1085850" y="1229251"/>
                  <a:pt x="1095873" y="1219200"/>
                  <a:pt x="1108351" y="1219200"/>
                </a:cubicBezTo>
                <a:close/>
                <a:moveTo>
                  <a:pt x="1108100" y="812800"/>
                </a:moveTo>
                <a:lnTo>
                  <a:pt x="1533500" y="812800"/>
                </a:lnTo>
                <a:cubicBezTo>
                  <a:pt x="1545748" y="812800"/>
                  <a:pt x="1555750" y="822851"/>
                  <a:pt x="1555750" y="835158"/>
                </a:cubicBezTo>
                <a:lnTo>
                  <a:pt x="1555750" y="1015662"/>
                </a:lnTo>
                <a:cubicBezTo>
                  <a:pt x="1555750" y="1028174"/>
                  <a:pt x="1545748" y="1038225"/>
                  <a:pt x="1533500" y="1038225"/>
                </a:cubicBezTo>
                <a:lnTo>
                  <a:pt x="1108100" y="1038225"/>
                </a:lnTo>
                <a:cubicBezTo>
                  <a:pt x="1095852" y="1038225"/>
                  <a:pt x="1085850" y="1028174"/>
                  <a:pt x="1085850" y="1015662"/>
                </a:cubicBezTo>
                <a:lnTo>
                  <a:pt x="1085850" y="835158"/>
                </a:lnTo>
                <a:cubicBezTo>
                  <a:pt x="1085850" y="822851"/>
                  <a:pt x="1095852" y="812800"/>
                  <a:pt x="1108100" y="812800"/>
                </a:cubicBezTo>
                <a:close/>
                <a:moveTo>
                  <a:pt x="1108351" y="406400"/>
                </a:moveTo>
                <a:lnTo>
                  <a:pt x="1845987" y="406400"/>
                </a:lnTo>
                <a:cubicBezTo>
                  <a:pt x="1858260" y="406400"/>
                  <a:pt x="1868488" y="416647"/>
                  <a:pt x="1868488" y="428943"/>
                </a:cubicBezTo>
                <a:lnTo>
                  <a:pt x="1868488" y="609283"/>
                </a:lnTo>
                <a:cubicBezTo>
                  <a:pt x="1868488" y="621783"/>
                  <a:pt x="1858260" y="631825"/>
                  <a:pt x="1845987" y="631825"/>
                </a:cubicBezTo>
                <a:lnTo>
                  <a:pt x="1108351" y="631825"/>
                </a:lnTo>
                <a:cubicBezTo>
                  <a:pt x="1095873" y="631825"/>
                  <a:pt x="1085850" y="621783"/>
                  <a:pt x="1085850" y="609283"/>
                </a:cubicBezTo>
                <a:lnTo>
                  <a:pt x="1085850" y="428943"/>
                </a:lnTo>
                <a:cubicBezTo>
                  <a:pt x="1085850" y="416647"/>
                  <a:pt x="1095873" y="406605"/>
                  <a:pt x="1108351" y="406400"/>
                </a:cubicBezTo>
                <a:close/>
                <a:moveTo>
                  <a:pt x="2553292" y="391603"/>
                </a:moveTo>
                <a:cubicBezTo>
                  <a:pt x="2774805" y="391603"/>
                  <a:pt x="2952751" y="551146"/>
                  <a:pt x="2952751" y="782872"/>
                </a:cubicBezTo>
                <a:lnTo>
                  <a:pt x="2952751" y="1421863"/>
                </a:lnTo>
                <a:cubicBezTo>
                  <a:pt x="2952751" y="1434372"/>
                  <a:pt x="2942729" y="1444420"/>
                  <a:pt x="2930252" y="1444420"/>
                </a:cubicBezTo>
                <a:lnTo>
                  <a:pt x="2723671" y="1444420"/>
                </a:lnTo>
                <a:cubicBezTo>
                  <a:pt x="2711399" y="1444420"/>
                  <a:pt x="2701172" y="1434372"/>
                  <a:pt x="2701172" y="1422068"/>
                </a:cubicBezTo>
                <a:lnTo>
                  <a:pt x="2701172" y="1421863"/>
                </a:lnTo>
                <a:lnTo>
                  <a:pt x="2701172" y="809736"/>
                </a:lnTo>
                <a:cubicBezTo>
                  <a:pt x="2701172" y="680748"/>
                  <a:pt x="2615676" y="618203"/>
                  <a:pt x="2520157" y="618203"/>
                </a:cubicBezTo>
                <a:cubicBezTo>
                  <a:pt x="2424434" y="618203"/>
                  <a:pt x="2338938" y="673161"/>
                  <a:pt x="2338938" y="802148"/>
                </a:cubicBezTo>
                <a:lnTo>
                  <a:pt x="2338938" y="1422068"/>
                </a:lnTo>
                <a:cubicBezTo>
                  <a:pt x="2338938" y="1434372"/>
                  <a:pt x="2328916" y="1444625"/>
                  <a:pt x="2316439" y="1444625"/>
                </a:cubicBezTo>
                <a:lnTo>
                  <a:pt x="2110062" y="1444625"/>
                </a:lnTo>
                <a:cubicBezTo>
                  <a:pt x="2097586" y="1444625"/>
                  <a:pt x="2087563" y="1434372"/>
                  <a:pt x="2087563" y="1422068"/>
                </a:cubicBezTo>
                <a:lnTo>
                  <a:pt x="2087563" y="429541"/>
                </a:lnTo>
                <a:cubicBezTo>
                  <a:pt x="2087563" y="417031"/>
                  <a:pt x="2097586" y="406983"/>
                  <a:pt x="2110062" y="406983"/>
                </a:cubicBezTo>
                <a:lnTo>
                  <a:pt x="2235238" y="406983"/>
                </a:lnTo>
                <a:cubicBezTo>
                  <a:pt x="2249556" y="406163"/>
                  <a:pt x="2263260" y="411495"/>
                  <a:pt x="2273282" y="421748"/>
                </a:cubicBezTo>
                <a:cubicBezTo>
                  <a:pt x="2290054" y="438153"/>
                  <a:pt x="2305803" y="455379"/>
                  <a:pt x="2320734" y="473425"/>
                </a:cubicBezTo>
                <a:cubicBezTo>
                  <a:pt x="2385368" y="418057"/>
                  <a:pt x="2468410" y="388937"/>
                  <a:pt x="2553292" y="391603"/>
                </a:cubicBezTo>
                <a:close/>
                <a:moveTo>
                  <a:pt x="465839" y="391603"/>
                </a:moveTo>
                <a:cubicBezTo>
                  <a:pt x="687404" y="391603"/>
                  <a:pt x="865188" y="551146"/>
                  <a:pt x="865188" y="782872"/>
                </a:cubicBezTo>
                <a:lnTo>
                  <a:pt x="865188" y="1421863"/>
                </a:lnTo>
                <a:cubicBezTo>
                  <a:pt x="865188" y="1434372"/>
                  <a:pt x="855164" y="1444420"/>
                  <a:pt x="842684" y="1444420"/>
                </a:cubicBezTo>
                <a:lnTo>
                  <a:pt x="636258" y="1444420"/>
                </a:lnTo>
                <a:cubicBezTo>
                  <a:pt x="623778" y="1444420"/>
                  <a:pt x="613754" y="1434372"/>
                  <a:pt x="613754" y="1422068"/>
                </a:cubicBezTo>
                <a:lnTo>
                  <a:pt x="613754" y="1421863"/>
                </a:lnTo>
                <a:lnTo>
                  <a:pt x="613754" y="809736"/>
                </a:lnTo>
                <a:cubicBezTo>
                  <a:pt x="613754" y="680748"/>
                  <a:pt x="528237" y="618203"/>
                  <a:pt x="432696" y="618203"/>
                </a:cubicBezTo>
                <a:cubicBezTo>
                  <a:pt x="336951" y="618203"/>
                  <a:pt x="251435" y="673161"/>
                  <a:pt x="251435" y="802148"/>
                </a:cubicBezTo>
                <a:lnTo>
                  <a:pt x="251435" y="1422068"/>
                </a:lnTo>
                <a:cubicBezTo>
                  <a:pt x="251435" y="1434372"/>
                  <a:pt x="241410" y="1444625"/>
                  <a:pt x="228930" y="1444625"/>
                </a:cubicBezTo>
                <a:lnTo>
                  <a:pt x="22300" y="1444625"/>
                </a:lnTo>
                <a:cubicBezTo>
                  <a:pt x="10025" y="1444625"/>
                  <a:pt x="0" y="1434577"/>
                  <a:pt x="0" y="1422068"/>
                </a:cubicBezTo>
                <a:lnTo>
                  <a:pt x="0" y="429541"/>
                </a:lnTo>
                <a:cubicBezTo>
                  <a:pt x="0" y="417031"/>
                  <a:pt x="10025" y="406983"/>
                  <a:pt x="22300" y="406983"/>
                </a:cubicBezTo>
                <a:lnTo>
                  <a:pt x="147710" y="406983"/>
                </a:lnTo>
                <a:cubicBezTo>
                  <a:pt x="161827" y="406163"/>
                  <a:pt x="175738" y="411495"/>
                  <a:pt x="185558" y="421748"/>
                </a:cubicBezTo>
                <a:cubicBezTo>
                  <a:pt x="202334" y="438153"/>
                  <a:pt x="218292" y="455379"/>
                  <a:pt x="233227" y="473425"/>
                </a:cubicBezTo>
                <a:cubicBezTo>
                  <a:pt x="297875" y="418057"/>
                  <a:pt x="380732" y="388937"/>
                  <a:pt x="465839" y="391603"/>
                </a:cubicBezTo>
                <a:close/>
                <a:moveTo>
                  <a:pt x="1108300" y="0"/>
                </a:moveTo>
                <a:lnTo>
                  <a:pt x="1314225" y="0"/>
                </a:lnTo>
                <a:cubicBezTo>
                  <a:pt x="1326675" y="0"/>
                  <a:pt x="1336675" y="9846"/>
                  <a:pt x="1336675" y="22358"/>
                </a:cubicBezTo>
                <a:lnTo>
                  <a:pt x="1336675" y="202862"/>
                </a:lnTo>
                <a:cubicBezTo>
                  <a:pt x="1336675" y="215374"/>
                  <a:pt x="1326675" y="225425"/>
                  <a:pt x="1314225" y="225425"/>
                </a:cubicBezTo>
                <a:lnTo>
                  <a:pt x="1108300" y="225425"/>
                </a:lnTo>
                <a:cubicBezTo>
                  <a:pt x="1095850" y="225425"/>
                  <a:pt x="1085850" y="215374"/>
                  <a:pt x="1085850" y="202862"/>
                </a:cubicBezTo>
                <a:lnTo>
                  <a:pt x="1085850" y="22358"/>
                </a:lnTo>
                <a:cubicBezTo>
                  <a:pt x="1085850" y="9846"/>
                  <a:pt x="1095850" y="0"/>
                  <a:pt x="110830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nl-NL" dirty="0"/>
          </a:p>
        </p:txBody>
      </p:sp>
      <p:sp>
        <p:nvSpPr>
          <p:cNvPr id="57" name="Frame 2">
            <a:extLst>
              <a:ext uri="{FF2B5EF4-FFF2-40B4-BE49-F238E27FC236}">
                <a16:creationId xmlns:a16="http://schemas.microsoft.com/office/drawing/2014/main" id="{D2F4D60A-BDFE-FF37-B3FE-D087DEA43913}"/>
              </a:ext>
            </a:extLst>
          </p:cNvPr>
          <p:cNvSpPr>
            <a:spLocks noSelect="1"/>
          </p:cNvSpPr>
          <p:nvPr userDrawn="1"/>
        </p:nvSpPr>
        <p:spPr bwMode="auto">
          <a:xfrm>
            <a:off x="6442200" y="2903400"/>
            <a:ext cx="2884320" cy="1050840"/>
          </a:xfrm>
          <a:custGeom>
            <a:avLst/>
            <a:gdLst>
              <a:gd name="T0" fmla="*/ 800 w 27452"/>
              <a:gd name="T1" fmla="*/ 7092 h 10004"/>
              <a:gd name="T2" fmla="*/ 4548 w 27452"/>
              <a:gd name="T3" fmla="*/ 9948 h 10004"/>
              <a:gd name="T4" fmla="*/ 3116 w 27452"/>
              <a:gd name="T5" fmla="*/ 8448 h 10004"/>
              <a:gd name="T6" fmla="*/ 3720 w 27452"/>
              <a:gd name="T7" fmla="*/ 7696 h 10004"/>
              <a:gd name="T8" fmla="*/ 4900 w 27452"/>
              <a:gd name="T9" fmla="*/ 7300 h 10004"/>
              <a:gd name="T10" fmla="*/ 3540 w 27452"/>
              <a:gd name="T11" fmla="*/ 9088 h 10004"/>
              <a:gd name="T12" fmla="*/ 7236 w 27452"/>
              <a:gd name="T13" fmla="*/ 7040 h 10004"/>
              <a:gd name="T14" fmla="*/ 6436 w 27452"/>
              <a:gd name="T15" fmla="*/ 9960 h 10004"/>
              <a:gd name="T16" fmla="*/ 8140 w 27452"/>
              <a:gd name="T17" fmla="*/ 9956 h 10004"/>
              <a:gd name="T18" fmla="*/ 10552 w 27452"/>
              <a:gd name="T19" fmla="*/ 7092 h 10004"/>
              <a:gd name="T20" fmla="*/ 11084 w 27452"/>
              <a:gd name="T21" fmla="*/ 7664 h 10004"/>
              <a:gd name="T22" fmla="*/ 12076 w 27452"/>
              <a:gd name="T23" fmla="*/ 7308 h 10004"/>
              <a:gd name="T24" fmla="*/ 13020 w 27452"/>
              <a:gd name="T25" fmla="*/ 9608 h 10004"/>
              <a:gd name="T26" fmla="*/ 14008 w 27452"/>
              <a:gd name="T27" fmla="*/ 7036 h 10004"/>
              <a:gd name="T28" fmla="*/ 13572 w 27452"/>
              <a:gd name="T29" fmla="*/ 7876 h 10004"/>
              <a:gd name="T30" fmla="*/ 16468 w 27452"/>
              <a:gd name="T31" fmla="*/ 7432 h 10004"/>
              <a:gd name="T32" fmla="*/ 17060 w 27452"/>
              <a:gd name="T33" fmla="*/ 7788 h 10004"/>
              <a:gd name="T34" fmla="*/ 19920 w 27452"/>
              <a:gd name="T35" fmla="*/ 7476 h 10004"/>
              <a:gd name="T36" fmla="*/ 17600 w 27452"/>
              <a:gd name="T37" fmla="*/ 9956 h 10004"/>
              <a:gd name="T38" fmla="*/ 19264 w 27452"/>
              <a:gd name="T39" fmla="*/ 9956 h 10004"/>
              <a:gd name="T40" fmla="*/ 20932 w 27452"/>
              <a:gd name="T41" fmla="*/ 9956 h 10004"/>
              <a:gd name="T42" fmla="*/ 24668 w 27452"/>
              <a:gd name="T43" fmla="*/ 8460 h 10004"/>
              <a:gd name="T44" fmla="*/ 24604 w 27452"/>
              <a:gd name="T45" fmla="*/ 9488 h 10004"/>
              <a:gd name="T46" fmla="*/ 22240 w 27452"/>
              <a:gd name="T47" fmla="*/ 7748 h 10004"/>
              <a:gd name="T48" fmla="*/ 23408 w 27452"/>
              <a:gd name="T49" fmla="*/ 7656 h 10004"/>
              <a:gd name="T50" fmla="*/ 26548 w 27452"/>
              <a:gd name="T51" fmla="*/ 7040 h 10004"/>
              <a:gd name="T52" fmla="*/ 25748 w 27452"/>
              <a:gd name="T53" fmla="*/ 9960 h 10004"/>
              <a:gd name="T54" fmla="*/ 27452 w 27452"/>
              <a:gd name="T55" fmla="*/ 9956 h 10004"/>
              <a:gd name="T56" fmla="*/ 3596 w 27452"/>
              <a:gd name="T57" fmla="*/ 3728 h 10004"/>
              <a:gd name="T58" fmla="*/ 5460 w 27452"/>
              <a:gd name="T59" fmla="*/ 1520 h 10004"/>
              <a:gd name="T60" fmla="*/ 5356 w 27452"/>
              <a:gd name="T61" fmla="*/ 3176 h 10004"/>
              <a:gd name="T62" fmla="*/ 4532 w 27452"/>
              <a:gd name="T63" fmla="*/ 1760 h 10004"/>
              <a:gd name="T64" fmla="*/ 9340 w 27452"/>
              <a:gd name="T65" fmla="*/ 1200 h 10004"/>
              <a:gd name="T66" fmla="*/ 8520 w 27452"/>
              <a:gd name="T67" fmla="*/ 4060 h 10004"/>
              <a:gd name="T68" fmla="*/ 12804 w 27452"/>
              <a:gd name="T69" fmla="*/ 2148 h 10004"/>
              <a:gd name="T70" fmla="*/ 11360 w 27452"/>
              <a:gd name="T71" fmla="*/ 1596 h 10004"/>
              <a:gd name="T72" fmla="*/ 13684 w 27452"/>
              <a:gd name="T73" fmla="*/ 4012 h 10004"/>
              <a:gd name="T74" fmla="*/ 11416 w 27452"/>
              <a:gd name="T75" fmla="*/ 3868 h 10004"/>
              <a:gd name="T76" fmla="*/ 12516 w 27452"/>
              <a:gd name="T77" fmla="*/ 2756 h 10004"/>
              <a:gd name="T78" fmla="*/ 12800 w 27452"/>
              <a:gd name="T79" fmla="*/ 3248 h 10004"/>
              <a:gd name="T80" fmla="*/ 14912 w 27452"/>
              <a:gd name="T81" fmla="*/ 4112 h 10004"/>
              <a:gd name="T82" fmla="*/ 15604 w 27452"/>
              <a:gd name="T83" fmla="*/ 2148 h 10004"/>
              <a:gd name="T84" fmla="*/ 14160 w 27452"/>
              <a:gd name="T85" fmla="*/ 1596 h 10004"/>
              <a:gd name="T86" fmla="*/ 16484 w 27452"/>
              <a:gd name="T87" fmla="*/ 4012 h 10004"/>
              <a:gd name="T88" fmla="*/ 14800 w 27452"/>
              <a:gd name="T89" fmla="*/ 3432 h 10004"/>
              <a:gd name="T90" fmla="*/ 18184 w 27452"/>
              <a:gd name="T91" fmla="*/ 1896 h 10004"/>
              <a:gd name="T92" fmla="*/ 16852 w 27452"/>
              <a:gd name="T93" fmla="*/ 1200 h 10004"/>
              <a:gd name="T94" fmla="*/ 18904 w 27452"/>
              <a:gd name="T95" fmla="*/ 1544 h 10004"/>
              <a:gd name="T96" fmla="*/ 20496 w 27452"/>
              <a:gd name="T97" fmla="*/ 4060 h 10004"/>
              <a:gd name="T98" fmla="*/ 19920 w 27452"/>
              <a:gd name="T99" fmla="*/ 3496 h 10004"/>
              <a:gd name="T100" fmla="*/ 21968 w 27452"/>
              <a:gd name="T101" fmla="*/ 3728 h 10004"/>
              <a:gd name="T102" fmla="*/ 23832 w 27452"/>
              <a:gd name="T103" fmla="*/ 1520 h 10004"/>
              <a:gd name="T104" fmla="*/ 23728 w 27452"/>
              <a:gd name="T105" fmla="*/ 3176 h 10004"/>
              <a:gd name="T106" fmla="*/ 23420 w 27452"/>
              <a:gd name="T107" fmla="*/ 2296 h 10004"/>
              <a:gd name="T108" fmla="*/ 2760 w 27452"/>
              <a:gd name="T109" fmla="*/ 3180 h 10004"/>
              <a:gd name="T110" fmla="*/ 2132 w 27452"/>
              <a:gd name="T111" fmla="*/ 436 h 10004"/>
              <a:gd name="T112" fmla="*/ 1228 w 27452"/>
              <a:gd name="T113" fmla="*/ 856 h 10004"/>
              <a:gd name="T114" fmla="*/ 2184 w 27452"/>
              <a:gd name="T115" fmla="*/ 2048 h 10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452" h="10004">
                <a:moveTo>
                  <a:pt x="1864" y="7092"/>
                </a:moveTo>
                <a:cubicBezTo>
                  <a:pt x="2664" y="7092"/>
                  <a:pt x="2664" y="7092"/>
                  <a:pt x="2664" y="7092"/>
                </a:cubicBezTo>
                <a:cubicBezTo>
                  <a:pt x="1696" y="9952"/>
                  <a:pt x="1696" y="9952"/>
                  <a:pt x="1696" y="9952"/>
                </a:cubicBezTo>
                <a:cubicBezTo>
                  <a:pt x="968" y="9952"/>
                  <a:pt x="968" y="9952"/>
                  <a:pt x="968" y="9952"/>
                </a:cubicBezTo>
                <a:cubicBezTo>
                  <a:pt x="0" y="7092"/>
                  <a:pt x="0" y="7092"/>
                  <a:pt x="0" y="7092"/>
                </a:cubicBezTo>
                <a:cubicBezTo>
                  <a:pt x="800" y="7092"/>
                  <a:pt x="800" y="7092"/>
                  <a:pt x="800" y="7092"/>
                </a:cubicBezTo>
                <a:cubicBezTo>
                  <a:pt x="1332" y="9020"/>
                  <a:pt x="1332" y="9020"/>
                  <a:pt x="1332" y="9020"/>
                </a:cubicBezTo>
                <a:lnTo>
                  <a:pt x="1864" y="7092"/>
                </a:lnTo>
                <a:close/>
                <a:moveTo>
                  <a:pt x="5212" y="9288"/>
                </a:moveTo>
                <a:cubicBezTo>
                  <a:pt x="5212" y="9560"/>
                  <a:pt x="5252" y="9764"/>
                  <a:pt x="5324" y="9904"/>
                </a:cubicBezTo>
                <a:cubicBezTo>
                  <a:pt x="5324" y="9948"/>
                  <a:pt x="5324" y="9948"/>
                  <a:pt x="5324" y="9948"/>
                </a:cubicBezTo>
                <a:cubicBezTo>
                  <a:pt x="4548" y="9948"/>
                  <a:pt x="4548" y="9948"/>
                  <a:pt x="4548" y="9948"/>
                </a:cubicBezTo>
                <a:cubicBezTo>
                  <a:pt x="4548" y="9952"/>
                  <a:pt x="4548" y="9952"/>
                  <a:pt x="4548" y="9952"/>
                </a:cubicBezTo>
                <a:cubicBezTo>
                  <a:pt x="4512" y="9884"/>
                  <a:pt x="4488" y="9796"/>
                  <a:pt x="4472" y="9696"/>
                </a:cubicBezTo>
                <a:cubicBezTo>
                  <a:pt x="4288" y="9900"/>
                  <a:pt x="4044" y="10004"/>
                  <a:pt x="3752" y="10004"/>
                </a:cubicBezTo>
                <a:cubicBezTo>
                  <a:pt x="3472" y="10004"/>
                  <a:pt x="3240" y="9924"/>
                  <a:pt x="3056" y="9760"/>
                </a:cubicBezTo>
                <a:cubicBezTo>
                  <a:pt x="2872" y="9596"/>
                  <a:pt x="2780" y="9392"/>
                  <a:pt x="2780" y="9148"/>
                </a:cubicBezTo>
                <a:cubicBezTo>
                  <a:pt x="2780" y="8844"/>
                  <a:pt x="2892" y="8612"/>
                  <a:pt x="3116" y="8448"/>
                </a:cubicBezTo>
                <a:cubicBezTo>
                  <a:pt x="3340" y="8284"/>
                  <a:pt x="3664" y="8204"/>
                  <a:pt x="4092" y="8204"/>
                </a:cubicBezTo>
                <a:cubicBezTo>
                  <a:pt x="4444" y="8204"/>
                  <a:pt x="4444" y="8204"/>
                  <a:pt x="4444" y="8204"/>
                </a:cubicBezTo>
                <a:cubicBezTo>
                  <a:pt x="4444" y="8040"/>
                  <a:pt x="4444" y="8040"/>
                  <a:pt x="4444" y="8040"/>
                </a:cubicBezTo>
                <a:cubicBezTo>
                  <a:pt x="4444" y="7908"/>
                  <a:pt x="4412" y="7804"/>
                  <a:pt x="4344" y="7724"/>
                </a:cubicBezTo>
                <a:cubicBezTo>
                  <a:pt x="4276" y="7644"/>
                  <a:pt x="4168" y="7604"/>
                  <a:pt x="4024" y="7604"/>
                </a:cubicBezTo>
                <a:cubicBezTo>
                  <a:pt x="3896" y="7604"/>
                  <a:pt x="3796" y="7636"/>
                  <a:pt x="3720" y="7696"/>
                </a:cubicBezTo>
                <a:cubicBezTo>
                  <a:pt x="3648" y="7756"/>
                  <a:pt x="3612" y="7844"/>
                  <a:pt x="3612" y="7948"/>
                </a:cubicBezTo>
                <a:cubicBezTo>
                  <a:pt x="2848" y="7948"/>
                  <a:pt x="2848" y="7948"/>
                  <a:pt x="2848" y="7948"/>
                </a:cubicBezTo>
                <a:cubicBezTo>
                  <a:pt x="2848" y="7784"/>
                  <a:pt x="2900" y="7628"/>
                  <a:pt x="3000" y="7488"/>
                </a:cubicBezTo>
                <a:cubicBezTo>
                  <a:pt x="3104" y="7348"/>
                  <a:pt x="3248" y="7236"/>
                  <a:pt x="3432" y="7156"/>
                </a:cubicBezTo>
                <a:cubicBezTo>
                  <a:pt x="3616" y="7076"/>
                  <a:pt x="3828" y="7036"/>
                  <a:pt x="4060" y="7036"/>
                </a:cubicBezTo>
                <a:cubicBezTo>
                  <a:pt x="4412" y="7036"/>
                  <a:pt x="4692" y="7124"/>
                  <a:pt x="4900" y="7300"/>
                </a:cubicBezTo>
                <a:cubicBezTo>
                  <a:pt x="5108" y="7476"/>
                  <a:pt x="5212" y="7728"/>
                  <a:pt x="5212" y="8048"/>
                </a:cubicBezTo>
                <a:lnTo>
                  <a:pt x="5212" y="9288"/>
                </a:lnTo>
                <a:close/>
                <a:moveTo>
                  <a:pt x="4440" y="8648"/>
                </a:moveTo>
                <a:cubicBezTo>
                  <a:pt x="4156" y="8648"/>
                  <a:pt x="4156" y="8648"/>
                  <a:pt x="4156" y="8648"/>
                </a:cubicBezTo>
                <a:cubicBezTo>
                  <a:pt x="3772" y="8648"/>
                  <a:pt x="3568" y="8780"/>
                  <a:pt x="3544" y="9044"/>
                </a:cubicBezTo>
                <a:cubicBezTo>
                  <a:pt x="3540" y="9088"/>
                  <a:pt x="3540" y="9088"/>
                  <a:pt x="3540" y="9088"/>
                </a:cubicBezTo>
                <a:cubicBezTo>
                  <a:pt x="3540" y="9184"/>
                  <a:pt x="3572" y="9260"/>
                  <a:pt x="3640" y="9324"/>
                </a:cubicBezTo>
                <a:cubicBezTo>
                  <a:pt x="3708" y="9388"/>
                  <a:pt x="3800" y="9420"/>
                  <a:pt x="3916" y="9420"/>
                </a:cubicBezTo>
                <a:cubicBezTo>
                  <a:pt x="4028" y="9420"/>
                  <a:pt x="4132" y="9396"/>
                  <a:pt x="4228" y="9344"/>
                </a:cubicBezTo>
                <a:cubicBezTo>
                  <a:pt x="4324" y="9296"/>
                  <a:pt x="4392" y="9228"/>
                  <a:pt x="4440" y="9140"/>
                </a:cubicBezTo>
                <a:lnTo>
                  <a:pt x="4440" y="8648"/>
                </a:lnTo>
                <a:close/>
                <a:moveTo>
                  <a:pt x="7236" y="7040"/>
                </a:moveTo>
                <a:cubicBezTo>
                  <a:pt x="6892" y="7040"/>
                  <a:pt x="6616" y="7168"/>
                  <a:pt x="6412" y="7424"/>
                </a:cubicBezTo>
                <a:cubicBezTo>
                  <a:pt x="6388" y="7092"/>
                  <a:pt x="6388" y="7092"/>
                  <a:pt x="6388" y="7092"/>
                </a:cubicBezTo>
                <a:cubicBezTo>
                  <a:pt x="6388" y="7100"/>
                  <a:pt x="6388" y="7100"/>
                  <a:pt x="6388" y="7100"/>
                </a:cubicBezTo>
                <a:cubicBezTo>
                  <a:pt x="5672" y="7100"/>
                  <a:pt x="5672" y="7100"/>
                  <a:pt x="5672" y="7100"/>
                </a:cubicBezTo>
                <a:cubicBezTo>
                  <a:pt x="5672" y="9960"/>
                  <a:pt x="5672" y="9960"/>
                  <a:pt x="5672" y="9960"/>
                </a:cubicBezTo>
                <a:cubicBezTo>
                  <a:pt x="6436" y="9960"/>
                  <a:pt x="6436" y="9960"/>
                  <a:pt x="6436" y="9960"/>
                </a:cubicBezTo>
                <a:cubicBezTo>
                  <a:pt x="6436" y="7940"/>
                  <a:pt x="6436" y="7940"/>
                  <a:pt x="6436" y="7940"/>
                </a:cubicBezTo>
                <a:cubicBezTo>
                  <a:pt x="6544" y="7756"/>
                  <a:pt x="6704" y="7664"/>
                  <a:pt x="6920" y="7664"/>
                </a:cubicBezTo>
                <a:cubicBezTo>
                  <a:pt x="7084" y="7664"/>
                  <a:pt x="7200" y="7700"/>
                  <a:pt x="7272" y="7772"/>
                </a:cubicBezTo>
                <a:cubicBezTo>
                  <a:pt x="7340" y="7844"/>
                  <a:pt x="7376" y="7960"/>
                  <a:pt x="7376" y="8124"/>
                </a:cubicBezTo>
                <a:cubicBezTo>
                  <a:pt x="7376" y="9956"/>
                  <a:pt x="7376" y="9956"/>
                  <a:pt x="7376" y="9956"/>
                </a:cubicBezTo>
                <a:cubicBezTo>
                  <a:pt x="8140" y="9956"/>
                  <a:pt x="8140" y="9956"/>
                  <a:pt x="8140" y="9956"/>
                </a:cubicBezTo>
                <a:cubicBezTo>
                  <a:pt x="8140" y="8108"/>
                  <a:pt x="8140" y="8108"/>
                  <a:pt x="8140" y="8108"/>
                </a:cubicBezTo>
                <a:cubicBezTo>
                  <a:pt x="8136" y="7752"/>
                  <a:pt x="8060" y="7484"/>
                  <a:pt x="7912" y="7308"/>
                </a:cubicBezTo>
                <a:cubicBezTo>
                  <a:pt x="7764" y="7128"/>
                  <a:pt x="7540" y="7040"/>
                  <a:pt x="7236" y="7040"/>
                </a:cubicBezTo>
                <a:close/>
                <a:moveTo>
                  <a:pt x="11400" y="7040"/>
                </a:moveTo>
                <a:cubicBezTo>
                  <a:pt x="11056" y="7040"/>
                  <a:pt x="10780" y="7168"/>
                  <a:pt x="10576" y="7424"/>
                </a:cubicBezTo>
                <a:cubicBezTo>
                  <a:pt x="10552" y="7092"/>
                  <a:pt x="10552" y="7092"/>
                  <a:pt x="10552" y="7092"/>
                </a:cubicBezTo>
                <a:cubicBezTo>
                  <a:pt x="10552" y="7100"/>
                  <a:pt x="10552" y="7100"/>
                  <a:pt x="10552" y="7100"/>
                </a:cubicBezTo>
                <a:cubicBezTo>
                  <a:pt x="9836" y="7100"/>
                  <a:pt x="9836" y="7100"/>
                  <a:pt x="9836" y="7100"/>
                </a:cubicBezTo>
                <a:cubicBezTo>
                  <a:pt x="9836" y="9960"/>
                  <a:pt x="9836" y="9960"/>
                  <a:pt x="9836" y="9960"/>
                </a:cubicBezTo>
                <a:cubicBezTo>
                  <a:pt x="10600" y="9960"/>
                  <a:pt x="10600" y="9960"/>
                  <a:pt x="10600" y="9960"/>
                </a:cubicBezTo>
                <a:cubicBezTo>
                  <a:pt x="10600" y="7940"/>
                  <a:pt x="10600" y="7940"/>
                  <a:pt x="10600" y="7940"/>
                </a:cubicBezTo>
                <a:cubicBezTo>
                  <a:pt x="10708" y="7756"/>
                  <a:pt x="10868" y="7664"/>
                  <a:pt x="11084" y="7664"/>
                </a:cubicBezTo>
                <a:cubicBezTo>
                  <a:pt x="11248" y="7664"/>
                  <a:pt x="11364" y="7700"/>
                  <a:pt x="11436" y="7772"/>
                </a:cubicBezTo>
                <a:cubicBezTo>
                  <a:pt x="11504" y="7844"/>
                  <a:pt x="11540" y="7960"/>
                  <a:pt x="11540" y="8124"/>
                </a:cubicBezTo>
                <a:cubicBezTo>
                  <a:pt x="11540" y="9956"/>
                  <a:pt x="11540" y="9956"/>
                  <a:pt x="11540" y="9956"/>
                </a:cubicBezTo>
                <a:cubicBezTo>
                  <a:pt x="12304" y="9956"/>
                  <a:pt x="12304" y="9956"/>
                  <a:pt x="12304" y="9956"/>
                </a:cubicBezTo>
                <a:cubicBezTo>
                  <a:pt x="12304" y="8108"/>
                  <a:pt x="12304" y="8108"/>
                  <a:pt x="12304" y="8108"/>
                </a:cubicBezTo>
                <a:cubicBezTo>
                  <a:pt x="12300" y="7752"/>
                  <a:pt x="12224" y="7484"/>
                  <a:pt x="12076" y="7308"/>
                </a:cubicBezTo>
                <a:cubicBezTo>
                  <a:pt x="11928" y="7128"/>
                  <a:pt x="11704" y="7040"/>
                  <a:pt x="11400" y="7040"/>
                </a:cubicBezTo>
                <a:close/>
                <a:moveTo>
                  <a:pt x="15360" y="8352"/>
                </a:moveTo>
                <a:cubicBezTo>
                  <a:pt x="15364" y="8548"/>
                  <a:pt x="15364" y="8548"/>
                  <a:pt x="15364" y="8548"/>
                </a:cubicBezTo>
                <a:cubicBezTo>
                  <a:pt x="15364" y="8988"/>
                  <a:pt x="15240" y="9340"/>
                  <a:pt x="14996" y="9604"/>
                </a:cubicBezTo>
                <a:cubicBezTo>
                  <a:pt x="14752" y="9868"/>
                  <a:pt x="14424" y="10004"/>
                  <a:pt x="14008" y="10004"/>
                </a:cubicBezTo>
                <a:cubicBezTo>
                  <a:pt x="13596" y="10004"/>
                  <a:pt x="13264" y="9872"/>
                  <a:pt x="13020" y="9608"/>
                </a:cubicBezTo>
                <a:cubicBezTo>
                  <a:pt x="12776" y="9344"/>
                  <a:pt x="12652" y="8984"/>
                  <a:pt x="12652" y="8528"/>
                </a:cubicBezTo>
                <a:cubicBezTo>
                  <a:pt x="12652" y="8496"/>
                  <a:pt x="12652" y="8496"/>
                  <a:pt x="12652" y="8496"/>
                </a:cubicBezTo>
                <a:cubicBezTo>
                  <a:pt x="12656" y="8496"/>
                  <a:pt x="12656" y="8496"/>
                  <a:pt x="12656" y="8496"/>
                </a:cubicBezTo>
                <a:cubicBezTo>
                  <a:pt x="12656" y="8212"/>
                  <a:pt x="12712" y="7960"/>
                  <a:pt x="12820" y="7736"/>
                </a:cubicBezTo>
                <a:cubicBezTo>
                  <a:pt x="12928" y="7512"/>
                  <a:pt x="13088" y="7340"/>
                  <a:pt x="13292" y="7220"/>
                </a:cubicBezTo>
                <a:cubicBezTo>
                  <a:pt x="13496" y="7100"/>
                  <a:pt x="13736" y="7036"/>
                  <a:pt x="14008" y="7036"/>
                </a:cubicBezTo>
                <a:cubicBezTo>
                  <a:pt x="14392" y="7036"/>
                  <a:pt x="14708" y="7152"/>
                  <a:pt x="14952" y="7388"/>
                </a:cubicBezTo>
                <a:cubicBezTo>
                  <a:pt x="15196" y="7624"/>
                  <a:pt x="15332" y="7944"/>
                  <a:pt x="15360" y="8352"/>
                </a:cubicBezTo>
                <a:close/>
                <a:moveTo>
                  <a:pt x="14600" y="8496"/>
                </a:moveTo>
                <a:cubicBezTo>
                  <a:pt x="14600" y="8228"/>
                  <a:pt x="14548" y="8024"/>
                  <a:pt x="14444" y="7876"/>
                </a:cubicBezTo>
                <a:cubicBezTo>
                  <a:pt x="14340" y="7728"/>
                  <a:pt x="14192" y="7656"/>
                  <a:pt x="14004" y="7656"/>
                </a:cubicBezTo>
                <a:cubicBezTo>
                  <a:pt x="13816" y="7656"/>
                  <a:pt x="13672" y="7728"/>
                  <a:pt x="13572" y="7876"/>
                </a:cubicBezTo>
                <a:cubicBezTo>
                  <a:pt x="13472" y="8020"/>
                  <a:pt x="13420" y="8244"/>
                  <a:pt x="13420" y="8548"/>
                </a:cubicBezTo>
                <a:cubicBezTo>
                  <a:pt x="13420" y="8820"/>
                  <a:pt x="13472" y="9028"/>
                  <a:pt x="13572" y="9172"/>
                </a:cubicBezTo>
                <a:cubicBezTo>
                  <a:pt x="13676" y="9316"/>
                  <a:pt x="13820" y="9388"/>
                  <a:pt x="14012" y="9388"/>
                </a:cubicBezTo>
                <a:cubicBezTo>
                  <a:pt x="14196" y="9388"/>
                  <a:pt x="14340" y="9316"/>
                  <a:pt x="14444" y="9176"/>
                </a:cubicBezTo>
                <a:cubicBezTo>
                  <a:pt x="14548" y="9036"/>
                  <a:pt x="14600" y="8808"/>
                  <a:pt x="14600" y="8496"/>
                </a:cubicBezTo>
                <a:close/>
                <a:moveTo>
                  <a:pt x="16468" y="7432"/>
                </a:moveTo>
                <a:cubicBezTo>
                  <a:pt x="16448" y="7092"/>
                  <a:pt x="16448" y="7092"/>
                  <a:pt x="16448" y="7092"/>
                </a:cubicBezTo>
                <a:cubicBezTo>
                  <a:pt x="15728" y="7092"/>
                  <a:pt x="15728" y="7092"/>
                  <a:pt x="15728" y="7092"/>
                </a:cubicBezTo>
                <a:cubicBezTo>
                  <a:pt x="15728" y="9952"/>
                  <a:pt x="15728" y="9952"/>
                  <a:pt x="15728" y="9952"/>
                </a:cubicBezTo>
                <a:cubicBezTo>
                  <a:pt x="16492" y="9952"/>
                  <a:pt x="16492" y="9952"/>
                  <a:pt x="16492" y="9952"/>
                </a:cubicBezTo>
                <a:cubicBezTo>
                  <a:pt x="16492" y="8080"/>
                  <a:pt x="16492" y="8080"/>
                  <a:pt x="16492" y="8080"/>
                </a:cubicBezTo>
                <a:cubicBezTo>
                  <a:pt x="16580" y="7884"/>
                  <a:pt x="16772" y="7788"/>
                  <a:pt x="17060" y="7788"/>
                </a:cubicBezTo>
                <a:cubicBezTo>
                  <a:pt x="17140" y="7788"/>
                  <a:pt x="17232" y="7796"/>
                  <a:pt x="17336" y="7808"/>
                </a:cubicBezTo>
                <a:cubicBezTo>
                  <a:pt x="17340" y="7072"/>
                  <a:pt x="17340" y="7072"/>
                  <a:pt x="17340" y="7072"/>
                </a:cubicBezTo>
                <a:cubicBezTo>
                  <a:pt x="17268" y="7048"/>
                  <a:pt x="17188" y="7036"/>
                  <a:pt x="17104" y="7036"/>
                </a:cubicBezTo>
                <a:cubicBezTo>
                  <a:pt x="16832" y="7036"/>
                  <a:pt x="16620" y="7168"/>
                  <a:pt x="16468" y="7432"/>
                </a:cubicBezTo>
                <a:close/>
                <a:moveTo>
                  <a:pt x="20780" y="7040"/>
                </a:moveTo>
                <a:cubicBezTo>
                  <a:pt x="20408" y="7040"/>
                  <a:pt x="20120" y="7184"/>
                  <a:pt x="19920" y="7476"/>
                </a:cubicBezTo>
                <a:cubicBezTo>
                  <a:pt x="19780" y="7184"/>
                  <a:pt x="19528" y="7040"/>
                  <a:pt x="19160" y="7040"/>
                </a:cubicBezTo>
                <a:cubicBezTo>
                  <a:pt x="18812" y="7040"/>
                  <a:pt x="18540" y="7164"/>
                  <a:pt x="18336" y="7412"/>
                </a:cubicBezTo>
                <a:cubicBezTo>
                  <a:pt x="18312" y="7092"/>
                  <a:pt x="18312" y="7092"/>
                  <a:pt x="18312" y="7092"/>
                </a:cubicBezTo>
                <a:cubicBezTo>
                  <a:pt x="18312" y="7096"/>
                  <a:pt x="18312" y="7096"/>
                  <a:pt x="18312" y="7096"/>
                </a:cubicBezTo>
                <a:cubicBezTo>
                  <a:pt x="17600" y="7096"/>
                  <a:pt x="17600" y="7096"/>
                  <a:pt x="17600" y="7096"/>
                </a:cubicBezTo>
                <a:cubicBezTo>
                  <a:pt x="17600" y="9956"/>
                  <a:pt x="17600" y="9956"/>
                  <a:pt x="17600" y="9956"/>
                </a:cubicBezTo>
                <a:cubicBezTo>
                  <a:pt x="18364" y="9956"/>
                  <a:pt x="18364" y="9956"/>
                  <a:pt x="18364" y="9956"/>
                </a:cubicBezTo>
                <a:cubicBezTo>
                  <a:pt x="18364" y="7932"/>
                  <a:pt x="18364" y="7932"/>
                  <a:pt x="18364" y="7932"/>
                </a:cubicBezTo>
                <a:cubicBezTo>
                  <a:pt x="18464" y="7752"/>
                  <a:pt x="18620" y="7660"/>
                  <a:pt x="18836" y="7660"/>
                </a:cubicBezTo>
                <a:cubicBezTo>
                  <a:pt x="18992" y="7660"/>
                  <a:pt x="19104" y="7700"/>
                  <a:pt x="19168" y="7772"/>
                </a:cubicBezTo>
                <a:cubicBezTo>
                  <a:pt x="19232" y="7848"/>
                  <a:pt x="19264" y="7968"/>
                  <a:pt x="19264" y="8132"/>
                </a:cubicBezTo>
                <a:cubicBezTo>
                  <a:pt x="19264" y="9956"/>
                  <a:pt x="19264" y="9956"/>
                  <a:pt x="19264" y="9956"/>
                </a:cubicBezTo>
                <a:cubicBezTo>
                  <a:pt x="20028" y="9956"/>
                  <a:pt x="20028" y="9956"/>
                  <a:pt x="20028" y="9956"/>
                </a:cubicBezTo>
                <a:cubicBezTo>
                  <a:pt x="20024" y="7992"/>
                  <a:pt x="20024" y="7992"/>
                  <a:pt x="20024" y="7992"/>
                </a:cubicBezTo>
                <a:cubicBezTo>
                  <a:pt x="20112" y="7772"/>
                  <a:pt x="20272" y="7664"/>
                  <a:pt x="20500" y="7664"/>
                </a:cubicBezTo>
                <a:cubicBezTo>
                  <a:pt x="20660" y="7664"/>
                  <a:pt x="20772" y="7700"/>
                  <a:pt x="20836" y="7776"/>
                </a:cubicBezTo>
                <a:cubicBezTo>
                  <a:pt x="20900" y="7852"/>
                  <a:pt x="20932" y="7968"/>
                  <a:pt x="20932" y="8132"/>
                </a:cubicBezTo>
                <a:cubicBezTo>
                  <a:pt x="20932" y="9956"/>
                  <a:pt x="20932" y="9956"/>
                  <a:pt x="20932" y="9956"/>
                </a:cubicBezTo>
                <a:cubicBezTo>
                  <a:pt x="21700" y="9956"/>
                  <a:pt x="21700" y="9956"/>
                  <a:pt x="21700" y="9956"/>
                </a:cubicBezTo>
                <a:cubicBezTo>
                  <a:pt x="21700" y="8128"/>
                  <a:pt x="21700" y="8128"/>
                  <a:pt x="21700" y="8128"/>
                </a:cubicBezTo>
                <a:cubicBezTo>
                  <a:pt x="21700" y="7764"/>
                  <a:pt x="21624" y="7492"/>
                  <a:pt x="21472" y="7312"/>
                </a:cubicBezTo>
                <a:cubicBezTo>
                  <a:pt x="21320" y="7132"/>
                  <a:pt x="21092" y="7040"/>
                  <a:pt x="20780" y="7040"/>
                </a:cubicBezTo>
                <a:close/>
                <a:moveTo>
                  <a:pt x="24332" y="7412"/>
                </a:moveTo>
                <a:cubicBezTo>
                  <a:pt x="24556" y="7660"/>
                  <a:pt x="24668" y="8008"/>
                  <a:pt x="24668" y="8460"/>
                </a:cubicBezTo>
                <a:cubicBezTo>
                  <a:pt x="24668" y="8772"/>
                  <a:pt x="24668" y="8772"/>
                  <a:pt x="24668" y="8772"/>
                </a:cubicBezTo>
                <a:cubicBezTo>
                  <a:pt x="22844" y="8772"/>
                  <a:pt x="22844" y="8772"/>
                  <a:pt x="22844" y="8772"/>
                </a:cubicBezTo>
                <a:cubicBezTo>
                  <a:pt x="22868" y="8960"/>
                  <a:pt x="22944" y="9108"/>
                  <a:pt x="23068" y="9220"/>
                </a:cubicBezTo>
                <a:cubicBezTo>
                  <a:pt x="23192" y="9332"/>
                  <a:pt x="23348" y="9388"/>
                  <a:pt x="23540" y="9388"/>
                </a:cubicBezTo>
                <a:cubicBezTo>
                  <a:pt x="23836" y="9388"/>
                  <a:pt x="24064" y="9280"/>
                  <a:pt x="24228" y="9068"/>
                </a:cubicBezTo>
                <a:cubicBezTo>
                  <a:pt x="24604" y="9488"/>
                  <a:pt x="24604" y="9488"/>
                  <a:pt x="24604" y="9488"/>
                </a:cubicBezTo>
                <a:cubicBezTo>
                  <a:pt x="24488" y="9652"/>
                  <a:pt x="24336" y="9776"/>
                  <a:pt x="24140" y="9868"/>
                </a:cubicBezTo>
                <a:cubicBezTo>
                  <a:pt x="23948" y="9960"/>
                  <a:pt x="23732" y="10004"/>
                  <a:pt x="23492" y="10004"/>
                </a:cubicBezTo>
                <a:cubicBezTo>
                  <a:pt x="23072" y="10004"/>
                  <a:pt x="22732" y="9876"/>
                  <a:pt x="22468" y="9620"/>
                </a:cubicBezTo>
                <a:cubicBezTo>
                  <a:pt x="22204" y="9364"/>
                  <a:pt x="22072" y="9020"/>
                  <a:pt x="22072" y="8592"/>
                </a:cubicBezTo>
                <a:cubicBezTo>
                  <a:pt x="22072" y="8520"/>
                  <a:pt x="22072" y="8520"/>
                  <a:pt x="22072" y="8520"/>
                </a:cubicBezTo>
                <a:cubicBezTo>
                  <a:pt x="22072" y="8232"/>
                  <a:pt x="22128" y="7976"/>
                  <a:pt x="22240" y="7748"/>
                </a:cubicBezTo>
                <a:cubicBezTo>
                  <a:pt x="22352" y="7520"/>
                  <a:pt x="22508" y="7348"/>
                  <a:pt x="22712" y="7224"/>
                </a:cubicBezTo>
                <a:cubicBezTo>
                  <a:pt x="22916" y="7100"/>
                  <a:pt x="23148" y="7040"/>
                  <a:pt x="23408" y="7040"/>
                </a:cubicBezTo>
                <a:cubicBezTo>
                  <a:pt x="23800" y="7040"/>
                  <a:pt x="24108" y="7164"/>
                  <a:pt x="24332" y="7412"/>
                </a:cubicBezTo>
                <a:close/>
                <a:moveTo>
                  <a:pt x="23924" y="8192"/>
                </a:moveTo>
                <a:cubicBezTo>
                  <a:pt x="23920" y="8024"/>
                  <a:pt x="23876" y="7892"/>
                  <a:pt x="23788" y="7796"/>
                </a:cubicBezTo>
                <a:cubicBezTo>
                  <a:pt x="23692" y="7700"/>
                  <a:pt x="23568" y="7656"/>
                  <a:pt x="23408" y="7656"/>
                </a:cubicBezTo>
                <a:cubicBezTo>
                  <a:pt x="23256" y="7656"/>
                  <a:pt x="23132" y="7708"/>
                  <a:pt x="23040" y="7812"/>
                </a:cubicBezTo>
                <a:cubicBezTo>
                  <a:pt x="22944" y="7916"/>
                  <a:pt x="22884" y="8060"/>
                  <a:pt x="22860" y="8252"/>
                </a:cubicBezTo>
                <a:cubicBezTo>
                  <a:pt x="23924" y="8252"/>
                  <a:pt x="23924" y="8252"/>
                  <a:pt x="23924" y="8252"/>
                </a:cubicBezTo>
                <a:lnTo>
                  <a:pt x="23924" y="8192"/>
                </a:lnTo>
                <a:close/>
                <a:moveTo>
                  <a:pt x="27224" y="7308"/>
                </a:moveTo>
                <a:cubicBezTo>
                  <a:pt x="27076" y="7128"/>
                  <a:pt x="26852" y="7040"/>
                  <a:pt x="26548" y="7040"/>
                </a:cubicBezTo>
                <a:cubicBezTo>
                  <a:pt x="26204" y="7040"/>
                  <a:pt x="25928" y="7168"/>
                  <a:pt x="25724" y="7424"/>
                </a:cubicBezTo>
                <a:cubicBezTo>
                  <a:pt x="25700" y="7092"/>
                  <a:pt x="25700" y="7092"/>
                  <a:pt x="25700" y="7092"/>
                </a:cubicBezTo>
                <a:cubicBezTo>
                  <a:pt x="25700" y="7100"/>
                  <a:pt x="25700" y="7100"/>
                  <a:pt x="25700" y="7100"/>
                </a:cubicBezTo>
                <a:cubicBezTo>
                  <a:pt x="24984" y="7100"/>
                  <a:pt x="24984" y="7100"/>
                  <a:pt x="24984" y="7100"/>
                </a:cubicBezTo>
                <a:cubicBezTo>
                  <a:pt x="24984" y="9960"/>
                  <a:pt x="24984" y="9960"/>
                  <a:pt x="24984" y="9960"/>
                </a:cubicBezTo>
                <a:cubicBezTo>
                  <a:pt x="25748" y="9960"/>
                  <a:pt x="25748" y="9960"/>
                  <a:pt x="25748" y="9960"/>
                </a:cubicBezTo>
                <a:cubicBezTo>
                  <a:pt x="25748" y="7940"/>
                  <a:pt x="25748" y="7940"/>
                  <a:pt x="25748" y="7940"/>
                </a:cubicBezTo>
                <a:cubicBezTo>
                  <a:pt x="25856" y="7756"/>
                  <a:pt x="26016" y="7664"/>
                  <a:pt x="26232" y="7664"/>
                </a:cubicBezTo>
                <a:cubicBezTo>
                  <a:pt x="26396" y="7664"/>
                  <a:pt x="26512" y="7700"/>
                  <a:pt x="26584" y="7772"/>
                </a:cubicBezTo>
                <a:cubicBezTo>
                  <a:pt x="26652" y="7844"/>
                  <a:pt x="26688" y="7960"/>
                  <a:pt x="26688" y="8124"/>
                </a:cubicBezTo>
                <a:cubicBezTo>
                  <a:pt x="26688" y="9956"/>
                  <a:pt x="26688" y="9956"/>
                  <a:pt x="26688" y="9956"/>
                </a:cubicBezTo>
                <a:cubicBezTo>
                  <a:pt x="27452" y="9956"/>
                  <a:pt x="27452" y="9956"/>
                  <a:pt x="27452" y="9956"/>
                </a:cubicBezTo>
                <a:cubicBezTo>
                  <a:pt x="27452" y="8108"/>
                  <a:pt x="27452" y="8108"/>
                  <a:pt x="27452" y="8108"/>
                </a:cubicBezTo>
                <a:cubicBezTo>
                  <a:pt x="27448" y="7752"/>
                  <a:pt x="27372" y="7484"/>
                  <a:pt x="27224" y="7308"/>
                </a:cubicBezTo>
                <a:close/>
                <a:moveTo>
                  <a:pt x="5732" y="3596"/>
                </a:moveTo>
                <a:cubicBezTo>
                  <a:pt x="5616" y="3760"/>
                  <a:pt x="5464" y="3884"/>
                  <a:pt x="5268" y="3976"/>
                </a:cubicBezTo>
                <a:cubicBezTo>
                  <a:pt x="5076" y="4068"/>
                  <a:pt x="4860" y="4112"/>
                  <a:pt x="4620" y="4112"/>
                </a:cubicBezTo>
                <a:cubicBezTo>
                  <a:pt x="4200" y="4112"/>
                  <a:pt x="3860" y="3984"/>
                  <a:pt x="3596" y="3728"/>
                </a:cubicBezTo>
                <a:cubicBezTo>
                  <a:pt x="3332" y="3472"/>
                  <a:pt x="3200" y="3128"/>
                  <a:pt x="3200" y="2700"/>
                </a:cubicBezTo>
                <a:cubicBezTo>
                  <a:pt x="3200" y="2628"/>
                  <a:pt x="3200" y="2628"/>
                  <a:pt x="3200" y="2628"/>
                </a:cubicBezTo>
                <a:cubicBezTo>
                  <a:pt x="3200" y="2340"/>
                  <a:pt x="3256" y="2084"/>
                  <a:pt x="3368" y="1856"/>
                </a:cubicBezTo>
                <a:cubicBezTo>
                  <a:pt x="3480" y="1628"/>
                  <a:pt x="3636" y="1456"/>
                  <a:pt x="3840" y="1332"/>
                </a:cubicBezTo>
                <a:cubicBezTo>
                  <a:pt x="4044" y="1208"/>
                  <a:pt x="4276" y="1148"/>
                  <a:pt x="4536" y="1148"/>
                </a:cubicBezTo>
                <a:cubicBezTo>
                  <a:pt x="4928" y="1148"/>
                  <a:pt x="5236" y="1272"/>
                  <a:pt x="5460" y="1520"/>
                </a:cubicBezTo>
                <a:cubicBezTo>
                  <a:pt x="5684" y="1768"/>
                  <a:pt x="5796" y="2116"/>
                  <a:pt x="5796" y="2568"/>
                </a:cubicBezTo>
                <a:cubicBezTo>
                  <a:pt x="5796" y="2880"/>
                  <a:pt x="5796" y="2880"/>
                  <a:pt x="5796" y="2880"/>
                </a:cubicBezTo>
                <a:cubicBezTo>
                  <a:pt x="3972" y="2880"/>
                  <a:pt x="3972" y="2880"/>
                  <a:pt x="3972" y="2880"/>
                </a:cubicBezTo>
                <a:cubicBezTo>
                  <a:pt x="3996" y="3068"/>
                  <a:pt x="4072" y="3216"/>
                  <a:pt x="4196" y="3328"/>
                </a:cubicBezTo>
                <a:cubicBezTo>
                  <a:pt x="4320" y="3440"/>
                  <a:pt x="4476" y="3496"/>
                  <a:pt x="4668" y="3496"/>
                </a:cubicBezTo>
                <a:cubicBezTo>
                  <a:pt x="4964" y="3496"/>
                  <a:pt x="5192" y="3388"/>
                  <a:pt x="5356" y="3176"/>
                </a:cubicBezTo>
                <a:lnTo>
                  <a:pt x="5732" y="3596"/>
                </a:lnTo>
                <a:close/>
                <a:moveTo>
                  <a:pt x="3984" y="2356"/>
                </a:moveTo>
                <a:cubicBezTo>
                  <a:pt x="5048" y="2356"/>
                  <a:pt x="5048" y="2356"/>
                  <a:pt x="5048" y="2356"/>
                </a:cubicBezTo>
                <a:cubicBezTo>
                  <a:pt x="5048" y="2296"/>
                  <a:pt x="5048" y="2296"/>
                  <a:pt x="5048" y="2296"/>
                </a:cubicBezTo>
                <a:cubicBezTo>
                  <a:pt x="5044" y="2128"/>
                  <a:pt x="5000" y="1996"/>
                  <a:pt x="4912" y="1900"/>
                </a:cubicBezTo>
                <a:cubicBezTo>
                  <a:pt x="4820" y="1808"/>
                  <a:pt x="4696" y="1760"/>
                  <a:pt x="4532" y="1760"/>
                </a:cubicBezTo>
                <a:cubicBezTo>
                  <a:pt x="4380" y="1760"/>
                  <a:pt x="4256" y="1812"/>
                  <a:pt x="4164" y="1916"/>
                </a:cubicBezTo>
                <a:cubicBezTo>
                  <a:pt x="4068" y="2020"/>
                  <a:pt x="4008" y="2164"/>
                  <a:pt x="3984" y="2356"/>
                </a:cubicBezTo>
                <a:close/>
                <a:moveTo>
                  <a:pt x="10976" y="1200"/>
                </a:moveTo>
                <a:cubicBezTo>
                  <a:pt x="10236" y="1200"/>
                  <a:pt x="10236" y="1200"/>
                  <a:pt x="10236" y="1200"/>
                </a:cubicBezTo>
                <a:cubicBezTo>
                  <a:pt x="9864" y="3020"/>
                  <a:pt x="9864" y="3020"/>
                  <a:pt x="9864" y="3020"/>
                </a:cubicBezTo>
                <a:cubicBezTo>
                  <a:pt x="9340" y="1200"/>
                  <a:pt x="9340" y="1200"/>
                  <a:pt x="9340" y="1200"/>
                </a:cubicBezTo>
                <a:cubicBezTo>
                  <a:pt x="8788" y="1200"/>
                  <a:pt x="8788" y="1200"/>
                  <a:pt x="8788" y="1200"/>
                </a:cubicBezTo>
                <a:cubicBezTo>
                  <a:pt x="8264" y="3016"/>
                  <a:pt x="8264" y="3016"/>
                  <a:pt x="8264" y="3016"/>
                </a:cubicBezTo>
                <a:cubicBezTo>
                  <a:pt x="7892" y="1200"/>
                  <a:pt x="7892" y="1200"/>
                  <a:pt x="7892" y="1200"/>
                </a:cubicBezTo>
                <a:cubicBezTo>
                  <a:pt x="7156" y="1200"/>
                  <a:pt x="7156" y="1200"/>
                  <a:pt x="7156" y="1200"/>
                </a:cubicBezTo>
                <a:cubicBezTo>
                  <a:pt x="7884" y="4060"/>
                  <a:pt x="7884" y="4060"/>
                  <a:pt x="7884" y="4060"/>
                </a:cubicBezTo>
                <a:cubicBezTo>
                  <a:pt x="8520" y="4060"/>
                  <a:pt x="8520" y="4060"/>
                  <a:pt x="8520" y="4060"/>
                </a:cubicBezTo>
                <a:cubicBezTo>
                  <a:pt x="9064" y="2260"/>
                  <a:pt x="9064" y="2260"/>
                  <a:pt x="9064" y="2260"/>
                </a:cubicBezTo>
                <a:cubicBezTo>
                  <a:pt x="9608" y="4060"/>
                  <a:pt x="9608" y="4060"/>
                  <a:pt x="9608" y="4060"/>
                </a:cubicBezTo>
                <a:cubicBezTo>
                  <a:pt x="10244" y="4060"/>
                  <a:pt x="10244" y="4060"/>
                  <a:pt x="10244" y="4060"/>
                </a:cubicBezTo>
                <a:lnTo>
                  <a:pt x="10976" y="1200"/>
                </a:lnTo>
                <a:close/>
                <a:moveTo>
                  <a:pt x="12804" y="2312"/>
                </a:moveTo>
                <a:cubicBezTo>
                  <a:pt x="12804" y="2148"/>
                  <a:pt x="12804" y="2148"/>
                  <a:pt x="12804" y="2148"/>
                </a:cubicBezTo>
                <a:cubicBezTo>
                  <a:pt x="12804" y="2016"/>
                  <a:pt x="12772" y="1912"/>
                  <a:pt x="12704" y="1832"/>
                </a:cubicBezTo>
                <a:cubicBezTo>
                  <a:pt x="12636" y="1752"/>
                  <a:pt x="12528" y="1712"/>
                  <a:pt x="12384" y="1712"/>
                </a:cubicBezTo>
                <a:cubicBezTo>
                  <a:pt x="12256" y="1712"/>
                  <a:pt x="12156" y="1744"/>
                  <a:pt x="12080" y="1804"/>
                </a:cubicBezTo>
                <a:cubicBezTo>
                  <a:pt x="12008" y="1864"/>
                  <a:pt x="11972" y="1952"/>
                  <a:pt x="11972" y="2056"/>
                </a:cubicBezTo>
                <a:cubicBezTo>
                  <a:pt x="11208" y="2056"/>
                  <a:pt x="11208" y="2056"/>
                  <a:pt x="11208" y="2056"/>
                </a:cubicBezTo>
                <a:cubicBezTo>
                  <a:pt x="11208" y="1892"/>
                  <a:pt x="11260" y="1736"/>
                  <a:pt x="11360" y="1596"/>
                </a:cubicBezTo>
                <a:cubicBezTo>
                  <a:pt x="11464" y="1456"/>
                  <a:pt x="11608" y="1344"/>
                  <a:pt x="11792" y="1264"/>
                </a:cubicBezTo>
                <a:cubicBezTo>
                  <a:pt x="11976" y="1184"/>
                  <a:pt x="12188" y="1144"/>
                  <a:pt x="12420" y="1144"/>
                </a:cubicBezTo>
                <a:cubicBezTo>
                  <a:pt x="12772" y="1144"/>
                  <a:pt x="13052" y="1232"/>
                  <a:pt x="13260" y="1408"/>
                </a:cubicBezTo>
                <a:cubicBezTo>
                  <a:pt x="13468" y="1584"/>
                  <a:pt x="13572" y="1836"/>
                  <a:pt x="13572" y="2156"/>
                </a:cubicBezTo>
                <a:cubicBezTo>
                  <a:pt x="13572" y="3396"/>
                  <a:pt x="13572" y="3396"/>
                  <a:pt x="13572" y="3396"/>
                </a:cubicBezTo>
                <a:cubicBezTo>
                  <a:pt x="13572" y="3668"/>
                  <a:pt x="13612" y="3872"/>
                  <a:pt x="13684" y="4012"/>
                </a:cubicBezTo>
                <a:cubicBezTo>
                  <a:pt x="13684" y="4056"/>
                  <a:pt x="13684" y="4056"/>
                  <a:pt x="13684" y="4056"/>
                </a:cubicBezTo>
                <a:cubicBezTo>
                  <a:pt x="12908" y="4056"/>
                  <a:pt x="12908" y="4056"/>
                  <a:pt x="12908" y="4056"/>
                </a:cubicBezTo>
                <a:cubicBezTo>
                  <a:pt x="12908" y="4060"/>
                  <a:pt x="12908" y="4060"/>
                  <a:pt x="12908" y="4060"/>
                </a:cubicBezTo>
                <a:cubicBezTo>
                  <a:pt x="12872" y="3992"/>
                  <a:pt x="12848" y="3904"/>
                  <a:pt x="12832" y="3804"/>
                </a:cubicBezTo>
                <a:cubicBezTo>
                  <a:pt x="12648" y="4008"/>
                  <a:pt x="12404" y="4112"/>
                  <a:pt x="12112" y="4112"/>
                </a:cubicBezTo>
                <a:cubicBezTo>
                  <a:pt x="11832" y="4112"/>
                  <a:pt x="11600" y="4032"/>
                  <a:pt x="11416" y="3868"/>
                </a:cubicBezTo>
                <a:cubicBezTo>
                  <a:pt x="11232" y="3704"/>
                  <a:pt x="11140" y="3500"/>
                  <a:pt x="11140" y="3256"/>
                </a:cubicBezTo>
                <a:cubicBezTo>
                  <a:pt x="11140" y="2952"/>
                  <a:pt x="11252" y="2720"/>
                  <a:pt x="11476" y="2556"/>
                </a:cubicBezTo>
                <a:cubicBezTo>
                  <a:pt x="11700" y="2392"/>
                  <a:pt x="12024" y="2312"/>
                  <a:pt x="12452" y="2312"/>
                </a:cubicBezTo>
                <a:lnTo>
                  <a:pt x="12804" y="2312"/>
                </a:lnTo>
                <a:close/>
                <a:moveTo>
                  <a:pt x="12800" y="2756"/>
                </a:moveTo>
                <a:cubicBezTo>
                  <a:pt x="12516" y="2756"/>
                  <a:pt x="12516" y="2756"/>
                  <a:pt x="12516" y="2756"/>
                </a:cubicBezTo>
                <a:cubicBezTo>
                  <a:pt x="12132" y="2756"/>
                  <a:pt x="11928" y="2888"/>
                  <a:pt x="11904" y="3152"/>
                </a:cubicBezTo>
                <a:cubicBezTo>
                  <a:pt x="11900" y="3196"/>
                  <a:pt x="11900" y="3196"/>
                  <a:pt x="11900" y="3196"/>
                </a:cubicBezTo>
                <a:cubicBezTo>
                  <a:pt x="11900" y="3292"/>
                  <a:pt x="11932" y="3368"/>
                  <a:pt x="12000" y="3432"/>
                </a:cubicBezTo>
                <a:cubicBezTo>
                  <a:pt x="12068" y="3496"/>
                  <a:pt x="12160" y="3528"/>
                  <a:pt x="12276" y="3528"/>
                </a:cubicBezTo>
                <a:cubicBezTo>
                  <a:pt x="12388" y="3528"/>
                  <a:pt x="12492" y="3504"/>
                  <a:pt x="12588" y="3452"/>
                </a:cubicBezTo>
                <a:cubicBezTo>
                  <a:pt x="12684" y="3404"/>
                  <a:pt x="12752" y="3336"/>
                  <a:pt x="12800" y="3248"/>
                </a:cubicBezTo>
                <a:lnTo>
                  <a:pt x="12800" y="2756"/>
                </a:lnTo>
                <a:close/>
                <a:moveTo>
                  <a:pt x="16484" y="4056"/>
                </a:moveTo>
                <a:cubicBezTo>
                  <a:pt x="15708" y="4056"/>
                  <a:pt x="15708" y="4056"/>
                  <a:pt x="15708" y="4056"/>
                </a:cubicBezTo>
                <a:cubicBezTo>
                  <a:pt x="15708" y="4060"/>
                  <a:pt x="15708" y="4060"/>
                  <a:pt x="15708" y="4060"/>
                </a:cubicBezTo>
                <a:cubicBezTo>
                  <a:pt x="15672" y="3992"/>
                  <a:pt x="15648" y="3904"/>
                  <a:pt x="15632" y="3804"/>
                </a:cubicBezTo>
                <a:cubicBezTo>
                  <a:pt x="15448" y="4008"/>
                  <a:pt x="15204" y="4112"/>
                  <a:pt x="14912" y="4112"/>
                </a:cubicBezTo>
                <a:cubicBezTo>
                  <a:pt x="14632" y="4112"/>
                  <a:pt x="14400" y="4032"/>
                  <a:pt x="14216" y="3868"/>
                </a:cubicBezTo>
                <a:cubicBezTo>
                  <a:pt x="14032" y="3704"/>
                  <a:pt x="13940" y="3500"/>
                  <a:pt x="13940" y="3256"/>
                </a:cubicBezTo>
                <a:cubicBezTo>
                  <a:pt x="13940" y="2952"/>
                  <a:pt x="14052" y="2720"/>
                  <a:pt x="14276" y="2556"/>
                </a:cubicBezTo>
                <a:cubicBezTo>
                  <a:pt x="14500" y="2392"/>
                  <a:pt x="14824" y="2312"/>
                  <a:pt x="15252" y="2312"/>
                </a:cubicBezTo>
                <a:cubicBezTo>
                  <a:pt x="15604" y="2312"/>
                  <a:pt x="15604" y="2312"/>
                  <a:pt x="15604" y="2312"/>
                </a:cubicBezTo>
                <a:cubicBezTo>
                  <a:pt x="15604" y="2148"/>
                  <a:pt x="15604" y="2148"/>
                  <a:pt x="15604" y="2148"/>
                </a:cubicBezTo>
                <a:cubicBezTo>
                  <a:pt x="15604" y="2016"/>
                  <a:pt x="15572" y="1912"/>
                  <a:pt x="15504" y="1832"/>
                </a:cubicBezTo>
                <a:cubicBezTo>
                  <a:pt x="15436" y="1752"/>
                  <a:pt x="15328" y="1712"/>
                  <a:pt x="15184" y="1712"/>
                </a:cubicBezTo>
                <a:cubicBezTo>
                  <a:pt x="15056" y="1712"/>
                  <a:pt x="14956" y="1744"/>
                  <a:pt x="14880" y="1804"/>
                </a:cubicBezTo>
                <a:cubicBezTo>
                  <a:pt x="14808" y="1864"/>
                  <a:pt x="14772" y="1952"/>
                  <a:pt x="14772" y="2056"/>
                </a:cubicBezTo>
                <a:cubicBezTo>
                  <a:pt x="14008" y="2056"/>
                  <a:pt x="14008" y="2056"/>
                  <a:pt x="14008" y="2056"/>
                </a:cubicBezTo>
                <a:cubicBezTo>
                  <a:pt x="14008" y="1892"/>
                  <a:pt x="14060" y="1736"/>
                  <a:pt x="14160" y="1596"/>
                </a:cubicBezTo>
                <a:cubicBezTo>
                  <a:pt x="14264" y="1456"/>
                  <a:pt x="14408" y="1344"/>
                  <a:pt x="14592" y="1264"/>
                </a:cubicBezTo>
                <a:cubicBezTo>
                  <a:pt x="14776" y="1184"/>
                  <a:pt x="14988" y="1144"/>
                  <a:pt x="15220" y="1144"/>
                </a:cubicBezTo>
                <a:cubicBezTo>
                  <a:pt x="15572" y="1144"/>
                  <a:pt x="15852" y="1232"/>
                  <a:pt x="16060" y="1408"/>
                </a:cubicBezTo>
                <a:cubicBezTo>
                  <a:pt x="16268" y="1584"/>
                  <a:pt x="16372" y="1836"/>
                  <a:pt x="16372" y="2156"/>
                </a:cubicBezTo>
                <a:cubicBezTo>
                  <a:pt x="16372" y="3396"/>
                  <a:pt x="16372" y="3396"/>
                  <a:pt x="16372" y="3396"/>
                </a:cubicBezTo>
                <a:cubicBezTo>
                  <a:pt x="16372" y="3668"/>
                  <a:pt x="16412" y="3872"/>
                  <a:pt x="16484" y="4012"/>
                </a:cubicBezTo>
                <a:lnTo>
                  <a:pt x="16484" y="4056"/>
                </a:lnTo>
                <a:close/>
                <a:moveTo>
                  <a:pt x="15600" y="2756"/>
                </a:moveTo>
                <a:cubicBezTo>
                  <a:pt x="15316" y="2756"/>
                  <a:pt x="15316" y="2756"/>
                  <a:pt x="15316" y="2756"/>
                </a:cubicBezTo>
                <a:cubicBezTo>
                  <a:pt x="14932" y="2756"/>
                  <a:pt x="14728" y="2888"/>
                  <a:pt x="14704" y="3152"/>
                </a:cubicBezTo>
                <a:cubicBezTo>
                  <a:pt x="14700" y="3196"/>
                  <a:pt x="14700" y="3196"/>
                  <a:pt x="14700" y="3196"/>
                </a:cubicBezTo>
                <a:cubicBezTo>
                  <a:pt x="14700" y="3292"/>
                  <a:pt x="14732" y="3368"/>
                  <a:pt x="14800" y="3432"/>
                </a:cubicBezTo>
                <a:cubicBezTo>
                  <a:pt x="14868" y="3496"/>
                  <a:pt x="14960" y="3528"/>
                  <a:pt x="15076" y="3528"/>
                </a:cubicBezTo>
                <a:cubicBezTo>
                  <a:pt x="15188" y="3528"/>
                  <a:pt x="15292" y="3504"/>
                  <a:pt x="15388" y="3452"/>
                </a:cubicBezTo>
                <a:cubicBezTo>
                  <a:pt x="15484" y="3404"/>
                  <a:pt x="15552" y="3336"/>
                  <a:pt x="15600" y="3248"/>
                </a:cubicBezTo>
                <a:lnTo>
                  <a:pt x="15600" y="2756"/>
                </a:lnTo>
                <a:close/>
                <a:moveTo>
                  <a:pt x="17616" y="2188"/>
                </a:moveTo>
                <a:cubicBezTo>
                  <a:pt x="17704" y="1992"/>
                  <a:pt x="17896" y="1896"/>
                  <a:pt x="18184" y="1896"/>
                </a:cubicBezTo>
                <a:cubicBezTo>
                  <a:pt x="18264" y="1896"/>
                  <a:pt x="18356" y="1904"/>
                  <a:pt x="18460" y="1916"/>
                </a:cubicBezTo>
                <a:cubicBezTo>
                  <a:pt x="18464" y="1180"/>
                  <a:pt x="18464" y="1180"/>
                  <a:pt x="18464" y="1180"/>
                </a:cubicBezTo>
                <a:cubicBezTo>
                  <a:pt x="18392" y="1156"/>
                  <a:pt x="18312" y="1144"/>
                  <a:pt x="18228" y="1144"/>
                </a:cubicBezTo>
                <a:cubicBezTo>
                  <a:pt x="17956" y="1144"/>
                  <a:pt x="17744" y="1276"/>
                  <a:pt x="17592" y="1540"/>
                </a:cubicBezTo>
                <a:cubicBezTo>
                  <a:pt x="17572" y="1200"/>
                  <a:pt x="17572" y="1200"/>
                  <a:pt x="17572" y="1200"/>
                </a:cubicBezTo>
                <a:cubicBezTo>
                  <a:pt x="16852" y="1200"/>
                  <a:pt x="16852" y="1200"/>
                  <a:pt x="16852" y="1200"/>
                </a:cubicBezTo>
                <a:cubicBezTo>
                  <a:pt x="16852" y="4060"/>
                  <a:pt x="16852" y="4060"/>
                  <a:pt x="16852" y="4060"/>
                </a:cubicBezTo>
                <a:cubicBezTo>
                  <a:pt x="17616" y="4060"/>
                  <a:pt x="17616" y="4060"/>
                  <a:pt x="17616" y="4060"/>
                </a:cubicBezTo>
                <a:lnTo>
                  <a:pt x="17616" y="2188"/>
                </a:lnTo>
                <a:close/>
                <a:moveTo>
                  <a:pt x="18912" y="3712"/>
                </a:moveTo>
                <a:cubicBezTo>
                  <a:pt x="18708" y="3448"/>
                  <a:pt x="18604" y="3080"/>
                  <a:pt x="18604" y="2608"/>
                </a:cubicBezTo>
                <a:cubicBezTo>
                  <a:pt x="18604" y="2164"/>
                  <a:pt x="18704" y="1808"/>
                  <a:pt x="18904" y="1544"/>
                </a:cubicBezTo>
                <a:cubicBezTo>
                  <a:pt x="19104" y="1280"/>
                  <a:pt x="19376" y="1148"/>
                  <a:pt x="19724" y="1148"/>
                </a:cubicBezTo>
                <a:cubicBezTo>
                  <a:pt x="20004" y="1148"/>
                  <a:pt x="20232" y="1252"/>
                  <a:pt x="20416" y="1460"/>
                </a:cubicBezTo>
                <a:cubicBezTo>
                  <a:pt x="20416" y="0"/>
                  <a:pt x="20416" y="0"/>
                  <a:pt x="20416" y="0"/>
                </a:cubicBezTo>
                <a:cubicBezTo>
                  <a:pt x="21184" y="0"/>
                  <a:pt x="21184" y="0"/>
                  <a:pt x="21184" y="0"/>
                </a:cubicBezTo>
                <a:cubicBezTo>
                  <a:pt x="21184" y="4060"/>
                  <a:pt x="21184" y="4060"/>
                  <a:pt x="21184" y="4060"/>
                </a:cubicBezTo>
                <a:cubicBezTo>
                  <a:pt x="20496" y="4060"/>
                  <a:pt x="20496" y="4060"/>
                  <a:pt x="20496" y="4060"/>
                </a:cubicBezTo>
                <a:cubicBezTo>
                  <a:pt x="20460" y="3756"/>
                  <a:pt x="20460" y="3756"/>
                  <a:pt x="20460" y="3756"/>
                </a:cubicBezTo>
                <a:cubicBezTo>
                  <a:pt x="20268" y="3996"/>
                  <a:pt x="20024" y="4112"/>
                  <a:pt x="19724" y="4112"/>
                </a:cubicBezTo>
                <a:cubicBezTo>
                  <a:pt x="19388" y="4112"/>
                  <a:pt x="19116" y="3980"/>
                  <a:pt x="18912" y="3712"/>
                </a:cubicBezTo>
                <a:close/>
                <a:moveTo>
                  <a:pt x="19372" y="2664"/>
                </a:moveTo>
                <a:cubicBezTo>
                  <a:pt x="19372" y="2932"/>
                  <a:pt x="19420" y="3140"/>
                  <a:pt x="19512" y="3280"/>
                </a:cubicBezTo>
                <a:cubicBezTo>
                  <a:pt x="19604" y="3424"/>
                  <a:pt x="19740" y="3496"/>
                  <a:pt x="19920" y="3496"/>
                </a:cubicBezTo>
                <a:cubicBezTo>
                  <a:pt x="20156" y="3496"/>
                  <a:pt x="20324" y="3396"/>
                  <a:pt x="20420" y="3196"/>
                </a:cubicBezTo>
                <a:cubicBezTo>
                  <a:pt x="20420" y="2064"/>
                  <a:pt x="20420" y="2064"/>
                  <a:pt x="20420" y="2064"/>
                </a:cubicBezTo>
                <a:cubicBezTo>
                  <a:pt x="20324" y="1864"/>
                  <a:pt x="20160" y="1764"/>
                  <a:pt x="19924" y="1764"/>
                </a:cubicBezTo>
                <a:cubicBezTo>
                  <a:pt x="19556" y="1768"/>
                  <a:pt x="19372" y="2068"/>
                  <a:pt x="19372" y="2664"/>
                </a:cubicBezTo>
                <a:close/>
                <a:moveTo>
                  <a:pt x="22992" y="4112"/>
                </a:moveTo>
                <a:cubicBezTo>
                  <a:pt x="22572" y="4112"/>
                  <a:pt x="22232" y="3984"/>
                  <a:pt x="21968" y="3728"/>
                </a:cubicBezTo>
                <a:cubicBezTo>
                  <a:pt x="21704" y="3472"/>
                  <a:pt x="21572" y="3128"/>
                  <a:pt x="21572" y="2700"/>
                </a:cubicBezTo>
                <a:cubicBezTo>
                  <a:pt x="21572" y="2628"/>
                  <a:pt x="21572" y="2628"/>
                  <a:pt x="21572" y="2628"/>
                </a:cubicBezTo>
                <a:cubicBezTo>
                  <a:pt x="21572" y="2340"/>
                  <a:pt x="21628" y="2084"/>
                  <a:pt x="21740" y="1856"/>
                </a:cubicBezTo>
                <a:cubicBezTo>
                  <a:pt x="21852" y="1628"/>
                  <a:pt x="22008" y="1456"/>
                  <a:pt x="22212" y="1332"/>
                </a:cubicBezTo>
                <a:cubicBezTo>
                  <a:pt x="22416" y="1208"/>
                  <a:pt x="22648" y="1148"/>
                  <a:pt x="22908" y="1148"/>
                </a:cubicBezTo>
                <a:cubicBezTo>
                  <a:pt x="23300" y="1148"/>
                  <a:pt x="23608" y="1272"/>
                  <a:pt x="23832" y="1520"/>
                </a:cubicBezTo>
                <a:cubicBezTo>
                  <a:pt x="24056" y="1768"/>
                  <a:pt x="24168" y="2116"/>
                  <a:pt x="24168" y="2568"/>
                </a:cubicBezTo>
                <a:cubicBezTo>
                  <a:pt x="24168" y="2880"/>
                  <a:pt x="24168" y="2880"/>
                  <a:pt x="24168" y="2880"/>
                </a:cubicBezTo>
                <a:cubicBezTo>
                  <a:pt x="22344" y="2880"/>
                  <a:pt x="22344" y="2880"/>
                  <a:pt x="22344" y="2880"/>
                </a:cubicBezTo>
                <a:cubicBezTo>
                  <a:pt x="22368" y="3068"/>
                  <a:pt x="22444" y="3216"/>
                  <a:pt x="22568" y="3328"/>
                </a:cubicBezTo>
                <a:cubicBezTo>
                  <a:pt x="22692" y="3440"/>
                  <a:pt x="22848" y="3496"/>
                  <a:pt x="23040" y="3496"/>
                </a:cubicBezTo>
                <a:cubicBezTo>
                  <a:pt x="23336" y="3496"/>
                  <a:pt x="23564" y="3388"/>
                  <a:pt x="23728" y="3176"/>
                </a:cubicBezTo>
                <a:cubicBezTo>
                  <a:pt x="24104" y="3596"/>
                  <a:pt x="24104" y="3596"/>
                  <a:pt x="24104" y="3596"/>
                </a:cubicBezTo>
                <a:cubicBezTo>
                  <a:pt x="23988" y="3760"/>
                  <a:pt x="23836" y="3884"/>
                  <a:pt x="23640" y="3976"/>
                </a:cubicBezTo>
                <a:cubicBezTo>
                  <a:pt x="23444" y="4068"/>
                  <a:pt x="23228" y="4112"/>
                  <a:pt x="22992" y="4112"/>
                </a:cubicBezTo>
                <a:close/>
                <a:moveTo>
                  <a:pt x="22356" y="2356"/>
                </a:moveTo>
                <a:cubicBezTo>
                  <a:pt x="23420" y="2356"/>
                  <a:pt x="23420" y="2356"/>
                  <a:pt x="23420" y="2356"/>
                </a:cubicBezTo>
                <a:cubicBezTo>
                  <a:pt x="23420" y="2296"/>
                  <a:pt x="23420" y="2296"/>
                  <a:pt x="23420" y="2296"/>
                </a:cubicBezTo>
                <a:cubicBezTo>
                  <a:pt x="23416" y="2128"/>
                  <a:pt x="23372" y="1996"/>
                  <a:pt x="23284" y="1900"/>
                </a:cubicBezTo>
                <a:cubicBezTo>
                  <a:pt x="23192" y="1808"/>
                  <a:pt x="23064" y="1760"/>
                  <a:pt x="22904" y="1760"/>
                </a:cubicBezTo>
                <a:cubicBezTo>
                  <a:pt x="22752" y="1760"/>
                  <a:pt x="22628" y="1812"/>
                  <a:pt x="22536" y="1916"/>
                </a:cubicBezTo>
                <a:cubicBezTo>
                  <a:pt x="22440" y="2020"/>
                  <a:pt x="22380" y="2164"/>
                  <a:pt x="22356" y="2356"/>
                </a:cubicBezTo>
                <a:close/>
                <a:moveTo>
                  <a:pt x="2980" y="2224"/>
                </a:moveTo>
                <a:cubicBezTo>
                  <a:pt x="2980" y="2580"/>
                  <a:pt x="2908" y="2900"/>
                  <a:pt x="2760" y="3180"/>
                </a:cubicBezTo>
                <a:cubicBezTo>
                  <a:pt x="2612" y="3460"/>
                  <a:pt x="2404" y="3676"/>
                  <a:pt x="2136" y="3828"/>
                </a:cubicBezTo>
                <a:cubicBezTo>
                  <a:pt x="1868" y="3980"/>
                  <a:pt x="1564" y="4060"/>
                  <a:pt x="1228" y="4060"/>
                </a:cubicBezTo>
                <a:cubicBezTo>
                  <a:pt x="40" y="4060"/>
                  <a:pt x="40" y="4060"/>
                  <a:pt x="40" y="4060"/>
                </a:cubicBezTo>
                <a:cubicBezTo>
                  <a:pt x="40" y="208"/>
                  <a:pt x="40" y="208"/>
                  <a:pt x="40" y="208"/>
                </a:cubicBezTo>
                <a:cubicBezTo>
                  <a:pt x="1224" y="208"/>
                  <a:pt x="1224" y="208"/>
                  <a:pt x="1224" y="208"/>
                </a:cubicBezTo>
                <a:cubicBezTo>
                  <a:pt x="1564" y="208"/>
                  <a:pt x="1864" y="284"/>
                  <a:pt x="2132" y="436"/>
                </a:cubicBezTo>
                <a:cubicBezTo>
                  <a:pt x="2400" y="588"/>
                  <a:pt x="2608" y="804"/>
                  <a:pt x="2756" y="1088"/>
                </a:cubicBezTo>
                <a:cubicBezTo>
                  <a:pt x="2904" y="1368"/>
                  <a:pt x="2980" y="1688"/>
                  <a:pt x="2980" y="2048"/>
                </a:cubicBezTo>
                <a:lnTo>
                  <a:pt x="2980" y="2224"/>
                </a:lnTo>
                <a:close/>
                <a:moveTo>
                  <a:pt x="2184" y="2048"/>
                </a:moveTo>
                <a:cubicBezTo>
                  <a:pt x="2184" y="1656"/>
                  <a:pt x="2104" y="1360"/>
                  <a:pt x="1940" y="1160"/>
                </a:cubicBezTo>
                <a:cubicBezTo>
                  <a:pt x="1776" y="960"/>
                  <a:pt x="1540" y="856"/>
                  <a:pt x="1228" y="856"/>
                </a:cubicBezTo>
                <a:cubicBezTo>
                  <a:pt x="836" y="856"/>
                  <a:pt x="836" y="856"/>
                  <a:pt x="836" y="856"/>
                </a:cubicBezTo>
                <a:cubicBezTo>
                  <a:pt x="836" y="3424"/>
                  <a:pt x="836" y="3424"/>
                  <a:pt x="836" y="3424"/>
                </a:cubicBezTo>
                <a:cubicBezTo>
                  <a:pt x="1220" y="3424"/>
                  <a:pt x="1220" y="3424"/>
                  <a:pt x="1220" y="3424"/>
                </a:cubicBezTo>
                <a:cubicBezTo>
                  <a:pt x="1532" y="3424"/>
                  <a:pt x="1768" y="3324"/>
                  <a:pt x="1932" y="3120"/>
                </a:cubicBezTo>
                <a:cubicBezTo>
                  <a:pt x="2096" y="2916"/>
                  <a:pt x="2180" y="2628"/>
                  <a:pt x="2184" y="2252"/>
                </a:cubicBezTo>
                <a:lnTo>
                  <a:pt x="2184" y="2048"/>
                </a:lnTo>
                <a:close/>
              </a:path>
            </a:pathLst>
          </a:custGeom>
          <a:solidFill>
            <a:srgbClr val="002457"/>
          </a:solidFill>
          <a:ln>
            <a:noFill/>
          </a:ln>
        </p:spPr>
        <p:txBody>
          <a:bodyPr vert="horz" wrap="square" lIns="91440" tIns="45720" rIns="91440" bIns="45720" numCol="1" anchor="t" anchorCtr="0" compatLnSpc="1">
            <a:prstTxWarp prst="textNoShape">
              <a:avLst/>
            </a:prstTxWarp>
          </a:bodyPr>
          <a:lstStyle/>
          <a:p>
            <a:endParaRPr lang="nl-NL" dirty="0"/>
          </a:p>
        </p:txBody>
      </p:sp>
    </p:spTree>
    <p:extLst>
      <p:ext uri="{BB962C8B-B14F-4D97-AF65-F5344CB8AC3E}">
        <p14:creationId xmlns:p14="http://schemas.microsoft.com/office/powerpoint/2010/main" val="348046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0972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90CF0-6DD6-1657-FE49-99801CF67D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6100FB9-5D85-3410-B87E-FCE6C0AF6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1A1D21-F8CD-EAA5-AD74-6362CE2338E5}"/>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D5461F71-31B0-CD2F-9EEA-C27BB5F441DF}"/>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E240C11B-B6EB-2FBF-954F-52E046F217D9}"/>
              </a:ext>
            </a:extLst>
          </p:cNvPr>
          <p:cNvSpPr>
            <a:spLocks noGrp="1"/>
          </p:cNvSpPr>
          <p:nvPr>
            <p:ph type="sldNum" sz="quarter" idx="12"/>
          </p:nvPr>
        </p:nvSpPr>
        <p:spPr/>
        <p:txBody>
          <a:bodyPr/>
          <a:lstStyle>
            <a:lvl1pPr>
              <a:defRPr/>
            </a:lvl1pPr>
          </a:lstStyle>
          <a:p>
            <a:fld id="{C6833FDA-E366-484A-97CB-651803884E84}" type="slidenum">
              <a:rPr lang="nl-NL" altLang="nl-NL"/>
              <a:pPr/>
              <a:t>‹nr.›</a:t>
            </a:fld>
            <a:endParaRPr lang="nl-NL" altLang="nl-NL"/>
          </a:p>
        </p:txBody>
      </p:sp>
    </p:spTree>
    <p:extLst>
      <p:ext uri="{BB962C8B-B14F-4D97-AF65-F5344CB8AC3E}">
        <p14:creationId xmlns:p14="http://schemas.microsoft.com/office/powerpoint/2010/main" val="6426701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2021F-9759-3B3D-D904-8C6DF5455F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BBE072A-23ED-148F-9EDD-0933F098B83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E64F25C-D3B3-99D6-0F0C-DD8D4B59AD2B}"/>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35034AC0-2706-0554-6B81-7FB9BC1194D2}"/>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825A3881-2097-5430-CD03-65F2412EEF4B}"/>
              </a:ext>
            </a:extLst>
          </p:cNvPr>
          <p:cNvSpPr>
            <a:spLocks noGrp="1"/>
          </p:cNvSpPr>
          <p:nvPr>
            <p:ph type="sldNum" sz="quarter" idx="12"/>
          </p:nvPr>
        </p:nvSpPr>
        <p:spPr/>
        <p:txBody>
          <a:bodyPr/>
          <a:lstStyle>
            <a:lvl1pPr>
              <a:defRPr/>
            </a:lvl1pPr>
          </a:lstStyle>
          <a:p>
            <a:fld id="{EF1E69B4-E505-4206-826A-3701FA5F0C86}" type="slidenum">
              <a:rPr lang="nl-NL" altLang="nl-NL"/>
              <a:pPr/>
              <a:t>‹nr.›</a:t>
            </a:fld>
            <a:endParaRPr lang="nl-NL" altLang="nl-NL"/>
          </a:p>
        </p:txBody>
      </p:sp>
    </p:spTree>
    <p:extLst>
      <p:ext uri="{BB962C8B-B14F-4D97-AF65-F5344CB8AC3E}">
        <p14:creationId xmlns:p14="http://schemas.microsoft.com/office/powerpoint/2010/main" val="197082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174674563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E3F23-FC7D-7764-608E-1A1C3B482C8C}"/>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0848FB8-6FB5-F4E9-0F39-7C56452F1FD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4BE3760-9268-0E10-BC91-4E00AACA049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A997A776-5358-49A8-5BCE-C632BA5952A2}"/>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3E67C279-3161-8737-5FC1-095D90B69DDD}"/>
              </a:ext>
            </a:extLst>
          </p:cNvPr>
          <p:cNvSpPr>
            <a:spLocks noGrp="1"/>
          </p:cNvSpPr>
          <p:nvPr>
            <p:ph type="sldNum" sz="quarter" idx="12"/>
          </p:nvPr>
        </p:nvSpPr>
        <p:spPr/>
        <p:txBody>
          <a:bodyPr/>
          <a:lstStyle>
            <a:lvl1pPr>
              <a:defRPr/>
            </a:lvl1pPr>
          </a:lstStyle>
          <a:p>
            <a:fld id="{FCE38B81-2881-4273-9A4F-9FF46B8FD7D2}" type="slidenum">
              <a:rPr lang="nl-NL" altLang="nl-NL"/>
              <a:pPr/>
              <a:t>‹nr.›</a:t>
            </a:fld>
            <a:endParaRPr lang="nl-NL" altLang="nl-NL"/>
          </a:p>
        </p:txBody>
      </p:sp>
    </p:spTree>
    <p:extLst>
      <p:ext uri="{BB962C8B-B14F-4D97-AF65-F5344CB8AC3E}">
        <p14:creationId xmlns:p14="http://schemas.microsoft.com/office/powerpoint/2010/main" val="23769317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7E3E7-858C-0CE2-8048-038F5641323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D33A376-6394-8C30-25DA-5B24CF66ADB9}"/>
              </a:ext>
            </a:extLst>
          </p:cNvPr>
          <p:cNvSpPr>
            <a:spLocks noGrp="1"/>
          </p:cNvSpPr>
          <p:nvPr>
            <p:ph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978EF99-619D-D084-C575-87B3F1F33EF5}"/>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0A40FA4-A7C2-F39E-FC7C-CD1B50006B69}"/>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878B1493-8BFB-EE67-3652-F07AF13C4AD5}"/>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89C38DEA-DB86-5790-933C-8B79A8443333}"/>
              </a:ext>
            </a:extLst>
          </p:cNvPr>
          <p:cNvSpPr>
            <a:spLocks noGrp="1"/>
          </p:cNvSpPr>
          <p:nvPr>
            <p:ph type="sldNum" sz="quarter" idx="12"/>
          </p:nvPr>
        </p:nvSpPr>
        <p:spPr/>
        <p:txBody>
          <a:bodyPr/>
          <a:lstStyle>
            <a:lvl1pPr>
              <a:defRPr/>
            </a:lvl1pPr>
          </a:lstStyle>
          <a:p>
            <a:fld id="{E3EC56E1-F1A0-44C1-9380-6FC0825701AF}" type="slidenum">
              <a:rPr lang="nl-NL" altLang="nl-NL"/>
              <a:pPr/>
              <a:t>‹nr.›</a:t>
            </a:fld>
            <a:endParaRPr lang="nl-NL" altLang="nl-NL"/>
          </a:p>
        </p:txBody>
      </p:sp>
    </p:spTree>
    <p:extLst>
      <p:ext uri="{BB962C8B-B14F-4D97-AF65-F5344CB8AC3E}">
        <p14:creationId xmlns:p14="http://schemas.microsoft.com/office/powerpoint/2010/main" val="33371821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F2767-35F0-C4ED-3F2F-0EE0B6A63867}"/>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0CE84F3-88F5-21EE-DEF1-C6981A97763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A40711-290B-67EA-444D-A97C72CCFC6E}"/>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3196C9-A940-22C4-7EE2-6DA29A8DF19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71DF4E-908E-F689-F035-279865FB084E}"/>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601877E-43AA-62F0-5012-27CA3ECC3F6F}"/>
              </a:ext>
            </a:extLst>
          </p:cNvPr>
          <p:cNvSpPr>
            <a:spLocks noGrp="1"/>
          </p:cNvSpPr>
          <p:nvPr>
            <p:ph type="dt" sz="half" idx="10"/>
          </p:nvPr>
        </p:nvSpPr>
        <p:spPr/>
        <p:txBody>
          <a:bodyPr/>
          <a:lstStyle>
            <a:lvl1pPr>
              <a:defRPr/>
            </a:lvl1pPr>
          </a:lstStyle>
          <a:p>
            <a:endParaRPr lang="nl-NL" altLang="nl-NL"/>
          </a:p>
        </p:txBody>
      </p:sp>
      <p:sp>
        <p:nvSpPr>
          <p:cNvPr id="8" name="Tijdelijke aanduiding voor voettekst 7">
            <a:extLst>
              <a:ext uri="{FF2B5EF4-FFF2-40B4-BE49-F238E27FC236}">
                <a16:creationId xmlns:a16="http://schemas.microsoft.com/office/drawing/2014/main" id="{324A5CD2-7F06-412A-4885-4B11C001ED80}"/>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9" name="Tijdelijke aanduiding voor dianummer 8">
            <a:extLst>
              <a:ext uri="{FF2B5EF4-FFF2-40B4-BE49-F238E27FC236}">
                <a16:creationId xmlns:a16="http://schemas.microsoft.com/office/drawing/2014/main" id="{6467D46C-2C84-06A3-0624-8F664F6FD938}"/>
              </a:ext>
            </a:extLst>
          </p:cNvPr>
          <p:cNvSpPr>
            <a:spLocks noGrp="1"/>
          </p:cNvSpPr>
          <p:nvPr>
            <p:ph type="sldNum" sz="quarter" idx="12"/>
          </p:nvPr>
        </p:nvSpPr>
        <p:spPr/>
        <p:txBody>
          <a:bodyPr/>
          <a:lstStyle>
            <a:lvl1pPr>
              <a:defRPr/>
            </a:lvl1pPr>
          </a:lstStyle>
          <a:p>
            <a:fld id="{843DE360-E3FE-4468-B5BC-D852A7F37062}" type="slidenum">
              <a:rPr lang="nl-NL" altLang="nl-NL"/>
              <a:pPr/>
              <a:t>‹nr.›</a:t>
            </a:fld>
            <a:endParaRPr lang="nl-NL" altLang="nl-NL"/>
          </a:p>
        </p:txBody>
      </p:sp>
    </p:spTree>
    <p:extLst>
      <p:ext uri="{BB962C8B-B14F-4D97-AF65-F5344CB8AC3E}">
        <p14:creationId xmlns:p14="http://schemas.microsoft.com/office/powerpoint/2010/main" val="1710097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B3F84-B952-A33F-E918-3A9B357499D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B3A013A-91B0-70F8-234C-4E55ABF78C11}"/>
              </a:ext>
            </a:extLst>
          </p:cNvPr>
          <p:cNvSpPr>
            <a:spLocks noGrp="1"/>
          </p:cNvSpPr>
          <p:nvPr>
            <p:ph type="dt" sz="half" idx="10"/>
          </p:nvPr>
        </p:nvSpPr>
        <p:spPr/>
        <p:txBody>
          <a:bodyPr/>
          <a:lstStyle>
            <a:lvl1pPr>
              <a:defRPr/>
            </a:lvl1pPr>
          </a:lstStyle>
          <a:p>
            <a:endParaRPr lang="nl-NL" altLang="nl-NL"/>
          </a:p>
        </p:txBody>
      </p:sp>
      <p:sp>
        <p:nvSpPr>
          <p:cNvPr id="4" name="Tijdelijke aanduiding voor voettekst 3">
            <a:extLst>
              <a:ext uri="{FF2B5EF4-FFF2-40B4-BE49-F238E27FC236}">
                <a16:creationId xmlns:a16="http://schemas.microsoft.com/office/drawing/2014/main" id="{462CE702-6544-61C9-8F6B-CF9CE3B269FB}"/>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5" name="Tijdelijke aanduiding voor dianummer 4">
            <a:extLst>
              <a:ext uri="{FF2B5EF4-FFF2-40B4-BE49-F238E27FC236}">
                <a16:creationId xmlns:a16="http://schemas.microsoft.com/office/drawing/2014/main" id="{9C47795A-9CAE-EF4A-89D6-FDC51CCEDACB}"/>
              </a:ext>
            </a:extLst>
          </p:cNvPr>
          <p:cNvSpPr>
            <a:spLocks noGrp="1"/>
          </p:cNvSpPr>
          <p:nvPr>
            <p:ph type="sldNum" sz="quarter" idx="12"/>
          </p:nvPr>
        </p:nvSpPr>
        <p:spPr/>
        <p:txBody>
          <a:bodyPr/>
          <a:lstStyle>
            <a:lvl1pPr>
              <a:defRPr/>
            </a:lvl1pPr>
          </a:lstStyle>
          <a:p>
            <a:fld id="{945E7525-19AB-4406-869F-02A699F3BD5C}" type="slidenum">
              <a:rPr lang="nl-NL" altLang="nl-NL"/>
              <a:pPr/>
              <a:t>‹nr.›</a:t>
            </a:fld>
            <a:endParaRPr lang="nl-NL" altLang="nl-NL"/>
          </a:p>
        </p:txBody>
      </p:sp>
    </p:spTree>
    <p:extLst>
      <p:ext uri="{BB962C8B-B14F-4D97-AF65-F5344CB8AC3E}">
        <p14:creationId xmlns:p14="http://schemas.microsoft.com/office/powerpoint/2010/main" val="355866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DB7DC55-9648-5129-AAFA-24A29BE74E89}"/>
              </a:ext>
            </a:extLst>
          </p:cNvPr>
          <p:cNvSpPr>
            <a:spLocks noGrp="1"/>
          </p:cNvSpPr>
          <p:nvPr>
            <p:ph type="dt" sz="half" idx="10"/>
          </p:nvPr>
        </p:nvSpPr>
        <p:spPr/>
        <p:txBody>
          <a:bodyPr/>
          <a:lstStyle>
            <a:lvl1pPr>
              <a:defRPr/>
            </a:lvl1pPr>
          </a:lstStyle>
          <a:p>
            <a:endParaRPr lang="nl-NL" altLang="nl-NL"/>
          </a:p>
        </p:txBody>
      </p:sp>
      <p:sp>
        <p:nvSpPr>
          <p:cNvPr id="3" name="Tijdelijke aanduiding voor voettekst 2">
            <a:extLst>
              <a:ext uri="{FF2B5EF4-FFF2-40B4-BE49-F238E27FC236}">
                <a16:creationId xmlns:a16="http://schemas.microsoft.com/office/drawing/2014/main" id="{A9903BBF-6635-F0B6-9AD9-9F77001E1474}"/>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4" name="Tijdelijke aanduiding voor dianummer 3">
            <a:extLst>
              <a:ext uri="{FF2B5EF4-FFF2-40B4-BE49-F238E27FC236}">
                <a16:creationId xmlns:a16="http://schemas.microsoft.com/office/drawing/2014/main" id="{88574A86-58F8-B57F-3BE2-48C9C80BB9A4}"/>
              </a:ext>
            </a:extLst>
          </p:cNvPr>
          <p:cNvSpPr>
            <a:spLocks noGrp="1"/>
          </p:cNvSpPr>
          <p:nvPr>
            <p:ph type="sldNum" sz="quarter" idx="12"/>
          </p:nvPr>
        </p:nvSpPr>
        <p:spPr/>
        <p:txBody>
          <a:bodyPr/>
          <a:lstStyle>
            <a:lvl1pPr>
              <a:defRPr/>
            </a:lvl1pPr>
          </a:lstStyle>
          <a:p>
            <a:fld id="{62199DFE-AC15-4651-9A3A-3E31FE5F7592}" type="slidenum">
              <a:rPr lang="nl-NL" altLang="nl-NL"/>
              <a:pPr/>
              <a:t>‹nr.›</a:t>
            </a:fld>
            <a:endParaRPr lang="nl-NL" altLang="nl-NL"/>
          </a:p>
        </p:txBody>
      </p:sp>
    </p:spTree>
    <p:extLst>
      <p:ext uri="{BB962C8B-B14F-4D97-AF65-F5344CB8AC3E}">
        <p14:creationId xmlns:p14="http://schemas.microsoft.com/office/powerpoint/2010/main" val="4271864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3B861-0800-A077-F2E6-66B7E324830B}"/>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E4706E5-E9EA-4E38-99DE-C3104F93331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3141927-CB1F-C7BD-4B9C-A81A14C8952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8D12F0-EEDA-C5AD-18FD-A421901ADCA0}"/>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0054BEDB-605C-22B8-590B-877C15B306D7}"/>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016C2257-FC1C-E264-B3FB-A92C879B4C98}"/>
              </a:ext>
            </a:extLst>
          </p:cNvPr>
          <p:cNvSpPr>
            <a:spLocks noGrp="1"/>
          </p:cNvSpPr>
          <p:nvPr>
            <p:ph type="sldNum" sz="quarter" idx="12"/>
          </p:nvPr>
        </p:nvSpPr>
        <p:spPr/>
        <p:txBody>
          <a:bodyPr/>
          <a:lstStyle>
            <a:lvl1pPr>
              <a:defRPr/>
            </a:lvl1pPr>
          </a:lstStyle>
          <a:p>
            <a:fld id="{E42E1A9C-3C86-4DF7-AE01-CFCB7A392298}" type="slidenum">
              <a:rPr lang="nl-NL" altLang="nl-NL"/>
              <a:pPr/>
              <a:t>‹nr.›</a:t>
            </a:fld>
            <a:endParaRPr lang="nl-NL" altLang="nl-NL"/>
          </a:p>
        </p:txBody>
      </p:sp>
    </p:spTree>
    <p:extLst>
      <p:ext uri="{BB962C8B-B14F-4D97-AF65-F5344CB8AC3E}">
        <p14:creationId xmlns:p14="http://schemas.microsoft.com/office/powerpoint/2010/main" val="5626441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83C6C-81E8-43F7-DEE2-162E5114518B}"/>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309A0D-2F56-19A7-D0D5-145EE510173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21BBC1E-7586-888D-196F-529AA42B610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CB272-BD3F-0A93-56FF-55E98862A169}"/>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E5F18036-6AD7-A4FE-CDD4-908D33887EB6}"/>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4C6C105C-1EA8-693A-BA15-207E6FBC54AE}"/>
              </a:ext>
            </a:extLst>
          </p:cNvPr>
          <p:cNvSpPr>
            <a:spLocks noGrp="1"/>
          </p:cNvSpPr>
          <p:nvPr>
            <p:ph type="sldNum" sz="quarter" idx="12"/>
          </p:nvPr>
        </p:nvSpPr>
        <p:spPr/>
        <p:txBody>
          <a:bodyPr/>
          <a:lstStyle>
            <a:lvl1pPr>
              <a:defRPr/>
            </a:lvl1pPr>
          </a:lstStyle>
          <a:p>
            <a:fld id="{325CDE38-31A7-4A7D-B154-8A28C23A69F1}" type="slidenum">
              <a:rPr lang="nl-NL" altLang="nl-NL"/>
              <a:pPr/>
              <a:t>‹nr.›</a:t>
            </a:fld>
            <a:endParaRPr lang="nl-NL" altLang="nl-NL"/>
          </a:p>
        </p:txBody>
      </p:sp>
    </p:spTree>
    <p:extLst>
      <p:ext uri="{BB962C8B-B14F-4D97-AF65-F5344CB8AC3E}">
        <p14:creationId xmlns:p14="http://schemas.microsoft.com/office/powerpoint/2010/main" val="34315845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381C8-1C0C-59EC-97DF-1DA963D0259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10AA5F2-D48E-2607-F03D-21DB8A449C8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A05732C-4C53-0EB5-972A-61E6D52DC18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46CB0DF4-3DF8-4807-35CB-4F0D6A61EF93}"/>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7285DC49-397E-F606-40ED-3D9B9C0E41A6}"/>
              </a:ext>
            </a:extLst>
          </p:cNvPr>
          <p:cNvSpPr>
            <a:spLocks noGrp="1"/>
          </p:cNvSpPr>
          <p:nvPr>
            <p:ph type="sldNum" sz="quarter" idx="12"/>
          </p:nvPr>
        </p:nvSpPr>
        <p:spPr/>
        <p:txBody>
          <a:bodyPr/>
          <a:lstStyle>
            <a:lvl1pPr>
              <a:defRPr/>
            </a:lvl1pPr>
          </a:lstStyle>
          <a:p>
            <a:fld id="{577D350A-287B-4CCC-AB01-3CBCDEB32920}" type="slidenum">
              <a:rPr lang="nl-NL" altLang="nl-NL"/>
              <a:pPr/>
              <a:t>‹nr.›</a:t>
            </a:fld>
            <a:endParaRPr lang="nl-NL" altLang="nl-NL"/>
          </a:p>
        </p:txBody>
      </p:sp>
    </p:spTree>
    <p:extLst>
      <p:ext uri="{BB962C8B-B14F-4D97-AF65-F5344CB8AC3E}">
        <p14:creationId xmlns:p14="http://schemas.microsoft.com/office/powerpoint/2010/main" val="24601583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4AC522C-FEF8-6FCA-BA01-2CA21BAB4FF6}"/>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A305AE-D808-7CD9-6D8C-8C1913BCD0F8}"/>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BBC912-6A3C-548A-D3D1-5A81EAC55F0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6F45066D-2102-773C-B379-93A45B4FD697}"/>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2DEAFDF1-A883-B0EF-5AAE-31BC923A71AA}"/>
              </a:ext>
            </a:extLst>
          </p:cNvPr>
          <p:cNvSpPr>
            <a:spLocks noGrp="1"/>
          </p:cNvSpPr>
          <p:nvPr>
            <p:ph type="sldNum" sz="quarter" idx="12"/>
          </p:nvPr>
        </p:nvSpPr>
        <p:spPr/>
        <p:txBody>
          <a:bodyPr/>
          <a:lstStyle>
            <a:lvl1pPr>
              <a:defRPr/>
            </a:lvl1pPr>
          </a:lstStyle>
          <a:p>
            <a:fld id="{3FD5CEAB-92B7-439F-BB3D-D37DC8049064}" type="slidenum">
              <a:rPr lang="nl-NL" altLang="nl-NL"/>
              <a:pPr/>
              <a:t>‹nr.›</a:t>
            </a:fld>
            <a:endParaRPr lang="nl-NL" altLang="nl-NL"/>
          </a:p>
        </p:txBody>
      </p:sp>
    </p:spTree>
    <p:extLst>
      <p:ext uri="{BB962C8B-B14F-4D97-AF65-F5344CB8AC3E}">
        <p14:creationId xmlns:p14="http://schemas.microsoft.com/office/powerpoint/2010/main" val="8788915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45688-934F-2273-E61A-88397BCA9DD4}"/>
              </a:ext>
            </a:extLst>
          </p:cNvPr>
          <p:cNvSpPr>
            <a:spLocks noGrp="1"/>
          </p:cNvSpPr>
          <p:nvPr>
            <p:ph type="title"/>
          </p:nvPr>
        </p:nvSpPr>
        <p:spPr>
          <a:xfrm>
            <a:off x="609600" y="274638"/>
            <a:ext cx="10972800" cy="11430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D6DD765-8EC3-C49F-EC1F-D9316129F2E7}"/>
              </a:ext>
            </a:extLst>
          </p:cNvPr>
          <p:cNvSpPr>
            <a:spLocks noGrp="1"/>
          </p:cNvSpPr>
          <p:nvPr>
            <p:ph type="body"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DD9E16-6843-8477-DF59-1CBAF568597E}"/>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5F5EEE4-8F10-1C6A-7412-C4D8BB2996ED}"/>
              </a:ext>
            </a:extLst>
          </p:cNvPr>
          <p:cNvSpPr>
            <a:spLocks noGrp="1"/>
          </p:cNvSpPr>
          <p:nvPr>
            <p:ph type="dt" sz="half" idx="10"/>
          </p:nvPr>
        </p:nvSpPr>
        <p:spPr>
          <a:xfrm>
            <a:off x="609600" y="6245225"/>
            <a:ext cx="2844800" cy="476250"/>
          </a:xfrm>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B615D9B1-ED69-2CE1-9AA0-0B78F3D9ED11}"/>
              </a:ext>
            </a:extLst>
          </p:cNvPr>
          <p:cNvSpPr>
            <a:spLocks noGrp="1"/>
          </p:cNvSpPr>
          <p:nvPr>
            <p:ph type="ftr" sz="quarter" idx="11"/>
          </p:nvPr>
        </p:nvSpPr>
        <p:spPr>
          <a:xfrm>
            <a:off x="4165600" y="6245225"/>
            <a:ext cx="3860800" cy="476250"/>
          </a:xfrm>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1B1666F1-0984-AAA1-6A97-EFAD588C88D3}"/>
              </a:ext>
            </a:extLst>
          </p:cNvPr>
          <p:cNvSpPr>
            <a:spLocks noGrp="1"/>
          </p:cNvSpPr>
          <p:nvPr>
            <p:ph type="sldNum" sz="quarter" idx="12"/>
          </p:nvPr>
        </p:nvSpPr>
        <p:spPr>
          <a:xfrm>
            <a:off x="8737600" y="6245225"/>
            <a:ext cx="2844800" cy="476250"/>
          </a:xfrm>
        </p:spPr>
        <p:txBody>
          <a:bodyPr/>
          <a:lstStyle>
            <a:lvl1pPr>
              <a:defRPr/>
            </a:lvl1pPr>
          </a:lstStyle>
          <a:p>
            <a:fld id="{91282D00-E09A-4D61-A82D-DCDCE87D4B92}" type="slidenum">
              <a:rPr lang="nl-NL" altLang="nl-NL"/>
              <a:pPr/>
              <a:t>‹nr.›</a:t>
            </a:fld>
            <a:endParaRPr lang="nl-NL" altLang="nl-NL"/>
          </a:p>
        </p:txBody>
      </p:sp>
    </p:spTree>
    <p:extLst>
      <p:ext uri="{BB962C8B-B14F-4D97-AF65-F5344CB8AC3E}">
        <p14:creationId xmlns:p14="http://schemas.microsoft.com/office/powerpoint/2010/main" val="2703959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06988005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7" name="Graphic 6">
            <a:extLst>
              <a:ext uri="{FF2B5EF4-FFF2-40B4-BE49-F238E27FC236}">
                <a16:creationId xmlns:a16="http://schemas.microsoft.com/office/drawing/2014/main" id="{9D663B87-A36F-4D53-B341-865872F84A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14411594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8" name="Graphic 7">
            <a:extLst>
              <a:ext uri="{FF2B5EF4-FFF2-40B4-BE49-F238E27FC236}">
                <a16:creationId xmlns:a16="http://schemas.microsoft.com/office/drawing/2014/main" id="{F5F95B2A-5172-458B-9E0F-1FA3FD7237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808239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0" name="Tijdelijke aanduiding voor tekst 8">
            <a:extLst>
              <a:ext uri="{FF2B5EF4-FFF2-40B4-BE49-F238E27FC236}">
                <a16:creationId xmlns:a16="http://schemas.microsoft.com/office/drawing/2014/main" id="{79A37A49-410F-4323-82D1-B48FB3B891B6}"/>
              </a:ext>
            </a:extLst>
          </p:cNvPr>
          <p:cNvSpPr>
            <a:spLocks noGrp="1"/>
          </p:cNvSpPr>
          <p:nvPr>
            <p:ph type="body" sz="quarter" idx="13" hasCustomPrompt="1"/>
          </p:nvPr>
        </p:nvSpPr>
        <p:spPr>
          <a:xfrm>
            <a:off x="9705107" y="6057495"/>
            <a:ext cx="1645200" cy="4176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40034844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5569911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9" name="Tijdelijke aanduiding voor tekst 8">
            <a:extLst>
              <a:ext uri="{FF2B5EF4-FFF2-40B4-BE49-F238E27FC236}">
                <a16:creationId xmlns:a16="http://schemas.microsoft.com/office/drawing/2014/main" id="{17D6DB7D-4535-4A95-BD17-5ADEAE13249F}"/>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5911881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277387304"/>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66780789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rot="10800000">
            <a:off x="1" y="307440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30815652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77127153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6153">
          <p15:clr>
            <a:srgbClr val="FBAE40"/>
          </p15:clr>
        </p15:guide>
        <p15:guide id="5" pos="52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91186451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341071383"/>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0150520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64176301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4234046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3953091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76795112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43291661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2757250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22977245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787745394"/>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47797425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82020798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68940420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4718609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86379530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99177558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41189662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endParaRPr lang="nl-NL" dirty="0"/>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726079664"/>
      </p:ext>
    </p:extLst>
  </p:cSld>
  <p:clrMapOvr>
    <a:masterClrMapping/>
  </p:clrMapOvr>
  <p:extLst>
    <p:ext uri="{DCECCB84-F9BA-43D5-87BE-67443E8EF086}">
      <p15:sldGuideLst xmlns:p15="http://schemas.microsoft.com/office/powerpoint/2012/main">
        <p15:guide id="1" pos="7151">
          <p15:clr>
            <a:srgbClr val="FBAE40"/>
          </p15:clr>
        </p15:guide>
        <p15:guide id="2" orient="horz" pos="3725">
          <p15:clr>
            <a:srgbClr val="FBAE40"/>
          </p15:clr>
        </p15:guide>
        <p15:guide id="3" orient="horz" pos="1729">
          <p15:clr>
            <a:srgbClr val="FBAE40"/>
          </p15:clr>
        </p15:guide>
        <p15:guide id="4" orient="horz" pos="134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5752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2533829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8"/>
          <p:cNvSpPr>
            <a:spLocks noGrp="1" noChangeArrowheads="1"/>
          </p:cNvSpPr>
          <p:nvPr>
            <p:ph type="ftr" sz="quarter" idx="10"/>
          </p:nvPr>
        </p:nvSpPr>
        <p:spPr>
          <a:ln/>
        </p:spPr>
        <p:txBody>
          <a:bodyPr/>
          <a:lstStyle>
            <a:lvl1pPr>
              <a:defRPr/>
            </a:lvl1pPr>
          </a:lstStyle>
          <a:p>
            <a:pPr>
              <a:defRPr/>
            </a:pPr>
            <a:endParaRPr lang="nl-NL" altLang="nl-NL"/>
          </a:p>
        </p:txBody>
      </p:sp>
      <p:sp>
        <p:nvSpPr>
          <p:cNvPr id="4" name="Rectangle 9"/>
          <p:cNvSpPr>
            <a:spLocks noGrp="1" noChangeArrowheads="1"/>
          </p:cNvSpPr>
          <p:nvPr>
            <p:ph type="sldNum" sz="quarter" idx="11"/>
          </p:nvPr>
        </p:nvSpPr>
        <p:spPr>
          <a:xfrm>
            <a:off x="836613" y="6231623"/>
            <a:ext cx="235642" cy="153888"/>
          </a:xfrm>
          <a:ln/>
        </p:spPr>
        <p:txBody>
          <a:bodyPr/>
          <a:lstStyle>
            <a:lvl1pPr>
              <a:defRPr/>
            </a:lvl1pPr>
          </a:lstStyle>
          <a:p>
            <a:pPr>
              <a:defRPr/>
            </a:pPr>
            <a:fld id="{F0467659-5E11-4580-BE1E-E1B2B154FD59}" type="slidenum">
              <a:rPr lang="nl-NL" altLang="nl-NL"/>
              <a:pPr>
                <a:defRPr/>
              </a:pPr>
              <a:t>‹nr.›</a:t>
            </a:fld>
            <a:endParaRPr lang="nl-NL" altLang="nl-NL"/>
          </a:p>
        </p:txBody>
      </p:sp>
    </p:spTree>
    <p:extLst>
      <p:ext uri="{BB962C8B-B14F-4D97-AF65-F5344CB8AC3E}">
        <p14:creationId xmlns:p14="http://schemas.microsoft.com/office/powerpoint/2010/main" val="25290140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418738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87110319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Add title</a:t>
            </a:r>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US"/>
          </a:p>
        </p:txBody>
      </p:sp>
      <p:sp>
        <p:nvSpPr>
          <p:cNvPr id="5" name="Slide Number Placeholder 4"/>
          <p:cNvSpPr>
            <a:spLocks noGrp="1"/>
          </p:cNvSpPr>
          <p:nvPr>
            <p:ph type="sldNum" sz="quarter" idx="12"/>
          </p:nvPr>
        </p:nvSpPr>
        <p:spPr>
          <a:xfrm>
            <a:off x="836613" y="6231623"/>
            <a:ext cx="235642" cy="153888"/>
          </a:xfrm>
        </p:spPr>
        <p:txBody>
          <a:bodyPr/>
          <a:lstStyle/>
          <a:p>
            <a:fld id="{0C1CACA2-8807-444A-80EF-366DD6953B54}" type="slidenum">
              <a:rPr lang="en-US" smtClean="0"/>
              <a:t>‹nr.›</a:t>
            </a:fld>
            <a:endParaRPr lang="en-US"/>
          </a:p>
        </p:txBody>
      </p:sp>
      <p:sp>
        <p:nvSpPr>
          <p:cNvPr id="7" name="Text Placeholder 10"/>
          <p:cNvSpPr>
            <a:spLocks noGrp="1"/>
          </p:cNvSpPr>
          <p:nvPr>
            <p:ph type="body" sz="quarter" idx="13" hasCustomPrompt="1"/>
          </p:nvPr>
        </p:nvSpPr>
        <p:spPr>
          <a:xfrm>
            <a:off x="539751" y="5614663"/>
            <a:ext cx="11087099" cy="702000"/>
          </a:xfrm>
          <a:solidFill>
            <a:schemeClr val="tx2"/>
          </a:solidFill>
        </p:spPr>
        <p:txBody>
          <a:bodyPr anchor="ctr" anchorCtr="0"/>
          <a:lstStyle>
            <a:lvl1pPr algn="ctr">
              <a:buNone/>
              <a:defRPr sz="1650" b="1">
                <a:solidFill>
                  <a:schemeClr val="bg1"/>
                </a:solidFill>
              </a:defRPr>
            </a:lvl1pPr>
            <a:lvl2pPr marL="0" indent="0">
              <a:buNone/>
            </a:lvl2pPr>
            <a:lvl3pPr marL="202500" indent="0">
              <a:buNone/>
            </a:lvl3pPr>
            <a:lvl4pPr marL="405000" indent="0">
              <a:buNone/>
            </a:lvl4pPr>
            <a:lvl5pPr marL="607500" indent="0">
              <a:buNone/>
            </a:lvl5pPr>
          </a:lstStyle>
          <a:p>
            <a:pPr lvl="0"/>
            <a:r>
              <a:rPr lang="en-US"/>
              <a:t>Click to add kicker or ‘so what’. Delete if not required.</a:t>
            </a:r>
          </a:p>
        </p:txBody>
      </p:sp>
    </p:spTree>
    <p:extLst>
      <p:ext uri="{BB962C8B-B14F-4D97-AF65-F5344CB8AC3E}">
        <p14:creationId xmlns:p14="http://schemas.microsoft.com/office/powerpoint/2010/main" val="33921763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4680" y="1985279"/>
            <a:ext cx="537512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985279"/>
            <a:ext cx="5433176"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tle 1"/>
          <p:cNvSpPr>
            <a:spLocks noGrp="1"/>
          </p:cNvSpPr>
          <p:nvPr>
            <p:ph type="title"/>
          </p:nvPr>
        </p:nvSpPr>
        <p:spPr>
          <a:xfrm>
            <a:off x="644680" y="1059544"/>
            <a:ext cx="10960696" cy="542584"/>
          </a:xfrm>
        </p:spPr>
        <p:txBody>
          <a:bodyPr/>
          <a:lstStyle/>
          <a:p>
            <a:r>
              <a:rPr lang="nl-NL"/>
              <a:t>Klik om de stijl te bewerken</a:t>
            </a:r>
            <a:endParaRPr lang="en-US" dirty="0"/>
          </a:p>
        </p:txBody>
      </p:sp>
      <p:sp>
        <p:nvSpPr>
          <p:cNvPr id="9" name="Date Placeholder 3"/>
          <p:cNvSpPr>
            <a:spLocks noGrp="1"/>
          </p:cNvSpPr>
          <p:nvPr>
            <p:ph type="dt" sz="half" idx="10"/>
          </p:nvPr>
        </p:nvSpPr>
        <p:spPr>
          <a:xfrm>
            <a:off x="644680" y="6487886"/>
            <a:ext cx="2743200" cy="233590"/>
          </a:xfrm>
          <a:prstGeom prst="rect">
            <a:avLst/>
          </a:prstGeom>
        </p:spPr>
        <p:txBody>
          <a:bodyPr vert="horz" lIns="91440" tIns="45720" rIns="91440" bIns="45720" rtlCol="0" anchor="ctr"/>
          <a:lstStyle>
            <a:lvl1pPr algn="l">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0" name="Footer Placeholder 4"/>
          <p:cNvSpPr>
            <a:spLocks noGrp="1"/>
          </p:cNvSpPr>
          <p:nvPr>
            <p:ph type="ftr" sz="quarter" idx="3"/>
          </p:nvPr>
        </p:nvSpPr>
        <p:spPr>
          <a:xfrm>
            <a:off x="3548010" y="6487886"/>
            <a:ext cx="5150777" cy="233590"/>
          </a:xfrm>
          <a:prstGeom prst="rect">
            <a:avLst/>
          </a:prstGeom>
        </p:spPr>
        <p:txBody>
          <a:bodyPr vert="horz" lIns="91440" tIns="45720" rIns="91440" bIns="45720" rtlCol="0" anchor="ctr"/>
          <a:lstStyle>
            <a:lvl1pPr algn="ct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1" name="Slide Number Placeholder 5"/>
          <p:cNvSpPr>
            <a:spLocks noGrp="1"/>
          </p:cNvSpPr>
          <p:nvPr>
            <p:ph type="sldNum" sz="quarter" idx="4"/>
          </p:nvPr>
        </p:nvSpPr>
        <p:spPr>
          <a:xfrm>
            <a:off x="11159421" y="6496959"/>
            <a:ext cx="445956" cy="215444"/>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pPr marL="25400"/>
            <a:fld id="{81D60167-4931-47E6-BA6A-407CBD079E47}" type="slidenum">
              <a:rPr lang="nl-NL" spc="-5" smtClean="0"/>
              <a:pPr marL="25400"/>
              <a:t>‹nr.›</a:t>
            </a:fld>
            <a:endParaRPr lang="nl-NL" spc="-5" dirty="0"/>
          </a:p>
        </p:txBody>
      </p:sp>
    </p:spTree>
    <p:extLst>
      <p:ext uri="{BB962C8B-B14F-4D97-AF65-F5344CB8AC3E}">
        <p14:creationId xmlns:p14="http://schemas.microsoft.com/office/powerpoint/2010/main" val="33674908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8"/>
          <p:cNvSpPr>
            <a:spLocks noGrp="1" noChangeArrowheads="1"/>
          </p:cNvSpPr>
          <p:nvPr>
            <p:ph type="ftr" sz="quarter" idx="10"/>
          </p:nvPr>
        </p:nvSpPr>
        <p:spPr>
          <a:ln/>
        </p:spPr>
        <p:txBody>
          <a:bodyPr/>
          <a:lstStyle>
            <a:lvl1pPr>
              <a:defRPr/>
            </a:lvl1pPr>
          </a:lstStyle>
          <a:p>
            <a:pPr>
              <a:defRPr/>
            </a:pPr>
            <a:endParaRPr lang="nl-NL" altLang="nl-NL"/>
          </a:p>
        </p:txBody>
      </p:sp>
      <p:sp>
        <p:nvSpPr>
          <p:cNvPr id="5" name="Rectangle 9"/>
          <p:cNvSpPr>
            <a:spLocks noGrp="1" noChangeArrowheads="1"/>
          </p:cNvSpPr>
          <p:nvPr>
            <p:ph type="sldNum" sz="quarter" idx="11"/>
          </p:nvPr>
        </p:nvSpPr>
        <p:spPr>
          <a:ln/>
        </p:spPr>
        <p:txBody>
          <a:bodyPr/>
          <a:lstStyle>
            <a:lvl1pPr>
              <a:defRPr/>
            </a:lvl1pPr>
          </a:lstStyle>
          <a:p>
            <a:pPr>
              <a:defRPr/>
            </a:pPr>
            <a:fld id="{51F616C3-6B97-4C42-ABBA-2D058C2ECE3A}" type="slidenum">
              <a:rPr lang="nl-NL" altLang="nl-NL"/>
              <a:pPr>
                <a:defRPr/>
              </a:pPr>
              <a:t>‹nr.›</a:t>
            </a:fld>
            <a:endParaRPr lang="nl-NL" altLang="nl-NL" dirty="0"/>
          </a:p>
        </p:txBody>
      </p:sp>
    </p:spTree>
    <p:extLst>
      <p:ext uri="{BB962C8B-B14F-4D97-AF65-F5344CB8AC3E}">
        <p14:creationId xmlns:p14="http://schemas.microsoft.com/office/powerpoint/2010/main" val="680432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60013" y="1600201"/>
            <a:ext cx="5319183" cy="4133851"/>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2413" y="1600201"/>
            <a:ext cx="5219700" cy="4133851"/>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
          <p:cNvSpPr>
            <a:spLocks noGrp="1" noChangeArrowheads="1"/>
          </p:cNvSpPr>
          <p:nvPr>
            <p:ph type="ftr" sz="quarter" idx="10"/>
          </p:nvPr>
        </p:nvSpPr>
        <p:spPr>
          <a:ln/>
        </p:spPr>
        <p:txBody>
          <a:bodyPr/>
          <a:lstStyle>
            <a:lvl1pPr>
              <a:defRPr/>
            </a:lvl1pPr>
          </a:lstStyle>
          <a:p>
            <a:pPr>
              <a:defRPr/>
            </a:pPr>
            <a:endParaRPr lang="nl-NL" altLang="nl-NL"/>
          </a:p>
        </p:txBody>
      </p:sp>
      <p:sp>
        <p:nvSpPr>
          <p:cNvPr id="6" name="Rectangle 9"/>
          <p:cNvSpPr>
            <a:spLocks noGrp="1" noChangeArrowheads="1"/>
          </p:cNvSpPr>
          <p:nvPr>
            <p:ph type="sldNum" sz="quarter" idx="11"/>
          </p:nvPr>
        </p:nvSpPr>
        <p:spPr>
          <a:ln/>
        </p:spPr>
        <p:txBody>
          <a:bodyPr/>
          <a:lstStyle>
            <a:lvl1pPr>
              <a:defRPr/>
            </a:lvl1pPr>
          </a:lstStyle>
          <a:p>
            <a:pPr>
              <a:defRPr/>
            </a:pPr>
            <a:fld id="{E6858940-1D92-40C0-A949-3CEB1C1D3549}" type="slidenum">
              <a:rPr lang="nl-NL" altLang="nl-NL"/>
              <a:pPr>
                <a:defRPr/>
              </a:pPr>
              <a:t>‹nr.›</a:t>
            </a:fld>
            <a:endParaRPr lang="nl-NL" altLang="nl-NL"/>
          </a:p>
        </p:txBody>
      </p:sp>
    </p:spTree>
    <p:extLst>
      <p:ext uri="{BB962C8B-B14F-4D97-AF65-F5344CB8AC3E}">
        <p14:creationId xmlns:p14="http://schemas.microsoft.com/office/powerpoint/2010/main" val="2958078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648207"/>
            <a:ext cx="10363200" cy="504754"/>
          </a:xfrm>
        </p:spPr>
        <p:txBody>
          <a:bodyPr/>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8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dirty="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nl-NL" altLang="nl-NL"/>
          </a:p>
        </p:txBody>
      </p:sp>
      <p:sp>
        <p:nvSpPr>
          <p:cNvPr id="5" name="Rectangle 9"/>
          <p:cNvSpPr>
            <a:spLocks noGrp="1" noChangeArrowheads="1"/>
          </p:cNvSpPr>
          <p:nvPr>
            <p:ph type="sldNum" sz="quarter" idx="11"/>
          </p:nvPr>
        </p:nvSpPr>
        <p:spPr>
          <a:ln/>
        </p:spPr>
        <p:txBody>
          <a:bodyPr/>
          <a:lstStyle>
            <a:lvl1pPr>
              <a:defRPr/>
            </a:lvl1pPr>
          </a:lstStyle>
          <a:p>
            <a:pPr>
              <a:defRPr/>
            </a:pPr>
            <a:fld id="{AEFF6E47-B9F8-4361-B829-BD0C97891799}" type="slidenum">
              <a:rPr lang="nl-NL" altLang="nl-NL"/>
              <a:pPr>
                <a:defRPr/>
              </a:pPr>
              <a:t>‹nr.›</a:t>
            </a:fld>
            <a:endParaRPr lang="nl-NL" altLang="nl-NL"/>
          </a:p>
        </p:txBody>
      </p:sp>
    </p:spTree>
    <p:extLst>
      <p:ext uri="{BB962C8B-B14F-4D97-AF65-F5344CB8AC3E}">
        <p14:creationId xmlns:p14="http://schemas.microsoft.com/office/powerpoint/2010/main" val="37405998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18ACB796-8AEE-4DDA-B689-21476350AEAA}"/>
              </a:ext>
            </a:extLst>
          </p:cNvPr>
          <p:cNvSpPr txBox="1">
            <a:spLocks noChangeArrowheads="1"/>
          </p:cNvSpPr>
          <p:nvPr userDrawn="1"/>
        </p:nvSpPr>
        <p:spPr bwMode="auto">
          <a:xfrm>
            <a:off x="4058140" y="6170615"/>
            <a:ext cx="7197969" cy="161925"/>
          </a:xfrm>
          <a:prstGeom prst="rect">
            <a:avLst/>
          </a:prstGeom>
          <a:noFill/>
          <a:ln w="9525">
            <a:noFill/>
            <a:miter lim="800000"/>
            <a:headEnd/>
            <a:tailEnd/>
          </a:ln>
          <a:effectLst/>
        </p:spPr>
        <p:txBody>
          <a:bodyPr wrap="none" lIns="0" tIns="0" rIns="0" bIns="0"/>
          <a:lstStyle>
            <a:lvl1pPr>
              <a:defRPr/>
            </a:lvl1pPr>
          </a:lstStyle>
          <a:p>
            <a:pPr algn="r">
              <a:defRPr/>
            </a:pPr>
            <a:endParaRPr lang="nl-NL" sz="923" dirty="0">
              <a:solidFill>
                <a:schemeClr val="bg1"/>
              </a:solidFill>
              <a:latin typeface="Arial" charset="0"/>
            </a:endParaRPr>
          </a:p>
        </p:txBody>
      </p:sp>
      <p:sp>
        <p:nvSpPr>
          <p:cNvPr id="5" name="Rectangle 19">
            <a:extLst>
              <a:ext uri="{FF2B5EF4-FFF2-40B4-BE49-F238E27FC236}">
                <a16:creationId xmlns:a16="http://schemas.microsoft.com/office/drawing/2014/main" id="{8548013B-D696-413E-AE81-01056ADC49BE}"/>
              </a:ext>
            </a:extLst>
          </p:cNvPr>
          <p:cNvSpPr txBox="1">
            <a:spLocks noChangeArrowheads="1"/>
          </p:cNvSpPr>
          <p:nvPr userDrawn="1"/>
        </p:nvSpPr>
        <p:spPr bwMode="auto">
          <a:xfrm>
            <a:off x="11568725" y="6170615"/>
            <a:ext cx="168031" cy="161925"/>
          </a:xfrm>
          <a:prstGeom prst="rect">
            <a:avLst/>
          </a:prstGeom>
          <a:noFill/>
          <a:ln>
            <a:noFill/>
          </a:ln>
        </p:spPr>
        <p:txBody>
          <a:bodyPr wrap="none" lIns="0" tIns="0" rIns="0" bIns="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lgn="r">
              <a:defRPr/>
            </a:pPr>
            <a:endParaRPr lang="nl-NL" sz="923" b="1">
              <a:solidFill>
                <a:schemeClr val="bg1"/>
              </a:solidFill>
            </a:endParaRPr>
          </a:p>
          <a:p>
            <a:pPr algn="r">
              <a:defRPr/>
            </a:pPr>
            <a:endParaRPr lang="nl-NL" sz="923" b="1">
              <a:solidFill>
                <a:schemeClr val="bg1"/>
              </a:solidFill>
            </a:endParaRPr>
          </a:p>
        </p:txBody>
      </p:sp>
      <p:sp>
        <p:nvSpPr>
          <p:cNvPr id="2" name="Title 1"/>
          <p:cNvSpPr>
            <a:spLocks noGrp="1"/>
          </p:cNvSpPr>
          <p:nvPr>
            <p:ph type="title"/>
          </p:nvPr>
        </p:nvSpPr>
        <p:spPr/>
        <p:txBody>
          <a:bodyPr/>
          <a:lstStyle/>
          <a:p>
            <a:r>
              <a:rPr lang="en-US"/>
              <a:t>Click to edit Master title style</a:t>
            </a:r>
            <a:endParaRPr lang="nl-NL"/>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Footer Placeholder 5">
            <a:extLst>
              <a:ext uri="{FF2B5EF4-FFF2-40B4-BE49-F238E27FC236}">
                <a16:creationId xmlns:a16="http://schemas.microsoft.com/office/drawing/2014/main" id="{A233E502-4C7D-46D2-BDC0-513B3012E396}"/>
              </a:ext>
            </a:extLst>
          </p:cNvPr>
          <p:cNvSpPr>
            <a:spLocks noGrp="1" noChangeArrowheads="1"/>
          </p:cNvSpPr>
          <p:nvPr>
            <p:ph type="ftr" sz="quarter" idx="10"/>
          </p:nvPr>
        </p:nvSpPr>
        <p:spPr/>
        <p:txBody>
          <a:bodyPr/>
          <a:lstStyle>
            <a:lvl1pPr algn="ctr">
              <a:defRPr/>
            </a:lvl1pPr>
          </a:lstStyle>
          <a:p>
            <a:pPr>
              <a:defRPr/>
            </a:pPr>
            <a:endParaRPr lang="nl-NL"/>
          </a:p>
        </p:txBody>
      </p:sp>
      <p:sp>
        <p:nvSpPr>
          <p:cNvPr id="7" name="Slide Number Placeholder 6">
            <a:extLst>
              <a:ext uri="{FF2B5EF4-FFF2-40B4-BE49-F238E27FC236}">
                <a16:creationId xmlns:a16="http://schemas.microsoft.com/office/drawing/2014/main" id="{73B1F383-6874-45C4-BCB9-DCA7FC58E85F}"/>
              </a:ext>
            </a:extLst>
          </p:cNvPr>
          <p:cNvSpPr>
            <a:spLocks noGrp="1" noChangeArrowheads="1"/>
          </p:cNvSpPr>
          <p:nvPr>
            <p:ph type="sldNum" sz="quarter" idx="11"/>
          </p:nvPr>
        </p:nvSpPr>
        <p:spPr>
          <a:xfrm>
            <a:off x="836613" y="6154679"/>
            <a:ext cx="157094" cy="307777"/>
          </a:xfrm>
        </p:spPr>
        <p:txBody>
          <a:bodyPr/>
          <a:lstStyle>
            <a:lvl1pPr>
              <a:defRPr smtClean="0"/>
            </a:lvl1pPr>
          </a:lstStyle>
          <a:p>
            <a:pPr>
              <a:defRPr/>
            </a:pPr>
            <a:fld id="{62F3F1FE-D80B-407F-9E7D-099A766C50DF}" type="slidenum">
              <a:rPr lang="nl-NL" altLang="nl-NL"/>
              <a:pPr>
                <a:defRPr/>
              </a:pPr>
              <a:t>‹nr.›</a:t>
            </a:fld>
            <a:endParaRPr lang="nl-NL" altLang="nl-NL"/>
          </a:p>
          <a:p>
            <a:pPr>
              <a:defRPr/>
            </a:pPr>
            <a:endParaRPr lang="nl-NL" altLang="nl-NL"/>
          </a:p>
        </p:txBody>
      </p:sp>
    </p:spTree>
    <p:extLst>
      <p:ext uri="{BB962C8B-B14F-4D97-AF65-F5344CB8AC3E}">
        <p14:creationId xmlns:p14="http://schemas.microsoft.com/office/powerpoint/2010/main" val="1933466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Lee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Klik om de stijl te bewerken</a:t>
            </a:r>
          </a:p>
        </p:txBody>
      </p:sp>
      <p:sp>
        <p:nvSpPr>
          <p:cNvPr id="3" name="Footer Placeholder 2">
            <a:extLst>
              <a:ext uri="{FF2B5EF4-FFF2-40B4-BE49-F238E27FC236}">
                <a16:creationId xmlns:a16="http://schemas.microsoft.com/office/drawing/2014/main" id="{94F7DA2C-FAE6-4B88-BEBA-5C8EE742AD3A}"/>
              </a:ext>
            </a:extLst>
          </p:cNvPr>
          <p:cNvSpPr>
            <a:spLocks noGrp="1" noChangeArrowheads="1"/>
          </p:cNvSpPr>
          <p:nvPr>
            <p:ph type="ftr" sz="quarter" idx="10"/>
          </p:nvPr>
        </p:nvSpPr>
        <p:spPr/>
        <p:txBody>
          <a:bodyPr/>
          <a:lstStyle>
            <a:lvl1pPr algn="ctr">
              <a:defRPr/>
            </a:lvl1pPr>
          </a:lstStyle>
          <a:p>
            <a:pPr>
              <a:defRPr/>
            </a:pPr>
            <a:endParaRPr lang="nl-NL"/>
          </a:p>
        </p:txBody>
      </p:sp>
      <p:sp>
        <p:nvSpPr>
          <p:cNvPr id="5" name="Slide Number Placeholder 4">
            <a:extLst>
              <a:ext uri="{FF2B5EF4-FFF2-40B4-BE49-F238E27FC236}">
                <a16:creationId xmlns:a16="http://schemas.microsoft.com/office/drawing/2014/main" id="{23483097-5090-480B-AD23-C61B3D6A791B}"/>
              </a:ext>
            </a:extLst>
          </p:cNvPr>
          <p:cNvSpPr>
            <a:spLocks noGrp="1" noChangeArrowheads="1"/>
          </p:cNvSpPr>
          <p:nvPr>
            <p:ph type="sldNum" sz="quarter" idx="11"/>
          </p:nvPr>
        </p:nvSpPr>
        <p:spPr>
          <a:xfrm>
            <a:off x="836613" y="6154679"/>
            <a:ext cx="157094" cy="307777"/>
          </a:xfrm>
        </p:spPr>
        <p:txBody>
          <a:bodyPr/>
          <a:lstStyle>
            <a:lvl1pPr>
              <a:defRPr smtClean="0"/>
            </a:lvl1pPr>
          </a:lstStyle>
          <a:p>
            <a:pPr>
              <a:defRPr/>
            </a:pPr>
            <a:fld id="{26EDF918-70EE-4733-95C4-C33FC9823A3E}" type="slidenum">
              <a:rPr lang="nl-NL" altLang="nl-NL"/>
              <a:pPr>
                <a:defRPr/>
              </a:pPr>
              <a:t>‹nr.›</a:t>
            </a:fld>
            <a:endParaRPr lang="nl-NL" altLang="nl-NL"/>
          </a:p>
          <a:p>
            <a:pPr>
              <a:defRPr/>
            </a:pPr>
            <a:endParaRPr lang="nl-NL" altLang="nl-NL"/>
          </a:p>
        </p:txBody>
      </p:sp>
    </p:spTree>
    <p:extLst>
      <p:ext uri="{BB962C8B-B14F-4D97-AF65-F5344CB8AC3E}">
        <p14:creationId xmlns:p14="http://schemas.microsoft.com/office/powerpoint/2010/main" val="10667068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814917" y="228600"/>
            <a:ext cx="9548283" cy="542584"/>
          </a:xfrm>
        </p:spPr>
        <p:txBody>
          <a:bodyPr/>
          <a:lstStyle/>
          <a:p>
            <a:r>
              <a:rPr lang="nl-NL"/>
              <a:t>Klik om de stijl te bewerken</a:t>
            </a:r>
          </a:p>
        </p:txBody>
      </p:sp>
      <p:sp>
        <p:nvSpPr>
          <p:cNvPr id="3" name="Tijdelijke aanduiding voor tabel 2"/>
          <p:cNvSpPr>
            <a:spLocks noGrp="1"/>
          </p:cNvSpPr>
          <p:nvPr>
            <p:ph type="tbl" idx="1"/>
          </p:nvPr>
        </p:nvSpPr>
        <p:spPr>
          <a:xfrm>
            <a:off x="814918" y="1079500"/>
            <a:ext cx="9596967" cy="5399088"/>
          </a:xfrm>
        </p:spPr>
        <p:txBody>
          <a:bodyPr/>
          <a:lstStyle/>
          <a:p>
            <a:pPr lvl="0"/>
            <a:endParaRPr lang="nl-NL" noProof="0"/>
          </a:p>
        </p:txBody>
      </p:sp>
      <p:sp>
        <p:nvSpPr>
          <p:cNvPr id="5" name="Rectangle 6"/>
          <p:cNvSpPr>
            <a:spLocks noGrp="1" noChangeArrowheads="1"/>
          </p:cNvSpPr>
          <p:nvPr>
            <p:ph type="sldNum" sz="quarter" idx="11"/>
          </p:nvPr>
        </p:nvSpPr>
        <p:spPr>
          <a:ln/>
        </p:spPr>
        <p:txBody>
          <a:bodyPr/>
          <a:lstStyle>
            <a:lvl1pPr>
              <a:defRPr/>
            </a:lvl1pPr>
          </a:lstStyle>
          <a:p>
            <a:fld id="{F45964E1-283D-46C9-9E1C-6848E57551D5}" type="slidenum">
              <a:rPr lang="nl-NL" altLang="en-US"/>
              <a:pPr/>
              <a:t>‹nr.›</a:t>
            </a:fld>
            <a:endParaRPr lang="nl-NL" altLang="en-US"/>
          </a:p>
        </p:txBody>
      </p:sp>
      <p:sp>
        <p:nvSpPr>
          <p:cNvPr id="6" name="Rectangle 30"/>
          <p:cNvSpPr>
            <a:spLocks noGrp="1" noChangeArrowheads="1"/>
          </p:cNvSpPr>
          <p:nvPr>
            <p:ph type="ftr" sz="quarter" idx="12"/>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4050959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Picture 11" descr="NEN_POD_A5_aangepast_PPT_klein.jpg"/>
          <p:cNvPicPr>
            <a:picLocks noChangeAspect="1"/>
          </p:cNvPicPr>
          <p:nvPr userDrawn="1"/>
        </p:nvPicPr>
        <p:blipFill>
          <a:blip r:embed="rId2"/>
          <a:stretch>
            <a:fillRect/>
          </a:stretch>
        </p:blipFill>
        <p:spPr>
          <a:xfrm>
            <a:off x="0" y="-1"/>
            <a:ext cx="12192000" cy="3613719"/>
          </a:xfrm>
          <a:prstGeom prst="rect">
            <a:avLst/>
          </a:prstGeom>
        </p:spPr>
      </p:pic>
      <p:sp>
        <p:nvSpPr>
          <p:cNvPr id="15" name="Rectangle 19"/>
          <p:cNvSpPr/>
          <p:nvPr/>
        </p:nvSpPr>
        <p:spPr bwMode="auto">
          <a:xfrm>
            <a:off x="0" y="3276600"/>
            <a:ext cx="12192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Text Box 18"/>
          <p:cNvSpPr txBox="1">
            <a:spLocks noChangeArrowheads="1"/>
          </p:cNvSpPr>
          <p:nvPr userDrawn="1"/>
        </p:nvSpPr>
        <p:spPr bwMode="auto">
          <a:xfrm>
            <a:off x="958852" y="6019800"/>
            <a:ext cx="4999567" cy="369332"/>
          </a:xfrm>
          <a:prstGeom prst="rect">
            <a:avLst/>
          </a:prstGeom>
          <a:noFill/>
          <a:ln>
            <a:noFill/>
          </a:ln>
          <a:effectLst/>
        </p:spPr>
        <p:txBody>
          <a:bodyPr>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defRPr/>
            </a:pPr>
            <a:endParaRPr lang="en-US" altLang="nl-NL" sz="1800" baseline="0">
              <a:cs typeface="Arial" charset="0"/>
            </a:endParaRPr>
          </a:p>
        </p:txBody>
      </p:sp>
      <p:sp>
        <p:nvSpPr>
          <p:cNvPr id="26626" name="Rectangle 2"/>
          <p:cNvSpPr>
            <a:spLocks noGrp="1" noChangeArrowheads="1"/>
          </p:cNvSpPr>
          <p:nvPr userDrawn="1">
            <p:ph type="ctrTitle"/>
          </p:nvPr>
        </p:nvSpPr>
        <p:spPr>
          <a:xfrm>
            <a:off x="958851" y="3759209"/>
            <a:ext cx="10363200" cy="542584"/>
          </a:xfrm>
        </p:spPr>
        <p:txBody>
          <a:bodyPr/>
          <a:lstStyle>
            <a:lvl1pPr>
              <a:defRPr smtClean="0">
                <a:ea typeface="ＭＳ Ｐゴシック" pitchFamily="-16" charset="-128"/>
              </a:defRPr>
            </a:lvl1pPr>
          </a:lstStyle>
          <a:p>
            <a:pPr lvl="0"/>
            <a:r>
              <a:rPr lang="en-US" altLang="nl-NL" noProof="0" dirty="0"/>
              <a:t>Click to edit Master title style</a:t>
            </a:r>
            <a:endParaRPr lang="nl-NL" altLang="nl-NL" noProof="0" dirty="0"/>
          </a:p>
        </p:txBody>
      </p:sp>
      <p:sp>
        <p:nvSpPr>
          <p:cNvPr id="26627" name="Rectangle 3"/>
          <p:cNvSpPr>
            <a:spLocks noGrp="1" noChangeArrowheads="1"/>
          </p:cNvSpPr>
          <p:nvPr userDrawn="1">
            <p:ph type="subTitle" idx="1"/>
          </p:nvPr>
        </p:nvSpPr>
        <p:spPr>
          <a:xfrm>
            <a:off x="958868" y="5013334"/>
            <a:ext cx="10367433" cy="936625"/>
          </a:xfrm>
        </p:spPr>
        <p:txBody>
          <a:bodyPr/>
          <a:lstStyle>
            <a:lvl1pPr marL="0" indent="0">
              <a:buFontTx/>
              <a:buNone/>
              <a:defRPr smtClean="0">
                <a:ea typeface="ＭＳ Ｐゴシック" pitchFamily="-16" charset="-128"/>
              </a:defRPr>
            </a:lvl1pPr>
          </a:lstStyle>
          <a:p>
            <a:pPr lvl="0"/>
            <a:r>
              <a:rPr lang="en-US" altLang="nl-NL" noProof="0"/>
              <a:t>Click to edit Master subtitle style</a:t>
            </a:r>
            <a:endParaRPr lang="nl-NL" altLang="nl-NL" noProof="0"/>
          </a:p>
        </p:txBody>
      </p:sp>
      <p:sp>
        <p:nvSpPr>
          <p:cNvPr id="9" name="Rectangle 14"/>
          <p:cNvSpPr>
            <a:spLocks noGrp="1" noChangeArrowheads="1"/>
          </p:cNvSpPr>
          <p:nvPr userDrawn="1">
            <p:ph type="ftr" sz="quarter" idx="10"/>
          </p:nvPr>
        </p:nvSpPr>
        <p:spPr>
          <a:xfrm>
            <a:off x="958851" y="6524634"/>
            <a:ext cx="7016749" cy="188913"/>
          </a:xfrm>
        </p:spPr>
        <p:txBody>
          <a:bodyPr/>
          <a:lstStyle>
            <a:lvl1pPr>
              <a:defRPr smtClean="0"/>
            </a:lvl1pPr>
          </a:lstStyle>
          <a:p>
            <a:pPr>
              <a:defRPr/>
            </a:pPr>
            <a:endParaRPr lang="nl-NL" altLang="nl-NL" dirty="0"/>
          </a:p>
        </p:txBody>
      </p:sp>
      <p:sp>
        <p:nvSpPr>
          <p:cNvPr id="10" name="Rectangle 15"/>
          <p:cNvSpPr>
            <a:spLocks noGrp="1" noChangeArrowheads="1"/>
          </p:cNvSpPr>
          <p:nvPr userDrawn="1">
            <p:ph type="sldNum" sz="quarter" idx="11"/>
          </p:nvPr>
        </p:nvSpPr>
        <p:spPr>
          <a:xfrm>
            <a:off x="11087117" y="6546107"/>
            <a:ext cx="157094" cy="153888"/>
          </a:xfrm>
        </p:spPr>
        <p:txBody>
          <a:bodyPr/>
          <a:lstStyle>
            <a:lvl1pPr>
              <a:defRPr smtClean="0"/>
            </a:lvl1pPr>
          </a:lstStyle>
          <a:p>
            <a:pPr>
              <a:defRPr/>
            </a:pPr>
            <a:fld id="{7A924FE6-7DCA-4FAF-AC20-57655AC54747}" type="slidenum">
              <a:rPr lang="nl-NL" altLang="nl-NL"/>
              <a:pPr>
                <a:defRPr/>
              </a:pPr>
              <a:t>‹nr.›</a:t>
            </a:fld>
            <a:endParaRPr lang="nl-NL" altLang="nl-NL" dirty="0"/>
          </a:p>
        </p:txBody>
      </p:sp>
      <p:sp>
        <p:nvSpPr>
          <p:cNvPr id="11" name="Rectangle 19"/>
          <p:cNvSpPr>
            <a:spLocks noGrp="1" noChangeArrowheads="1"/>
          </p:cNvSpPr>
          <p:nvPr userDrawn="1">
            <p:ph type="dt" sz="quarter" idx="12"/>
          </p:nvPr>
        </p:nvSpPr>
        <p:spPr bwMode="auto">
          <a:xfrm>
            <a:off x="958868" y="6096000"/>
            <a:ext cx="10367433" cy="381000"/>
          </a:xfrm>
          <a:prstGeom prst="rect">
            <a:avLst/>
          </a:prstGeom>
        </p:spPr>
        <p:txBody>
          <a:bodyPr vert="horz" wrap="square" lIns="0" tIns="0" rIns="0" bIns="0" numCol="1" anchor="t" anchorCtr="0" compatLnSpc="1">
            <a:prstTxWarp prst="textNoShape">
              <a:avLst/>
            </a:prstTxWarp>
          </a:bodyPr>
          <a:lstStyle>
            <a:lvl1pPr>
              <a:defRPr sz="1400" b="1" baseline="0" smtClean="0">
                <a:solidFill>
                  <a:schemeClr val="accent2"/>
                </a:solidFill>
              </a:defRPr>
            </a:lvl1pPr>
          </a:lstStyle>
          <a:p>
            <a:pPr>
              <a:defRPr/>
            </a:pPr>
            <a:endParaRPr lang="en-US" altLang="nl-NL"/>
          </a:p>
        </p:txBody>
      </p:sp>
      <p:pic>
        <p:nvPicPr>
          <p:cNvPr id="17" name="Afbeelding 16"/>
          <p:cNvPicPr>
            <a:picLocks noChangeAspect="1"/>
          </p:cNvPicPr>
          <p:nvPr userDrawn="1"/>
        </p:nvPicPr>
        <p:blipFill>
          <a:blip r:embed="rId3"/>
          <a:stretch>
            <a:fillRect/>
          </a:stretch>
        </p:blipFill>
        <p:spPr>
          <a:xfrm>
            <a:off x="10224460" y="428276"/>
            <a:ext cx="1445665" cy="651075"/>
          </a:xfrm>
          <a:prstGeom prst="rect">
            <a:avLst/>
          </a:prstGeom>
        </p:spPr>
      </p:pic>
    </p:spTree>
    <p:extLst>
      <p:ext uri="{BB962C8B-B14F-4D97-AF65-F5344CB8AC3E}">
        <p14:creationId xmlns:p14="http://schemas.microsoft.com/office/powerpoint/2010/main" val="21751782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984" y="503241"/>
            <a:ext cx="10843683" cy="542584"/>
          </a:xfrm>
        </p:spPr>
        <p:txBody>
          <a:bodyPr/>
          <a:lstStyle/>
          <a:p>
            <a:r>
              <a:rPr lang="en-US"/>
              <a:t>Click to edit Master title style</a:t>
            </a:r>
            <a:endParaRPr lang="nl-NL"/>
          </a:p>
        </p:txBody>
      </p:sp>
      <p:sp>
        <p:nvSpPr>
          <p:cNvPr id="3" name="Text Placeholder 2"/>
          <p:cNvSpPr>
            <a:spLocks noGrp="1"/>
          </p:cNvSpPr>
          <p:nvPr>
            <p:ph type="body" sz="half" idx="1"/>
          </p:nvPr>
        </p:nvSpPr>
        <p:spPr>
          <a:xfrm>
            <a:off x="670986" y="1438278"/>
            <a:ext cx="5319183"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3367" y="1438278"/>
            <a:ext cx="5321300" cy="451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7576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7" name="Graphic 6">
            <a:extLst>
              <a:ext uri="{FF2B5EF4-FFF2-40B4-BE49-F238E27FC236}">
                <a16:creationId xmlns:a16="http://schemas.microsoft.com/office/drawing/2014/main" id="{9D663B87-A36F-4D53-B341-865872F84A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4206004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76095042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29" name="Rectangle 17"/>
          <p:cNvSpPr>
            <a:spLocks noGrp="1" noChangeArrowheads="1"/>
          </p:cNvSpPr>
          <p:nvPr>
            <p:ph type="ctrTitle"/>
          </p:nvPr>
        </p:nvSpPr>
        <p:spPr>
          <a:xfrm>
            <a:off x="960000" y="3733800"/>
            <a:ext cx="10058400" cy="1066800"/>
          </a:xfrm>
        </p:spPr>
        <p:txBody>
          <a:bodyPr/>
          <a:lstStyle>
            <a:lvl1pPr>
              <a:lnSpc>
                <a:spcPct val="100000"/>
              </a:lnSpc>
              <a:defRPr sz="4000"/>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nl-NL" dirty="0"/>
          </a:p>
        </p:txBody>
      </p:sp>
      <p:sp>
        <p:nvSpPr>
          <p:cNvPr id="38930" name="Rectangle 18"/>
          <p:cNvSpPr>
            <a:spLocks noGrp="1" noChangeArrowheads="1"/>
          </p:cNvSpPr>
          <p:nvPr>
            <p:ph type="subTitle" idx="1"/>
          </p:nvPr>
        </p:nvSpPr>
        <p:spPr>
          <a:xfrm>
            <a:off x="960000" y="5029200"/>
            <a:ext cx="10058400" cy="838200"/>
          </a:xfrm>
        </p:spPr>
        <p:txBody>
          <a:bodyPr/>
          <a:lstStyle>
            <a:lvl1pPr marL="0" indent="0">
              <a:lnSpc>
                <a:spcPct val="100000"/>
              </a:lnSpc>
              <a:buFontTx/>
              <a:buNone/>
              <a:defRPr sz="2800"/>
            </a:lvl1pPr>
          </a:lstStyle>
          <a:p>
            <a:r>
              <a:rPr lang="nl-NL" dirty="0"/>
              <a:t>Click to </a:t>
            </a:r>
            <a:r>
              <a:rPr lang="nl-NL" dirty="0" err="1"/>
              <a:t>edit</a:t>
            </a:r>
            <a:r>
              <a:rPr lang="nl-NL" dirty="0"/>
              <a:t> </a:t>
            </a:r>
            <a:r>
              <a:rPr lang="nl-NL" dirty="0" err="1"/>
              <a:t>Master</a:t>
            </a:r>
            <a:r>
              <a:rPr lang="nl-NL" dirty="0"/>
              <a:t> </a:t>
            </a:r>
            <a:r>
              <a:rPr lang="nl-NL" dirty="0" err="1"/>
              <a:t>subtitle</a:t>
            </a:r>
            <a:r>
              <a:rPr lang="nl-NL" dirty="0"/>
              <a:t> </a:t>
            </a:r>
            <a:r>
              <a:rPr lang="nl-NL" dirty="0" err="1"/>
              <a:t>style</a:t>
            </a:r>
            <a:endParaRPr lang="nl-NL" dirty="0"/>
          </a:p>
        </p:txBody>
      </p:sp>
      <p:sp>
        <p:nvSpPr>
          <p:cNvPr id="2" name="Rectangle 10">
            <a:extLst>
              <a:ext uri="{FF2B5EF4-FFF2-40B4-BE49-F238E27FC236}">
                <a16:creationId xmlns:a16="http://schemas.microsoft.com/office/drawing/2014/main" id="{496D3A27-7E5C-A14E-9B41-EC70B99DD432}"/>
              </a:ext>
            </a:extLst>
          </p:cNvPr>
          <p:cNvSpPr>
            <a:spLocks noGrp="1" noChangeArrowheads="1"/>
          </p:cNvSpPr>
          <p:nvPr>
            <p:ph type="dt" sz="quarter" idx="10"/>
          </p:nvPr>
        </p:nvSpPr>
        <p:spPr bwMode="auto">
          <a:xfrm>
            <a:off x="960967" y="6019801"/>
            <a:ext cx="7433733" cy="360363"/>
          </a:xfrm>
          <a:prstGeom prst="rect">
            <a:avLst/>
          </a:prstGeom>
          <a:ln>
            <a:miter lim="800000"/>
            <a:headEnd/>
            <a:tailEnd/>
          </a:ln>
        </p:spPr>
        <p:txBody>
          <a:bodyPr vert="horz" wrap="none" lIns="0" tIns="0" rIns="0" bIns="0" numCol="1" anchor="t" anchorCtr="0" compatLnSpc="1">
            <a:prstTxWarp prst="textNoShape">
              <a:avLst/>
            </a:prstTxWarp>
          </a:bodyPr>
          <a:lstStyle>
            <a:lvl1pPr>
              <a:defRPr sz="1400" b="1">
                <a:solidFill>
                  <a:srgbClr val="00638F"/>
                </a:solidFill>
              </a:defRPr>
            </a:lvl1pPr>
          </a:lstStyle>
          <a:p>
            <a:endParaRPr lang="en-US" altLang="nl-NL"/>
          </a:p>
        </p:txBody>
      </p:sp>
      <p:sp>
        <p:nvSpPr>
          <p:cNvPr id="3" name="Rectangle 18">
            <a:extLst>
              <a:ext uri="{FF2B5EF4-FFF2-40B4-BE49-F238E27FC236}">
                <a16:creationId xmlns:a16="http://schemas.microsoft.com/office/drawing/2014/main" id="{726CE93D-4D7C-6384-2F12-02CA057D40C6}"/>
              </a:ext>
            </a:extLst>
          </p:cNvPr>
          <p:cNvSpPr>
            <a:spLocks noGrp="1" noChangeArrowheads="1"/>
          </p:cNvSpPr>
          <p:nvPr>
            <p:ph type="ftr" sz="quarter" idx="11"/>
          </p:nvPr>
        </p:nvSpPr>
        <p:spPr/>
        <p:txBody>
          <a:bodyPr/>
          <a:lstStyle>
            <a:lvl1pPr>
              <a:defRPr/>
            </a:lvl1pPr>
          </a:lstStyle>
          <a:p>
            <a:r>
              <a:rPr lang="en-US" altLang="nl-NL"/>
              <a:t>Titel presentatie</a:t>
            </a:r>
            <a:endParaRPr lang="nl-NL" altLang="nl-NL"/>
          </a:p>
        </p:txBody>
      </p:sp>
      <p:sp>
        <p:nvSpPr>
          <p:cNvPr id="4" name="Rectangle 19">
            <a:extLst>
              <a:ext uri="{FF2B5EF4-FFF2-40B4-BE49-F238E27FC236}">
                <a16:creationId xmlns:a16="http://schemas.microsoft.com/office/drawing/2014/main" id="{6961359B-8C94-C852-F05C-32BD3B80F6EF}"/>
              </a:ext>
            </a:extLst>
          </p:cNvPr>
          <p:cNvSpPr>
            <a:spLocks noGrp="1" noChangeArrowheads="1"/>
          </p:cNvSpPr>
          <p:nvPr>
            <p:ph type="sldNum" sz="quarter" idx="12"/>
          </p:nvPr>
        </p:nvSpPr>
        <p:spPr/>
        <p:txBody>
          <a:bodyPr/>
          <a:lstStyle>
            <a:lvl1pPr>
              <a:defRPr/>
            </a:lvl1pPr>
          </a:lstStyle>
          <a:p>
            <a:fld id="{5386FFEB-3400-4930-B25D-FA0DD234BBA6}" type="slidenum">
              <a:rPr lang="nl-NL" altLang="nl-NL"/>
              <a:pPr/>
              <a:t>‹nr.›</a:t>
            </a:fld>
            <a:endParaRPr lang="nl-NL" altLang="nl-NL"/>
          </a:p>
          <a:p>
            <a:endParaRPr lang="nl-NL" altLang="nl-NL"/>
          </a:p>
        </p:txBody>
      </p:sp>
    </p:spTree>
    <p:extLst>
      <p:ext uri="{BB962C8B-B14F-4D97-AF65-F5344CB8AC3E}">
        <p14:creationId xmlns:p14="http://schemas.microsoft.com/office/powerpoint/2010/main" val="12077443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Content Placeholder 2"/>
          <p:cNvSpPr>
            <a:spLocks noGrp="1"/>
          </p:cNvSpPr>
          <p:nvPr>
            <p:ph idx="1"/>
          </p:nvPr>
        </p:nvSpPr>
        <p:spPr/>
        <p:txBody>
          <a:body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Rectangle 18">
            <a:extLst>
              <a:ext uri="{FF2B5EF4-FFF2-40B4-BE49-F238E27FC236}">
                <a16:creationId xmlns:a16="http://schemas.microsoft.com/office/drawing/2014/main" id="{E514827D-57FE-6DEE-5AED-A1B1241C8CB3}"/>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5" name="Rectangle 19">
            <a:extLst>
              <a:ext uri="{FF2B5EF4-FFF2-40B4-BE49-F238E27FC236}">
                <a16:creationId xmlns:a16="http://schemas.microsoft.com/office/drawing/2014/main" id="{6D55729F-5AC9-8CBE-0699-179075BA632E}"/>
              </a:ext>
            </a:extLst>
          </p:cNvPr>
          <p:cNvSpPr>
            <a:spLocks noGrp="1" noChangeArrowheads="1"/>
          </p:cNvSpPr>
          <p:nvPr>
            <p:ph type="sldNum" sz="quarter" idx="11"/>
          </p:nvPr>
        </p:nvSpPr>
        <p:spPr>
          <a:ln/>
        </p:spPr>
        <p:txBody>
          <a:bodyPr/>
          <a:lstStyle>
            <a:lvl1pPr>
              <a:defRPr/>
            </a:lvl1pPr>
          </a:lstStyle>
          <a:p>
            <a:fld id="{0871F80B-C9D3-4EB2-8E99-B0F5E9241496}" type="slidenum">
              <a:rPr lang="nl-NL" altLang="nl-NL"/>
              <a:pPr/>
              <a:t>‹nr.›</a:t>
            </a:fld>
            <a:endParaRPr lang="nl-NL" altLang="nl-NL"/>
          </a:p>
          <a:p>
            <a:endParaRPr lang="nl-NL" altLang="nl-NL"/>
          </a:p>
        </p:txBody>
      </p:sp>
    </p:spTree>
    <p:extLst>
      <p:ext uri="{BB962C8B-B14F-4D97-AF65-F5344CB8AC3E}">
        <p14:creationId xmlns:p14="http://schemas.microsoft.com/office/powerpoint/2010/main" val="1777724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648201"/>
            <a:ext cx="10363200" cy="1120775"/>
          </a:xfrm>
        </p:spPr>
        <p:txBody>
          <a:bodyPr/>
          <a:lstStyle>
            <a:lvl1pPr algn="l">
              <a:defRPr sz="4000" b="1" cap="none"/>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4" name="Rectangle 18">
            <a:extLst>
              <a:ext uri="{FF2B5EF4-FFF2-40B4-BE49-F238E27FC236}">
                <a16:creationId xmlns:a16="http://schemas.microsoft.com/office/drawing/2014/main" id="{B8E001A1-DADE-3D1B-C0EB-82C26B24900B}"/>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5" name="Rectangle 19">
            <a:extLst>
              <a:ext uri="{FF2B5EF4-FFF2-40B4-BE49-F238E27FC236}">
                <a16:creationId xmlns:a16="http://schemas.microsoft.com/office/drawing/2014/main" id="{DC0C91E4-AFE4-EC97-0441-0CDA80A34192}"/>
              </a:ext>
            </a:extLst>
          </p:cNvPr>
          <p:cNvSpPr>
            <a:spLocks noGrp="1" noChangeArrowheads="1"/>
          </p:cNvSpPr>
          <p:nvPr>
            <p:ph type="sldNum" sz="quarter" idx="11"/>
          </p:nvPr>
        </p:nvSpPr>
        <p:spPr>
          <a:ln/>
        </p:spPr>
        <p:txBody>
          <a:bodyPr/>
          <a:lstStyle>
            <a:lvl1pPr>
              <a:defRPr/>
            </a:lvl1pPr>
          </a:lstStyle>
          <a:p>
            <a:fld id="{1419B67B-241E-4C7D-AF17-DDE7A57C5924}" type="slidenum">
              <a:rPr lang="nl-NL" altLang="nl-NL"/>
              <a:pPr/>
              <a:t>‹nr.›</a:t>
            </a:fld>
            <a:endParaRPr lang="nl-NL" altLang="nl-NL"/>
          </a:p>
          <a:p>
            <a:endParaRPr lang="nl-NL" altLang="nl-NL"/>
          </a:p>
        </p:txBody>
      </p:sp>
    </p:spTree>
    <p:extLst>
      <p:ext uri="{BB962C8B-B14F-4D97-AF65-F5344CB8AC3E}">
        <p14:creationId xmlns:p14="http://schemas.microsoft.com/office/powerpoint/2010/main" val="7095541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960001" y="1600200"/>
            <a:ext cx="5319183" cy="4133850"/>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502401" y="1600200"/>
            <a:ext cx="5219700" cy="4133850"/>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Rectangle 18">
            <a:extLst>
              <a:ext uri="{FF2B5EF4-FFF2-40B4-BE49-F238E27FC236}">
                <a16:creationId xmlns:a16="http://schemas.microsoft.com/office/drawing/2014/main" id="{3FD9D061-B018-C1FE-4DD2-CE754E49B5CB}"/>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6" name="Rectangle 19">
            <a:extLst>
              <a:ext uri="{FF2B5EF4-FFF2-40B4-BE49-F238E27FC236}">
                <a16:creationId xmlns:a16="http://schemas.microsoft.com/office/drawing/2014/main" id="{9C9FC11F-F7A1-052F-60DF-D4A94C8EB899}"/>
              </a:ext>
            </a:extLst>
          </p:cNvPr>
          <p:cNvSpPr>
            <a:spLocks noGrp="1" noChangeArrowheads="1"/>
          </p:cNvSpPr>
          <p:nvPr>
            <p:ph type="sldNum" sz="quarter" idx="11"/>
          </p:nvPr>
        </p:nvSpPr>
        <p:spPr>
          <a:ln/>
        </p:spPr>
        <p:txBody>
          <a:bodyPr/>
          <a:lstStyle>
            <a:lvl1pPr>
              <a:defRPr/>
            </a:lvl1pPr>
          </a:lstStyle>
          <a:p>
            <a:fld id="{BC04FAD4-F38F-421E-9E29-782B9CB6CF2A}" type="slidenum">
              <a:rPr lang="nl-NL" altLang="nl-NL"/>
              <a:pPr/>
              <a:t>‹nr.›</a:t>
            </a:fld>
            <a:endParaRPr lang="nl-NL" altLang="nl-NL"/>
          </a:p>
          <a:p>
            <a:endParaRPr lang="nl-NL" altLang="nl-NL"/>
          </a:p>
        </p:txBody>
      </p:sp>
    </p:spTree>
    <p:extLst>
      <p:ext uri="{BB962C8B-B14F-4D97-AF65-F5344CB8AC3E}">
        <p14:creationId xmlns:p14="http://schemas.microsoft.com/office/powerpoint/2010/main" val="19929262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0000" y="720725"/>
            <a:ext cx="10668000" cy="1143000"/>
          </a:xfrm>
        </p:spPr>
        <p:txBody>
          <a:bodyPr/>
          <a:lstStyle>
            <a:lvl1pPr>
              <a:defRPr/>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0000" y="1981200"/>
            <a:ext cx="5082117" cy="639762"/>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4" name="Content Placeholder 3"/>
          <p:cNvSpPr>
            <a:spLocks noGrp="1"/>
          </p:cNvSpPr>
          <p:nvPr>
            <p:ph sz="half" idx="2"/>
          </p:nvPr>
        </p:nvSpPr>
        <p:spPr>
          <a:xfrm>
            <a:off x="960000" y="2620962"/>
            <a:ext cx="5082117" cy="3170238"/>
          </a:xfrm>
        </p:spPr>
        <p:txBody>
          <a:bodyPr/>
          <a:lstStyle>
            <a:lvl1pPr>
              <a:defRPr sz="28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3368" y="1981200"/>
            <a:ext cx="5185833" cy="639762"/>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6" name="Content Placeholder 5"/>
          <p:cNvSpPr>
            <a:spLocks noGrp="1"/>
          </p:cNvSpPr>
          <p:nvPr>
            <p:ph sz="quarter" idx="4"/>
          </p:nvPr>
        </p:nvSpPr>
        <p:spPr>
          <a:xfrm>
            <a:off x="6193368" y="2620962"/>
            <a:ext cx="5185833" cy="3170238"/>
          </a:xfrm>
        </p:spPr>
        <p:txBody>
          <a:bodyPr/>
          <a:lstStyle>
            <a:lvl1pPr>
              <a:defRPr sz="28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7" name="Rectangle 18">
            <a:extLst>
              <a:ext uri="{FF2B5EF4-FFF2-40B4-BE49-F238E27FC236}">
                <a16:creationId xmlns:a16="http://schemas.microsoft.com/office/drawing/2014/main" id="{76529F85-D5A5-C8AF-984B-5199759EE4B4}"/>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8" name="Rectangle 19">
            <a:extLst>
              <a:ext uri="{FF2B5EF4-FFF2-40B4-BE49-F238E27FC236}">
                <a16:creationId xmlns:a16="http://schemas.microsoft.com/office/drawing/2014/main" id="{7F1DE7FB-B0FB-5E85-B4F5-7FD41050B5B6}"/>
              </a:ext>
            </a:extLst>
          </p:cNvPr>
          <p:cNvSpPr>
            <a:spLocks noGrp="1" noChangeArrowheads="1"/>
          </p:cNvSpPr>
          <p:nvPr>
            <p:ph type="sldNum" sz="quarter" idx="11"/>
          </p:nvPr>
        </p:nvSpPr>
        <p:spPr>
          <a:ln/>
        </p:spPr>
        <p:txBody>
          <a:bodyPr/>
          <a:lstStyle>
            <a:lvl1pPr>
              <a:defRPr/>
            </a:lvl1pPr>
          </a:lstStyle>
          <a:p>
            <a:fld id="{9275B6EC-17D4-4DDD-8D71-4EFE66DA096A}" type="slidenum">
              <a:rPr lang="nl-NL" altLang="nl-NL"/>
              <a:pPr/>
              <a:t>‹nr.›</a:t>
            </a:fld>
            <a:endParaRPr lang="nl-NL" altLang="nl-NL"/>
          </a:p>
          <a:p>
            <a:endParaRPr lang="nl-NL" altLang="nl-NL"/>
          </a:p>
        </p:txBody>
      </p:sp>
    </p:spTree>
    <p:extLst>
      <p:ext uri="{BB962C8B-B14F-4D97-AF65-F5344CB8AC3E}">
        <p14:creationId xmlns:p14="http://schemas.microsoft.com/office/powerpoint/2010/main" val="40636874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Rectangle 18">
            <a:extLst>
              <a:ext uri="{FF2B5EF4-FFF2-40B4-BE49-F238E27FC236}">
                <a16:creationId xmlns:a16="http://schemas.microsoft.com/office/drawing/2014/main" id="{B6232AC6-3B9C-8817-9B48-20390F1E0872}"/>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4" name="Rectangle 19">
            <a:extLst>
              <a:ext uri="{FF2B5EF4-FFF2-40B4-BE49-F238E27FC236}">
                <a16:creationId xmlns:a16="http://schemas.microsoft.com/office/drawing/2014/main" id="{470C62E2-E1EF-502F-7346-3DD361B1F6BC}"/>
              </a:ext>
            </a:extLst>
          </p:cNvPr>
          <p:cNvSpPr>
            <a:spLocks noGrp="1" noChangeArrowheads="1"/>
          </p:cNvSpPr>
          <p:nvPr>
            <p:ph type="sldNum" sz="quarter" idx="11"/>
          </p:nvPr>
        </p:nvSpPr>
        <p:spPr>
          <a:ln/>
        </p:spPr>
        <p:txBody>
          <a:bodyPr/>
          <a:lstStyle>
            <a:lvl1pPr>
              <a:defRPr/>
            </a:lvl1pPr>
          </a:lstStyle>
          <a:p>
            <a:fld id="{2A99211B-DDBE-43DD-A07E-B0A5AB8D346A}" type="slidenum">
              <a:rPr lang="nl-NL" altLang="nl-NL"/>
              <a:pPr/>
              <a:t>‹nr.›</a:t>
            </a:fld>
            <a:endParaRPr lang="nl-NL" altLang="nl-NL"/>
          </a:p>
          <a:p>
            <a:endParaRPr lang="nl-NL" altLang="nl-NL"/>
          </a:p>
        </p:txBody>
      </p:sp>
    </p:spTree>
    <p:extLst>
      <p:ext uri="{BB962C8B-B14F-4D97-AF65-F5344CB8AC3E}">
        <p14:creationId xmlns:p14="http://schemas.microsoft.com/office/powerpoint/2010/main" val="40778132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C58B4976-C526-B1D7-CC1A-2086AED9BD33}"/>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3" name="Rectangle 19">
            <a:extLst>
              <a:ext uri="{FF2B5EF4-FFF2-40B4-BE49-F238E27FC236}">
                <a16:creationId xmlns:a16="http://schemas.microsoft.com/office/drawing/2014/main" id="{DE9BD9E8-106A-438C-AB67-A820AF29769F}"/>
              </a:ext>
            </a:extLst>
          </p:cNvPr>
          <p:cNvSpPr>
            <a:spLocks noGrp="1" noChangeArrowheads="1"/>
          </p:cNvSpPr>
          <p:nvPr>
            <p:ph type="sldNum" sz="quarter" idx="11"/>
          </p:nvPr>
        </p:nvSpPr>
        <p:spPr>
          <a:ln/>
        </p:spPr>
        <p:txBody>
          <a:bodyPr/>
          <a:lstStyle>
            <a:lvl1pPr>
              <a:defRPr/>
            </a:lvl1pPr>
          </a:lstStyle>
          <a:p>
            <a:fld id="{5D89EDEB-D52E-4135-90A1-85D97580C33C}" type="slidenum">
              <a:rPr lang="nl-NL" altLang="nl-NL"/>
              <a:pPr/>
              <a:t>‹nr.›</a:t>
            </a:fld>
            <a:endParaRPr lang="nl-NL" altLang="nl-NL"/>
          </a:p>
          <a:p>
            <a:endParaRPr lang="nl-NL" altLang="nl-NL"/>
          </a:p>
        </p:txBody>
      </p:sp>
    </p:spTree>
    <p:extLst>
      <p:ext uri="{BB962C8B-B14F-4D97-AF65-F5344CB8AC3E}">
        <p14:creationId xmlns:p14="http://schemas.microsoft.com/office/powerpoint/2010/main" val="34917617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0001" y="273050"/>
            <a:ext cx="4011084" cy="1162050"/>
          </a:xfrm>
        </p:spPr>
        <p:txBody>
          <a:bodyPr anchor="b"/>
          <a:lstStyle>
            <a:lvl1pPr algn="l">
              <a:spcBef>
                <a:spcPts val="600"/>
              </a:spcBef>
              <a:defRPr sz="2800" b="1"/>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Content Placeholder 2"/>
          <p:cNvSpPr>
            <a:spLocks noGrp="1"/>
          </p:cNvSpPr>
          <p:nvPr>
            <p:ph idx="1"/>
          </p:nvPr>
        </p:nvSpPr>
        <p:spPr>
          <a:xfrm>
            <a:off x="5181600" y="273051"/>
            <a:ext cx="6299200" cy="5594350"/>
          </a:xfrm>
        </p:spPr>
        <p:txBody>
          <a:bodyPr/>
          <a:lstStyle>
            <a:lvl1pPr>
              <a:defRPr sz="28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960001" y="1676400"/>
            <a:ext cx="4011084" cy="419100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5" name="Rectangle 18">
            <a:extLst>
              <a:ext uri="{FF2B5EF4-FFF2-40B4-BE49-F238E27FC236}">
                <a16:creationId xmlns:a16="http://schemas.microsoft.com/office/drawing/2014/main" id="{CA6CF852-8B4D-D709-DB81-54094216F3BE}"/>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6" name="Rectangle 19">
            <a:extLst>
              <a:ext uri="{FF2B5EF4-FFF2-40B4-BE49-F238E27FC236}">
                <a16:creationId xmlns:a16="http://schemas.microsoft.com/office/drawing/2014/main" id="{C697E4B1-7465-0CA7-2C93-43C0F08C1F1E}"/>
              </a:ext>
            </a:extLst>
          </p:cNvPr>
          <p:cNvSpPr>
            <a:spLocks noGrp="1" noChangeArrowheads="1"/>
          </p:cNvSpPr>
          <p:nvPr>
            <p:ph type="sldNum" sz="quarter" idx="11"/>
          </p:nvPr>
        </p:nvSpPr>
        <p:spPr>
          <a:ln/>
        </p:spPr>
        <p:txBody>
          <a:bodyPr/>
          <a:lstStyle>
            <a:lvl1pPr>
              <a:defRPr/>
            </a:lvl1pPr>
          </a:lstStyle>
          <a:p>
            <a:fld id="{D23B16B5-993E-494E-AA3D-2DEB6C4BFD14}" type="slidenum">
              <a:rPr lang="nl-NL" altLang="nl-NL"/>
              <a:pPr/>
              <a:t>‹nr.›</a:t>
            </a:fld>
            <a:endParaRPr lang="nl-NL" altLang="nl-NL"/>
          </a:p>
          <a:p>
            <a:endParaRPr lang="nl-NL" altLang="nl-NL"/>
          </a:p>
        </p:txBody>
      </p:sp>
    </p:spTree>
    <p:extLst>
      <p:ext uri="{BB962C8B-B14F-4D97-AF65-F5344CB8AC3E}">
        <p14:creationId xmlns:p14="http://schemas.microsoft.com/office/powerpoint/2010/main" val="14106303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0000" y="4724400"/>
            <a:ext cx="7315200" cy="457200"/>
          </a:xfrm>
        </p:spPr>
        <p:txBody>
          <a:bodyPr anchor="b"/>
          <a:lstStyle>
            <a:lvl1pPr algn="l">
              <a:defRPr sz="2800" b="1"/>
            </a:lvl1p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960000" y="612776"/>
            <a:ext cx="7315200" cy="403542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Click icon to </a:t>
            </a:r>
            <a:r>
              <a:rPr lang="nl-NL" noProof="0" dirty="0" err="1"/>
              <a:t>add</a:t>
            </a:r>
            <a:r>
              <a:rPr lang="nl-NL" noProof="0" dirty="0"/>
              <a:t> picture</a:t>
            </a:r>
            <a:endParaRPr lang="en-US" noProof="0" dirty="0"/>
          </a:p>
        </p:txBody>
      </p:sp>
      <p:sp>
        <p:nvSpPr>
          <p:cNvPr id="4" name="Text Placeholder 3"/>
          <p:cNvSpPr>
            <a:spLocks noGrp="1"/>
          </p:cNvSpPr>
          <p:nvPr>
            <p:ph type="body" sz="half" idx="2"/>
          </p:nvPr>
        </p:nvSpPr>
        <p:spPr>
          <a:xfrm>
            <a:off x="960000" y="5291138"/>
            <a:ext cx="7315200" cy="5000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5" name="Rectangle 18">
            <a:extLst>
              <a:ext uri="{FF2B5EF4-FFF2-40B4-BE49-F238E27FC236}">
                <a16:creationId xmlns:a16="http://schemas.microsoft.com/office/drawing/2014/main" id="{A197AF7F-CCEA-219C-A61B-16134E5179F7}"/>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6" name="Rectangle 19">
            <a:extLst>
              <a:ext uri="{FF2B5EF4-FFF2-40B4-BE49-F238E27FC236}">
                <a16:creationId xmlns:a16="http://schemas.microsoft.com/office/drawing/2014/main" id="{7844633F-19C6-B02E-314C-61A8A0CEFA8B}"/>
              </a:ext>
            </a:extLst>
          </p:cNvPr>
          <p:cNvSpPr>
            <a:spLocks noGrp="1" noChangeArrowheads="1"/>
          </p:cNvSpPr>
          <p:nvPr>
            <p:ph type="sldNum" sz="quarter" idx="11"/>
          </p:nvPr>
        </p:nvSpPr>
        <p:spPr>
          <a:ln/>
        </p:spPr>
        <p:txBody>
          <a:bodyPr/>
          <a:lstStyle>
            <a:lvl1pPr>
              <a:defRPr/>
            </a:lvl1pPr>
          </a:lstStyle>
          <a:p>
            <a:fld id="{D2FCAA62-921C-42D3-831F-9548F9F40F54}" type="slidenum">
              <a:rPr lang="nl-NL" altLang="nl-NL"/>
              <a:pPr/>
              <a:t>‹nr.›</a:t>
            </a:fld>
            <a:endParaRPr lang="nl-NL" altLang="nl-NL"/>
          </a:p>
          <a:p>
            <a:endParaRPr lang="nl-NL" altLang="nl-NL"/>
          </a:p>
        </p:txBody>
      </p:sp>
    </p:spTree>
    <p:extLst>
      <p:ext uri="{BB962C8B-B14F-4D97-AF65-F5344CB8AC3E}">
        <p14:creationId xmlns:p14="http://schemas.microsoft.com/office/powerpoint/2010/main" val="29116356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Vertical Text Placeholder 2"/>
          <p:cNvSpPr>
            <a:spLocks noGrp="1"/>
          </p:cNvSpPr>
          <p:nvPr>
            <p:ph type="body" orient="vert" idx="1"/>
          </p:nvPr>
        </p:nvSpPr>
        <p:spPr/>
        <p:txBody>
          <a:bodyPr vert="eaVert"/>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Rectangle 18">
            <a:extLst>
              <a:ext uri="{FF2B5EF4-FFF2-40B4-BE49-F238E27FC236}">
                <a16:creationId xmlns:a16="http://schemas.microsoft.com/office/drawing/2014/main" id="{FE7B6816-2D20-339F-A6DC-E694314D3B0B}"/>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5" name="Rectangle 19">
            <a:extLst>
              <a:ext uri="{FF2B5EF4-FFF2-40B4-BE49-F238E27FC236}">
                <a16:creationId xmlns:a16="http://schemas.microsoft.com/office/drawing/2014/main" id="{C5C4F9F5-A2DA-1592-8FFE-932224C795A1}"/>
              </a:ext>
            </a:extLst>
          </p:cNvPr>
          <p:cNvSpPr>
            <a:spLocks noGrp="1" noChangeArrowheads="1"/>
          </p:cNvSpPr>
          <p:nvPr>
            <p:ph type="sldNum" sz="quarter" idx="11"/>
          </p:nvPr>
        </p:nvSpPr>
        <p:spPr>
          <a:ln/>
        </p:spPr>
        <p:txBody>
          <a:bodyPr/>
          <a:lstStyle>
            <a:lvl1pPr>
              <a:defRPr/>
            </a:lvl1pPr>
          </a:lstStyle>
          <a:p>
            <a:fld id="{803EABBA-02FA-4253-A149-DFED902D0451}" type="slidenum">
              <a:rPr lang="nl-NL" altLang="nl-NL"/>
              <a:pPr/>
              <a:t>‹nr.›</a:t>
            </a:fld>
            <a:endParaRPr lang="nl-NL" altLang="nl-NL"/>
          </a:p>
          <a:p>
            <a:endParaRPr lang="nl-NL" altLang="nl-NL"/>
          </a:p>
        </p:txBody>
      </p:sp>
    </p:spTree>
    <p:extLst>
      <p:ext uri="{BB962C8B-B14F-4D97-AF65-F5344CB8AC3E}">
        <p14:creationId xmlns:p14="http://schemas.microsoft.com/office/powerpoint/2010/main" val="1305600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039983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5334" y="503238"/>
            <a:ext cx="2709333" cy="5230812"/>
          </a:xfrm>
        </p:spPr>
        <p:txBody>
          <a:bodyPr vert="eaVert"/>
          <a:lstStyle/>
          <a:p>
            <a:r>
              <a:rPr lang="nl-NL" dirty="0"/>
              <a:t>Click to </a:t>
            </a:r>
            <a:r>
              <a:rPr lang="nl-NL" dirty="0" err="1"/>
              <a:t>edit</a:t>
            </a:r>
            <a:r>
              <a:rPr lang="nl-NL" dirty="0"/>
              <a:t> </a:t>
            </a:r>
            <a:r>
              <a:rPr lang="nl-NL" dirty="0" err="1"/>
              <a:t>Master</a:t>
            </a:r>
            <a:r>
              <a:rPr lang="nl-NL" dirty="0"/>
              <a:t> </a:t>
            </a:r>
            <a:r>
              <a:rPr lang="nl-NL" dirty="0" err="1"/>
              <a:t>title</a:t>
            </a:r>
            <a:r>
              <a:rPr lang="nl-NL" dirty="0"/>
              <a:t> </a:t>
            </a:r>
            <a:r>
              <a:rPr lang="nl-NL" dirty="0" err="1"/>
              <a:t>style</a:t>
            </a:r>
            <a:endParaRPr lang="en-US" dirty="0"/>
          </a:p>
        </p:txBody>
      </p:sp>
      <p:sp>
        <p:nvSpPr>
          <p:cNvPr id="3" name="Vertical Text Placeholder 2"/>
          <p:cNvSpPr>
            <a:spLocks noGrp="1"/>
          </p:cNvSpPr>
          <p:nvPr>
            <p:ph type="body" orient="vert" idx="1"/>
          </p:nvPr>
        </p:nvSpPr>
        <p:spPr>
          <a:xfrm>
            <a:off x="1016000" y="503238"/>
            <a:ext cx="7586133" cy="5230812"/>
          </a:xfrm>
        </p:spPr>
        <p:txBody>
          <a:bodyPr vert="eaVert"/>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Rectangle 18">
            <a:extLst>
              <a:ext uri="{FF2B5EF4-FFF2-40B4-BE49-F238E27FC236}">
                <a16:creationId xmlns:a16="http://schemas.microsoft.com/office/drawing/2014/main" id="{0AD4C5A9-E60A-1D96-FD83-69BE478B4991}"/>
              </a:ext>
            </a:extLst>
          </p:cNvPr>
          <p:cNvSpPr>
            <a:spLocks noGrp="1" noChangeArrowheads="1"/>
          </p:cNvSpPr>
          <p:nvPr>
            <p:ph type="ftr" sz="quarter" idx="10"/>
          </p:nvPr>
        </p:nvSpPr>
        <p:spPr>
          <a:ln/>
        </p:spPr>
        <p:txBody>
          <a:bodyPr/>
          <a:lstStyle>
            <a:lvl1pPr>
              <a:defRPr/>
            </a:lvl1pPr>
          </a:lstStyle>
          <a:p>
            <a:r>
              <a:rPr lang="en-US" altLang="nl-NL"/>
              <a:t>Titel presentatie</a:t>
            </a:r>
            <a:endParaRPr lang="nl-NL" altLang="nl-NL"/>
          </a:p>
        </p:txBody>
      </p:sp>
      <p:sp>
        <p:nvSpPr>
          <p:cNvPr id="5" name="Rectangle 19">
            <a:extLst>
              <a:ext uri="{FF2B5EF4-FFF2-40B4-BE49-F238E27FC236}">
                <a16:creationId xmlns:a16="http://schemas.microsoft.com/office/drawing/2014/main" id="{C2FF5EA4-2D1B-7CCF-4DE0-C90CA5332666}"/>
              </a:ext>
            </a:extLst>
          </p:cNvPr>
          <p:cNvSpPr>
            <a:spLocks noGrp="1" noChangeArrowheads="1"/>
          </p:cNvSpPr>
          <p:nvPr>
            <p:ph type="sldNum" sz="quarter" idx="11"/>
          </p:nvPr>
        </p:nvSpPr>
        <p:spPr>
          <a:ln/>
        </p:spPr>
        <p:txBody>
          <a:bodyPr/>
          <a:lstStyle>
            <a:lvl1pPr>
              <a:defRPr/>
            </a:lvl1pPr>
          </a:lstStyle>
          <a:p>
            <a:fld id="{3A742733-ACD2-4421-9361-AFBC326FBBE1}" type="slidenum">
              <a:rPr lang="nl-NL" altLang="nl-NL"/>
              <a:pPr/>
              <a:t>‹nr.›</a:t>
            </a:fld>
            <a:endParaRPr lang="nl-NL" altLang="nl-NL"/>
          </a:p>
          <a:p>
            <a:endParaRPr lang="nl-NL" altLang="nl-NL"/>
          </a:p>
        </p:txBody>
      </p:sp>
    </p:spTree>
    <p:extLst>
      <p:ext uri="{BB962C8B-B14F-4D97-AF65-F5344CB8AC3E}">
        <p14:creationId xmlns:p14="http://schemas.microsoft.com/office/powerpoint/2010/main" val="26478761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FCFFF-154C-F296-CA84-375BE9A4D072}"/>
              </a:ext>
            </a:extLst>
          </p:cNvPr>
          <p:cNvSpPr>
            <a:spLocks noGrp="1"/>
          </p:cNvSpPr>
          <p:nvPr>
            <p:ph type="title"/>
          </p:nvPr>
        </p:nvSpPr>
        <p:spPr>
          <a:xfrm>
            <a:off x="960967" y="381000"/>
            <a:ext cx="9855200" cy="990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84EE0EE-A9D9-D3B2-8C2B-2B4739B7FE89}"/>
              </a:ext>
            </a:extLst>
          </p:cNvPr>
          <p:cNvSpPr>
            <a:spLocks noGrp="1"/>
          </p:cNvSpPr>
          <p:nvPr>
            <p:ph type="body" sz="half" idx="1"/>
          </p:nvPr>
        </p:nvSpPr>
        <p:spPr>
          <a:xfrm>
            <a:off x="960967" y="1828800"/>
            <a:ext cx="48260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onlineafbeelding 3">
            <a:extLst>
              <a:ext uri="{FF2B5EF4-FFF2-40B4-BE49-F238E27FC236}">
                <a16:creationId xmlns:a16="http://schemas.microsoft.com/office/drawing/2014/main" id="{D7977046-E0CC-7CAF-24F2-336A3A9B35C1}"/>
              </a:ext>
            </a:extLst>
          </p:cNvPr>
          <p:cNvSpPr>
            <a:spLocks noGrp="1"/>
          </p:cNvSpPr>
          <p:nvPr>
            <p:ph type="clipArt" sz="half" idx="2"/>
          </p:nvPr>
        </p:nvSpPr>
        <p:spPr>
          <a:xfrm>
            <a:off x="5990167" y="1828800"/>
            <a:ext cx="4826000" cy="3905250"/>
          </a:xfrm>
        </p:spPr>
        <p:txBody>
          <a:bodyPr/>
          <a:lstStyle/>
          <a:p>
            <a:endParaRPr lang="nl-NL"/>
          </a:p>
        </p:txBody>
      </p:sp>
      <p:sp>
        <p:nvSpPr>
          <p:cNvPr id="5" name="Tijdelijke aanduiding voor voettekst 4">
            <a:extLst>
              <a:ext uri="{FF2B5EF4-FFF2-40B4-BE49-F238E27FC236}">
                <a16:creationId xmlns:a16="http://schemas.microsoft.com/office/drawing/2014/main" id="{93436078-7111-2253-89F7-CC2EFF4B3779}"/>
              </a:ext>
            </a:extLst>
          </p:cNvPr>
          <p:cNvSpPr>
            <a:spLocks noGrp="1"/>
          </p:cNvSpPr>
          <p:nvPr>
            <p:ph type="ftr" sz="quarter" idx="10"/>
          </p:nvPr>
        </p:nvSpPr>
        <p:spPr>
          <a:xfrm>
            <a:off x="960967" y="6629400"/>
            <a:ext cx="8331200" cy="152400"/>
          </a:xfrm>
        </p:spPr>
        <p:txBody>
          <a:bodyPr/>
          <a:lstStyle>
            <a:lvl1pPr>
              <a:defRPr/>
            </a:lvl1pPr>
          </a:lstStyle>
          <a:p>
            <a:r>
              <a:rPr lang="en-US" altLang="nl-NL"/>
              <a:t>Titel presentatie</a:t>
            </a:r>
            <a:endParaRPr lang="nl-NL" altLang="nl-NL"/>
          </a:p>
        </p:txBody>
      </p:sp>
      <p:sp>
        <p:nvSpPr>
          <p:cNvPr id="6" name="Tijdelijke aanduiding voor dianummer 5">
            <a:extLst>
              <a:ext uri="{FF2B5EF4-FFF2-40B4-BE49-F238E27FC236}">
                <a16:creationId xmlns:a16="http://schemas.microsoft.com/office/drawing/2014/main" id="{193262C9-A0A9-218B-C12C-527A342F3362}"/>
              </a:ext>
            </a:extLst>
          </p:cNvPr>
          <p:cNvSpPr>
            <a:spLocks noGrp="1"/>
          </p:cNvSpPr>
          <p:nvPr>
            <p:ph type="sldNum" sz="quarter" idx="11"/>
          </p:nvPr>
        </p:nvSpPr>
        <p:spPr>
          <a:xfrm>
            <a:off x="11785601" y="6619876"/>
            <a:ext cx="167217" cy="161925"/>
          </a:xfrm>
        </p:spPr>
        <p:txBody>
          <a:bodyPr/>
          <a:lstStyle>
            <a:lvl1pPr>
              <a:defRPr/>
            </a:lvl1pPr>
          </a:lstStyle>
          <a:p>
            <a:fld id="{1583875D-A3C9-4B37-8D23-42CEE7AA361B}" type="slidenum">
              <a:rPr lang="nl-NL" altLang="nl-NL"/>
              <a:pPr/>
              <a:t>‹nr.›</a:t>
            </a:fld>
            <a:endParaRPr lang="nl-NL" altLang="nl-NL"/>
          </a:p>
          <a:p>
            <a:endParaRPr lang="nl-NL" altLang="nl-NL"/>
          </a:p>
        </p:txBody>
      </p:sp>
    </p:spTree>
    <p:extLst>
      <p:ext uri="{BB962C8B-B14F-4D97-AF65-F5344CB8AC3E}">
        <p14:creationId xmlns:p14="http://schemas.microsoft.com/office/powerpoint/2010/main" val="39949577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1" descr="NEN_POD_A5_aangepast_PPT_klein.jpg"/>
          <p:cNvPicPr>
            <a:picLocks noChangeAspect="1"/>
          </p:cNvPicPr>
          <p:nvPr userDrawn="1"/>
        </p:nvPicPr>
        <p:blipFill>
          <a:blip r:embed="rId2"/>
          <a:stretch>
            <a:fillRect/>
          </a:stretch>
        </p:blipFill>
        <p:spPr>
          <a:xfrm>
            <a:off x="0" y="-1"/>
            <a:ext cx="12192000" cy="3613719"/>
          </a:xfrm>
          <a:prstGeom prst="rect">
            <a:avLst/>
          </a:prstGeom>
        </p:spPr>
      </p:pic>
      <p:sp>
        <p:nvSpPr>
          <p:cNvPr id="8" name="Text Box 18"/>
          <p:cNvSpPr txBox="1">
            <a:spLocks noChangeArrowheads="1"/>
          </p:cNvSpPr>
          <p:nvPr userDrawn="1"/>
        </p:nvSpPr>
        <p:spPr bwMode="auto">
          <a:xfrm>
            <a:off x="958852" y="6019800"/>
            <a:ext cx="4999567" cy="369332"/>
          </a:xfrm>
          <a:prstGeom prst="rect">
            <a:avLst/>
          </a:prstGeom>
          <a:noFill/>
          <a:ln>
            <a:noFill/>
          </a:ln>
          <a:effectLst/>
        </p:spPr>
        <p:txBody>
          <a:bodyPr>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defRPr/>
            </a:pPr>
            <a:endParaRPr lang="en-US" altLang="nl-NL" sz="1800" baseline="0">
              <a:cs typeface="Arial" charset="0"/>
            </a:endParaRPr>
          </a:p>
        </p:txBody>
      </p:sp>
      <p:sp>
        <p:nvSpPr>
          <p:cNvPr id="26626" name="Rectangle 2"/>
          <p:cNvSpPr>
            <a:spLocks noGrp="1" noChangeArrowheads="1"/>
          </p:cNvSpPr>
          <p:nvPr userDrawn="1">
            <p:ph type="ctrTitle"/>
          </p:nvPr>
        </p:nvSpPr>
        <p:spPr>
          <a:xfrm>
            <a:off x="958851" y="3759209"/>
            <a:ext cx="10363200" cy="1038225"/>
          </a:xfrm>
        </p:spPr>
        <p:txBody>
          <a:bodyPr/>
          <a:lstStyle>
            <a:lvl1pPr>
              <a:defRPr smtClean="0">
                <a:ea typeface="ＭＳ Ｐゴシック" pitchFamily="-16" charset="-128"/>
              </a:defRPr>
            </a:lvl1pPr>
          </a:lstStyle>
          <a:p>
            <a:pPr lvl="0"/>
            <a:r>
              <a:rPr lang="en-US" altLang="nl-NL" noProof="0" dirty="0"/>
              <a:t>Click to edit Master title style</a:t>
            </a:r>
            <a:endParaRPr lang="nl-NL" altLang="nl-NL" noProof="0" dirty="0"/>
          </a:p>
        </p:txBody>
      </p:sp>
      <p:sp>
        <p:nvSpPr>
          <p:cNvPr id="26627" name="Rectangle 3"/>
          <p:cNvSpPr>
            <a:spLocks noGrp="1" noChangeArrowheads="1"/>
          </p:cNvSpPr>
          <p:nvPr userDrawn="1">
            <p:ph type="subTitle" idx="1"/>
          </p:nvPr>
        </p:nvSpPr>
        <p:spPr>
          <a:xfrm>
            <a:off x="958868" y="5013334"/>
            <a:ext cx="10367433" cy="936625"/>
          </a:xfrm>
        </p:spPr>
        <p:txBody>
          <a:bodyPr/>
          <a:lstStyle>
            <a:lvl1pPr marL="0" indent="0">
              <a:buFontTx/>
              <a:buNone/>
              <a:defRPr smtClean="0">
                <a:ea typeface="ＭＳ Ｐゴシック" pitchFamily="-16" charset="-128"/>
              </a:defRPr>
            </a:lvl1pPr>
          </a:lstStyle>
          <a:p>
            <a:pPr lvl="0"/>
            <a:r>
              <a:rPr lang="en-US" altLang="nl-NL" noProof="0"/>
              <a:t>Click to edit Master subtitle style</a:t>
            </a:r>
            <a:endParaRPr lang="nl-NL" altLang="nl-NL" noProof="0"/>
          </a:p>
        </p:txBody>
      </p:sp>
      <p:sp>
        <p:nvSpPr>
          <p:cNvPr id="10" name="Rectangle 15"/>
          <p:cNvSpPr>
            <a:spLocks noGrp="1" noChangeArrowheads="1"/>
          </p:cNvSpPr>
          <p:nvPr userDrawn="1">
            <p:ph type="sldNum" sz="quarter" idx="11"/>
          </p:nvPr>
        </p:nvSpPr>
        <p:spPr>
          <a:xfrm>
            <a:off x="11087117" y="6524626"/>
            <a:ext cx="960967" cy="196851"/>
          </a:xfrm>
        </p:spPr>
        <p:txBody>
          <a:bodyPr/>
          <a:lstStyle>
            <a:lvl1pPr>
              <a:defRPr smtClean="0"/>
            </a:lvl1pPr>
          </a:lstStyle>
          <a:p>
            <a:pPr>
              <a:defRPr/>
            </a:pPr>
            <a:fld id="{7A924FE6-7DCA-4FAF-AC20-57655AC54747}" type="slidenum">
              <a:rPr lang="nl-NL" altLang="nl-NL"/>
              <a:pPr>
                <a:defRPr/>
              </a:pPr>
              <a:t>‹nr.›</a:t>
            </a:fld>
            <a:endParaRPr lang="nl-NL" altLang="nl-NL" dirty="0"/>
          </a:p>
        </p:txBody>
      </p:sp>
      <p:sp>
        <p:nvSpPr>
          <p:cNvPr id="11" name="Rectangle 19"/>
          <p:cNvSpPr>
            <a:spLocks noGrp="1" noChangeArrowheads="1"/>
          </p:cNvSpPr>
          <p:nvPr userDrawn="1">
            <p:ph type="dt" sz="quarter" idx="12"/>
          </p:nvPr>
        </p:nvSpPr>
        <p:spPr bwMode="auto">
          <a:xfrm>
            <a:off x="958868" y="6096000"/>
            <a:ext cx="10367433" cy="381000"/>
          </a:xfrm>
          <a:prstGeom prst="rect">
            <a:avLst/>
          </a:prstGeom>
        </p:spPr>
        <p:txBody>
          <a:bodyPr vert="horz" wrap="square" lIns="0" tIns="0" rIns="0" bIns="0" numCol="1" anchor="t" anchorCtr="0" compatLnSpc="1">
            <a:prstTxWarp prst="textNoShape">
              <a:avLst/>
            </a:prstTxWarp>
          </a:bodyPr>
          <a:lstStyle>
            <a:lvl1pPr>
              <a:defRPr sz="1400" b="1" baseline="0" smtClean="0">
                <a:solidFill>
                  <a:schemeClr val="accent2"/>
                </a:solidFill>
              </a:defRPr>
            </a:lvl1pPr>
          </a:lstStyle>
          <a:p>
            <a:pPr>
              <a:defRPr/>
            </a:pPr>
            <a:fld id="{B7C6BF0A-DE10-49AE-9C7F-666762FFC997}" type="datetime1">
              <a:rPr lang="en-US" altLang="nl-NL" smtClean="0"/>
              <a:t>12/6/2023</a:t>
            </a:fld>
            <a:endParaRPr lang="en-US" altLang="nl-NL"/>
          </a:p>
        </p:txBody>
      </p:sp>
      <p:pic>
        <p:nvPicPr>
          <p:cNvPr id="17" name="Afbeelding 16"/>
          <p:cNvPicPr>
            <a:picLocks noChangeAspect="1"/>
          </p:cNvPicPr>
          <p:nvPr userDrawn="1"/>
        </p:nvPicPr>
        <p:blipFill>
          <a:blip r:embed="rId3"/>
          <a:stretch>
            <a:fillRect/>
          </a:stretch>
        </p:blipFill>
        <p:spPr>
          <a:xfrm>
            <a:off x="10224460" y="428276"/>
            <a:ext cx="1445665" cy="651075"/>
          </a:xfrm>
          <a:prstGeom prst="rect">
            <a:avLst/>
          </a:prstGeom>
        </p:spPr>
      </p:pic>
    </p:spTree>
    <p:extLst>
      <p:ext uri="{BB962C8B-B14F-4D97-AF65-F5344CB8AC3E}">
        <p14:creationId xmlns:p14="http://schemas.microsoft.com/office/powerpoint/2010/main" val="12924175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9"/>
          <p:cNvSpPr>
            <a:spLocks noGrp="1" noChangeArrowheads="1"/>
          </p:cNvSpPr>
          <p:nvPr>
            <p:ph type="sldNum" sz="quarter" idx="11"/>
          </p:nvPr>
        </p:nvSpPr>
        <p:spPr>
          <a:ln/>
        </p:spPr>
        <p:txBody>
          <a:bodyPr/>
          <a:lstStyle>
            <a:lvl1pPr>
              <a:defRPr/>
            </a:lvl1pPr>
          </a:lstStyle>
          <a:p>
            <a:pPr>
              <a:defRPr/>
            </a:pPr>
            <a:fld id="{51F616C3-6B97-4C42-ABBA-2D058C2ECE3A}" type="slidenum">
              <a:rPr lang="nl-NL" altLang="nl-NL"/>
              <a:pPr>
                <a:defRPr/>
              </a:pPr>
              <a:t>‹nr.›</a:t>
            </a:fld>
            <a:endParaRPr lang="nl-NL" altLang="nl-NL" dirty="0"/>
          </a:p>
        </p:txBody>
      </p:sp>
    </p:spTree>
    <p:extLst>
      <p:ext uri="{BB962C8B-B14F-4D97-AF65-F5344CB8AC3E}">
        <p14:creationId xmlns:p14="http://schemas.microsoft.com/office/powerpoint/2010/main" val="34224275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648210"/>
            <a:ext cx="10363200" cy="1120775"/>
          </a:xfrm>
        </p:spPr>
        <p:txBody>
          <a:bodyPr/>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8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dirty="0"/>
              <a:t>Click to edit Master text styles</a:t>
            </a:r>
          </a:p>
        </p:txBody>
      </p:sp>
      <p:sp>
        <p:nvSpPr>
          <p:cNvPr id="5" name="Rectangle 9"/>
          <p:cNvSpPr>
            <a:spLocks noGrp="1" noChangeArrowheads="1"/>
          </p:cNvSpPr>
          <p:nvPr>
            <p:ph type="sldNum" sz="quarter" idx="11"/>
          </p:nvPr>
        </p:nvSpPr>
        <p:spPr>
          <a:ln/>
        </p:spPr>
        <p:txBody>
          <a:bodyPr/>
          <a:lstStyle>
            <a:lvl1pPr>
              <a:defRPr/>
            </a:lvl1pPr>
          </a:lstStyle>
          <a:p>
            <a:pPr>
              <a:defRPr/>
            </a:pPr>
            <a:fld id="{AEFF6E47-B9F8-4361-B829-BD0C97891799}" type="slidenum">
              <a:rPr lang="nl-NL" altLang="nl-NL"/>
              <a:pPr>
                <a:defRPr/>
              </a:pPr>
              <a:t>‹nr.›</a:t>
            </a:fld>
            <a:endParaRPr lang="nl-NL" altLang="nl-NL"/>
          </a:p>
        </p:txBody>
      </p:sp>
    </p:spTree>
    <p:extLst>
      <p:ext uri="{BB962C8B-B14F-4D97-AF65-F5344CB8AC3E}">
        <p14:creationId xmlns:p14="http://schemas.microsoft.com/office/powerpoint/2010/main" val="40062579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60016" y="1600201"/>
            <a:ext cx="5319183" cy="4133851"/>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2417" y="1600201"/>
            <a:ext cx="5219700" cy="4133851"/>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9"/>
          <p:cNvSpPr>
            <a:spLocks noGrp="1" noChangeArrowheads="1"/>
          </p:cNvSpPr>
          <p:nvPr>
            <p:ph type="sldNum" sz="quarter" idx="11"/>
          </p:nvPr>
        </p:nvSpPr>
        <p:spPr>
          <a:ln/>
        </p:spPr>
        <p:txBody>
          <a:bodyPr/>
          <a:lstStyle>
            <a:lvl1pPr>
              <a:defRPr/>
            </a:lvl1pPr>
          </a:lstStyle>
          <a:p>
            <a:pPr>
              <a:defRPr/>
            </a:pPr>
            <a:fld id="{E6858940-1D92-40C0-A949-3CEB1C1D3549}" type="slidenum">
              <a:rPr lang="nl-NL" altLang="nl-NL"/>
              <a:pPr>
                <a:defRPr/>
              </a:pPr>
              <a:t>‹nr.›</a:t>
            </a:fld>
            <a:endParaRPr lang="nl-NL" altLang="nl-NL"/>
          </a:p>
        </p:txBody>
      </p:sp>
    </p:spTree>
    <p:extLst>
      <p:ext uri="{BB962C8B-B14F-4D97-AF65-F5344CB8AC3E}">
        <p14:creationId xmlns:p14="http://schemas.microsoft.com/office/powerpoint/2010/main" val="9477467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60000" y="720725"/>
            <a:ext cx="106680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60000" y="1981202"/>
            <a:ext cx="5082117" cy="639763"/>
          </a:xfrm>
        </p:spPr>
        <p:txBody>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960000" y="2620970"/>
            <a:ext cx="5082117" cy="3170239"/>
          </a:xfrm>
        </p:spPr>
        <p:txBody>
          <a:bodyPr/>
          <a:lstStyle>
            <a:lvl1pPr>
              <a:defRPr sz="28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4" y="1981202"/>
            <a:ext cx="5185833" cy="639763"/>
          </a:xfrm>
        </p:spPr>
        <p:txBody>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620970"/>
            <a:ext cx="5185833" cy="3170239"/>
          </a:xfrm>
        </p:spPr>
        <p:txBody>
          <a:bodyPr/>
          <a:lstStyle>
            <a:lvl1pPr>
              <a:defRPr sz="28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9"/>
          <p:cNvSpPr>
            <a:spLocks noGrp="1" noChangeArrowheads="1"/>
          </p:cNvSpPr>
          <p:nvPr>
            <p:ph type="sldNum" sz="quarter" idx="11"/>
          </p:nvPr>
        </p:nvSpPr>
        <p:spPr>
          <a:ln/>
        </p:spPr>
        <p:txBody>
          <a:bodyPr/>
          <a:lstStyle>
            <a:lvl1pPr>
              <a:defRPr/>
            </a:lvl1pPr>
          </a:lstStyle>
          <a:p>
            <a:pPr>
              <a:defRPr/>
            </a:pPr>
            <a:fld id="{FBF2D910-2AE6-4F27-989D-0C41A31EEA03}" type="slidenum">
              <a:rPr lang="nl-NL" altLang="nl-NL"/>
              <a:pPr>
                <a:defRPr/>
              </a:pPr>
              <a:t>‹nr.›</a:t>
            </a:fld>
            <a:endParaRPr lang="nl-NL" altLang="nl-NL"/>
          </a:p>
        </p:txBody>
      </p:sp>
    </p:spTree>
    <p:extLst>
      <p:ext uri="{BB962C8B-B14F-4D97-AF65-F5344CB8AC3E}">
        <p14:creationId xmlns:p14="http://schemas.microsoft.com/office/powerpoint/2010/main" val="830971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9"/>
          <p:cNvSpPr>
            <a:spLocks noGrp="1" noChangeArrowheads="1"/>
          </p:cNvSpPr>
          <p:nvPr>
            <p:ph type="sldNum" sz="quarter" idx="11"/>
          </p:nvPr>
        </p:nvSpPr>
        <p:spPr>
          <a:ln/>
        </p:spPr>
        <p:txBody>
          <a:bodyPr/>
          <a:lstStyle>
            <a:lvl1pPr>
              <a:defRPr/>
            </a:lvl1pPr>
          </a:lstStyle>
          <a:p>
            <a:pPr>
              <a:defRPr/>
            </a:pPr>
            <a:fld id="{F0467659-5E11-4580-BE1E-E1B2B154FD59}" type="slidenum">
              <a:rPr lang="nl-NL" altLang="nl-NL"/>
              <a:pPr>
                <a:defRPr/>
              </a:pPr>
              <a:t>‹nr.›</a:t>
            </a:fld>
            <a:endParaRPr lang="nl-NL" altLang="nl-NL"/>
          </a:p>
        </p:txBody>
      </p:sp>
    </p:spTree>
    <p:extLst>
      <p:ext uri="{BB962C8B-B14F-4D97-AF65-F5344CB8AC3E}">
        <p14:creationId xmlns:p14="http://schemas.microsoft.com/office/powerpoint/2010/main" val="19156569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9"/>
          <p:cNvSpPr>
            <a:spLocks noGrp="1" noChangeArrowheads="1"/>
          </p:cNvSpPr>
          <p:nvPr>
            <p:ph type="sldNum" sz="quarter" idx="11"/>
          </p:nvPr>
        </p:nvSpPr>
        <p:spPr>
          <a:ln/>
        </p:spPr>
        <p:txBody>
          <a:bodyPr/>
          <a:lstStyle>
            <a:lvl1pPr>
              <a:defRPr/>
            </a:lvl1pPr>
          </a:lstStyle>
          <a:p>
            <a:pPr>
              <a:defRPr/>
            </a:pPr>
            <a:fld id="{5B8DE02D-067F-4A53-BFE6-8A17E72D7B49}" type="slidenum">
              <a:rPr lang="nl-NL" altLang="nl-NL"/>
              <a:pPr>
                <a:defRPr/>
              </a:pPr>
              <a:t>‹nr.›</a:t>
            </a:fld>
            <a:endParaRPr lang="nl-NL" altLang="nl-NL" dirty="0"/>
          </a:p>
        </p:txBody>
      </p:sp>
    </p:spTree>
    <p:extLst>
      <p:ext uri="{BB962C8B-B14F-4D97-AF65-F5344CB8AC3E}">
        <p14:creationId xmlns:p14="http://schemas.microsoft.com/office/powerpoint/2010/main" val="22003563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0017" y="273050"/>
            <a:ext cx="4011084" cy="1162051"/>
          </a:xfrm>
        </p:spPr>
        <p:txBody>
          <a:bodyPr anchor="b"/>
          <a:lstStyle>
            <a:lvl1pPr algn="l">
              <a:spcBef>
                <a:spcPts val="600"/>
              </a:spcBef>
              <a:defRPr sz="2800" b="1"/>
            </a:lvl1pPr>
          </a:lstStyle>
          <a:p>
            <a:r>
              <a:rPr lang="en-US"/>
              <a:t>Click to edit Master title style</a:t>
            </a:r>
            <a:endParaRPr lang="en-US" dirty="0"/>
          </a:p>
        </p:txBody>
      </p:sp>
      <p:sp>
        <p:nvSpPr>
          <p:cNvPr id="3" name="Content Placeholder 2"/>
          <p:cNvSpPr>
            <a:spLocks noGrp="1"/>
          </p:cNvSpPr>
          <p:nvPr>
            <p:ph idx="1"/>
          </p:nvPr>
        </p:nvSpPr>
        <p:spPr>
          <a:xfrm>
            <a:off x="5181600" y="273059"/>
            <a:ext cx="6299200" cy="5594351"/>
          </a:xfrm>
        </p:spPr>
        <p:txBody>
          <a:bodyPr/>
          <a:lstStyle>
            <a:lvl1pPr>
              <a:defRPr sz="28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60017" y="1676407"/>
            <a:ext cx="4011084" cy="4191001"/>
          </a:xfrm>
        </p:spPr>
        <p:txBody>
          <a:bodyPr/>
          <a:lstStyle>
            <a:lvl1pPr marL="0" indent="0">
              <a:buNone/>
              <a:defRPr sz="20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Rectangle 9"/>
          <p:cNvSpPr>
            <a:spLocks noGrp="1" noChangeArrowheads="1"/>
          </p:cNvSpPr>
          <p:nvPr>
            <p:ph type="sldNum" sz="quarter" idx="11"/>
          </p:nvPr>
        </p:nvSpPr>
        <p:spPr>
          <a:ln/>
        </p:spPr>
        <p:txBody>
          <a:bodyPr/>
          <a:lstStyle>
            <a:lvl1pPr>
              <a:defRPr/>
            </a:lvl1pPr>
          </a:lstStyle>
          <a:p>
            <a:pPr>
              <a:defRPr/>
            </a:pPr>
            <a:fld id="{FD3C072D-7DC5-4313-AFF2-AD36906B948E}" type="slidenum">
              <a:rPr lang="nl-NL" altLang="nl-NL"/>
              <a:pPr>
                <a:defRPr/>
              </a:pPr>
              <a:t>‹nr.›</a:t>
            </a:fld>
            <a:endParaRPr lang="nl-NL" altLang="nl-NL"/>
          </a:p>
        </p:txBody>
      </p:sp>
    </p:spTree>
    <p:extLst>
      <p:ext uri="{BB962C8B-B14F-4D97-AF65-F5344CB8AC3E}">
        <p14:creationId xmlns:p14="http://schemas.microsoft.com/office/powerpoint/2010/main" val="383598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30453515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0000" y="4724400"/>
            <a:ext cx="7315200" cy="457200"/>
          </a:xfrm>
        </p:spPr>
        <p:txBody>
          <a:bodyPr anchor="b"/>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960000" y="612785"/>
            <a:ext cx="7315200" cy="4035425"/>
          </a:xfrm>
        </p:spPr>
        <p:txBody>
          <a:bodyPr>
            <a:normAutofit/>
          </a:bodyPr>
          <a:lstStyle>
            <a:lvl1pPr marL="0" indent="0">
              <a:buNone/>
              <a:defRPr sz="18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60000" y="5291146"/>
            <a:ext cx="7315200" cy="500063"/>
          </a:xfrm>
        </p:spPr>
        <p:txBody>
          <a:bodyPr/>
          <a:lstStyle>
            <a:lvl1pPr marL="0" indent="0">
              <a:buNone/>
              <a:defRPr sz="20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Rectangle 9"/>
          <p:cNvSpPr>
            <a:spLocks noGrp="1" noChangeArrowheads="1"/>
          </p:cNvSpPr>
          <p:nvPr>
            <p:ph type="sldNum" sz="quarter" idx="11"/>
          </p:nvPr>
        </p:nvSpPr>
        <p:spPr>
          <a:ln/>
        </p:spPr>
        <p:txBody>
          <a:bodyPr/>
          <a:lstStyle>
            <a:lvl1pPr>
              <a:defRPr/>
            </a:lvl1pPr>
          </a:lstStyle>
          <a:p>
            <a:pPr>
              <a:defRPr/>
            </a:pPr>
            <a:fld id="{BE8A1440-E436-4D42-AFFC-65BD79DAFCCA}" type="slidenum">
              <a:rPr lang="nl-NL" altLang="nl-NL"/>
              <a:pPr>
                <a:defRPr/>
              </a:pPr>
              <a:t>‹nr.›</a:t>
            </a:fld>
            <a:endParaRPr lang="nl-NL" altLang="nl-NL"/>
          </a:p>
        </p:txBody>
      </p:sp>
    </p:spTree>
    <p:extLst>
      <p:ext uri="{BB962C8B-B14F-4D97-AF65-F5344CB8AC3E}">
        <p14:creationId xmlns:p14="http://schemas.microsoft.com/office/powerpoint/2010/main" val="22449417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9"/>
          <p:cNvSpPr>
            <a:spLocks noGrp="1" noChangeArrowheads="1"/>
          </p:cNvSpPr>
          <p:nvPr>
            <p:ph type="sldNum" sz="quarter" idx="11"/>
          </p:nvPr>
        </p:nvSpPr>
        <p:spPr>
          <a:ln/>
        </p:spPr>
        <p:txBody>
          <a:bodyPr/>
          <a:lstStyle>
            <a:lvl1pPr>
              <a:defRPr/>
            </a:lvl1pPr>
          </a:lstStyle>
          <a:p>
            <a:pPr>
              <a:defRPr/>
            </a:pPr>
            <a:fld id="{FD6E3401-B6EA-4001-B71D-1745F7CB5741}" type="slidenum">
              <a:rPr lang="nl-NL" altLang="nl-NL"/>
              <a:pPr>
                <a:defRPr/>
              </a:pPr>
              <a:t>‹nr.›</a:t>
            </a:fld>
            <a:endParaRPr lang="nl-NL" altLang="nl-NL"/>
          </a:p>
        </p:txBody>
      </p:sp>
    </p:spTree>
    <p:extLst>
      <p:ext uri="{BB962C8B-B14F-4D97-AF65-F5344CB8AC3E}">
        <p14:creationId xmlns:p14="http://schemas.microsoft.com/office/powerpoint/2010/main" val="12293060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5334" y="503239"/>
            <a:ext cx="2709333" cy="52308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0" y="503239"/>
            <a:ext cx="7586133" cy="5230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9"/>
          <p:cNvSpPr>
            <a:spLocks noGrp="1" noChangeArrowheads="1"/>
          </p:cNvSpPr>
          <p:nvPr>
            <p:ph type="sldNum" sz="quarter" idx="11"/>
          </p:nvPr>
        </p:nvSpPr>
        <p:spPr>
          <a:ln/>
        </p:spPr>
        <p:txBody>
          <a:bodyPr/>
          <a:lstStyle>
            <a:lvl1pPr>
              <a:defRPr/>
            </a:lvl1pPr>
          </a:lstStyle>
          <a:p>
            <a:pPr>
              <a:defRPr/>
            </a:pPr>
            <a:fld id="{5ABC2F57-3775-41C4-888F-FB1910295898}" type="slidenum">
              <a:rPr lang="nl-NL" altLang="nl-NL"/>
              <a:pPr>
                <a:defRPr/>
              </a:pPr>
              <a:t>‹nr.›</a:t>
            </a:fld>
            <a:endParaRPr lang="nl-NL" altLang="nl-NL"/>
          </a:p>
        </p:txBody>
      </p:sp>
    </p:spTree>
    <p:extLst>
      <p:ext uri="{BB962C8B-B14F-4D97-AF65-F5344CB8AC3E}">
        <p14:creationId xmlns:p14="http://schemas.microsoft.com/office/powerpoint/2010/main" val="22541535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19"/>
          <p:cNvSpPr>
            <a:spLocks noGrp="1" noChangeArrowheads="1"/>
          </p:cNvSpPr>
          <p:nvPr>
            <p:ph type="sldNum" sz="quarter" idx="11"/>
          </p:nvPr>
        </p:nvSpPr>
        <p:spPr>
          <a:xfrm>
            <a:off x="11362267" y="6524625"/>
            <a:ext cx="685800" cy="196850"/>
          </a:xfrm>
          <a:prstGeom prst="rect">
            <a:avLst/>
          </a:prstGeom>
        </p:spPr>
        <p:txBody>
          <a:bodyPr/>
          <a:lstStyle>
            <a:lvl1pPr>
              <a:defRPr/>
            </a:lvl1pPr>
          </a:lstStyle>
          <a:p>
            <a:pPr>
              <a:defRPr/>
            </a:pPr>
            <a:fld id="{4EEB1C38-99FF-42B7-9C40-5ECF58DB81DF}" type="slidenum">
              <a:rPr lang="en-GB"/>
              <a:pPr>
                <a:defRPr/>
              </a:pPr>
              <a:t>‹nr.›</a:t>
            </a:fld>
            <a:endParaRPr lang="en-GB"/>
          </a:p>
        </p:txBody>
      </p:sp>
    </p:spTree>
    <p:extLst>
      <p:ext uri="{BB962C8B-B14F-4D97-AF65-F5344CB8AC3E}">
        <p14:creationId xmlns:p14="http://schemas.microsoft.com/office/powerpoint/2010/main" val="35084950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60967" y="381000"/>
            <a:ext cx="9855200" cy="990600"/>
          </a:xfrm>
        </p:spPr>
        <p:txBody>
          <a:bodyPr/>
          <a:lstStyle/>
          <a:p>
            <a:r>
              <a:rPr lang="en-US"/>
              <a:t>Click to edit Master title style</a:t>
            </a:r>
            <a:endParaRPr lang="nl-NL"/>
          </a:p>
        </p:txBody>
      </p:sp>
      <p:sp>
        <p:nvSpPr>
          <p:cNvPr id="3" name="Text Placeholder 2"/>
          <p:cNvSpPr>
            <a:spLocks noGrp="1"/>
          </p:cNvSpPr>
          <p:nvPr>
            <p:ph type="body" sz="half" idx="1"/>
          </p:nvPr>
        </p:nvSpPr>
        <p:spPr>
          <a:xfrm>
            <a:off x="960967" y="1828800"/>
            <a:ext cx="4826000" cy="390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lipArt Placeholder 3"/>
          <p:cNvSpPr>
            <a:spLocks noGrp="1"/>
          </p:cNvSpPr>
          <p:nvPr>
            <p:ph type="clipArt" sz="half" idx="2"/>
          </p:nvPr>
        </p:nvSpPr>
        <p:spPr>
          <a:xfrm>
            <a:off x="5990167" y="1828800"/>
            <a:ext cx="4826000" cy="3905250"/>
          </a:xfrm>
        </p:spPr>
        <p:txBody>
          <a:bodyPr/>
          <a:lstStyle/>
          <a:p>
            <a:pPr lvl="0"/>
            <a:endParaRPr lang="nl-NL" noProof="0"/>
          </a:p>
        </p:txBody>
      </p:sp>
      <p:sp>
        <p:nvSpPr>
          <p:cNvPr id="6" name="Rectangle 19"/>
          <p:cNvSpPr>
            <a:spLocks noGrp="1" noChangeArrowheads="1"/>
          </p:cNvSpPr>
          <p:nvPr>
            <p:ph type="sldNum" sz="quarter" idx="11"/>
          </p:nvPr>
        </p:nvSpPr>
        <p:spPr>
          <a:xfrm>
            <a:off x="11362267" y="6524625"/>
            <a:ext cx="685800" cy="196850"/>
          </a:xfrm>
          <a:prstGeom prst="rect">
            <a:avLst/>
          </a:prstGeom>
          <a:ln/>
        </p:spPr>
        <p:txBody>
          <a:bodyPr/>
          <a:lstStyle>
            <a:lvl1pPr>
              <a:defRPr/>
            </a:lvl1pPr>
          </a:lstStyle>
          <a:p>
            <a:pPr>
              <a:defRPr/>
            </a:pPr>
            <a:fld id="{9EF9FF67-61DC-461F-BF52-D875CD03DF27}" type="slidenum">
              <a:rPr lang="nl-NL"/>
              <a:pPr>
                <a:defRPr/>
              </a:pPr>
              <a:t>‹nr.›</a:t>
            </a:fld>
            <a:endParaRPr lang="nl-NL"/>
          </a:p>
          <a:p>
            <a:pPr>
              <a:defRPr/>
            </a:pPr>
            <a:endParaRPr lang="nl-NL"/>
          </a:p>
        </p:txBody>
      </p:sp>
    </p:spTree>
    <p:extLst>
      <p:ext uri="{BB962C8B-B14F-4D97-AF65-F5344CB8AC3E}">
        <p14:creationId xmlns:p14="http://schemas.microsoft.com/office/powerpoint/2010/main" val="23068188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90CF0-6DD6-1657-FE49-99801CF67D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6100FB9-5D85-3410-B87E-FCE6C0AF6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1A1D21-F8CD-EAA5-AD74-6362CE2338E5}"/>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D5461F71-31B0-CD2F-9EEA-C27BB5F441DF}"/>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E240C11B-B6EB-2FBF-954F-52E046F217D9}"/>
              </a:ext>
            </a:extLst>
          </p:cNvPr>
          <p:cNvSpPr>
            <a:spLocks noGrp="1"/>
          </p:cNvSpPr>
          <p:nvPr>
            <p:ph type="sldNum" sz="quarter" idx="12"/>
          </p:nvPr>
        </p:nvSpPr>
        <p:spPr/>
        <p:txBody>
          <a:bodyPr/>
          <a:lstStyle>
            <a:lvl1pPr>
              <a:defRPr/>
            </a:lvl1pPr>
          </a:lstStyle>
          <a:p>
            <a:fld id="{C6833FDA-E366-484A-97CB-651803884E84}" type="slidenum">
              <a:rPr lang="nl-NL" altLang="nl-NL"/>
              <a:pPr/>
              <a:t>‹nr.›</a:t>
            </a:fld>
            <a:endParaRPr lang="nl-NL" altLang="nl-NL"/>
          </a:p>
        </p:txBody>
      </p:sp>
    </p:spTree>
    <p:extLst>
      <p:ext uri="{BB962C8B-B14F-4D97-AF65-F5344CB8AC3E}">
        <p14:creationId xmlns:p14="http://schemas.microsoft.com/office/powerpoint/2010/main" val="12626730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2021F-9759-3B3D-D904-8C6DF5455F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BBE072A-23ED-148F-9EDD-0933F098B83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E64F25C-D3B3-99D6-0F0C-DD8D4B59AD2B}"/>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35034AC0-2706-0554-6B81-7FB9BC1194D2}"/>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825A3881-2097-5430-CD03-65F2412EEF4B}"/>
              </a:ext>
            </a:extLst>
          </p:cNvPr>
          <p:cNvSpPr>
            <a:spLocks noGrp="1"/>
          </p:cNvSpPr>
          <p:nvPr>
            <p:ph type="sldNum" sz="quarter" idx="12"/>
          </p:nvPr>
        </p:nvSpPr>
        <p:spPr/>
        <p:txBody>
          <a:bodyPr/>
          <a:lstStyle>
            <a:lvl1pPr>
              <a:defRPr/>
            </a:lvl1pPr>
          </a:lstStyle>
          <a:p>
            <a:fld id="{EF1E69B4-E505-4206-826A-3701FA5F0C86}" type="slidenum">
              <a:rPr lang="nl-NL" altLang="nl-NL"/>
              <a:pPr/>
              <a:t>‹nr.›</a:t>
            </a:fld>
            <a:endParaRPr lang="nl-NL" altLang="nl-NL"/>
          </a:p>
        </p:txBody>
      </p:sp>
    </p:spTree>
    <p:extLst>
      <p:ext uri="{BB962C8B-B14F-4D97-AF65-F5344CB8AC3E}">
        <p14:creationId xmlns:p14="http://schemas.microsoft.com/office/powerpoint/2010/main" val="10223252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E3F23-FC7D-7764-608E-1A1C3B482C8C}"/>
              </a:ext>
            </a:extLst>
          </p:cNvPr>
          <p:cNvSpPr>
            <a:spLocks noGrp="1"/>
          </p:cNvSpPr>
          <p:nvPr>
            <p:ph type="title"/>
          </p:nvPr>
        </p:nvSpPr>
        <p:spPr>
          <a:xfrm>
            <a:off x="831851"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0848FB8-6FB5-F4E9-0F39-7C56452F1FD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4BE3760-9268-0E10-BC91-4E00AACA049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A997A776-5358-49A8-5BCE-C632BA5952A2}"/>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3E67C279-3161-8737-5FC1-095D90B69DDD}"/>
              </a:ext>
            </a:extLst>
          </p:cNvPr>
          <p:cNvSpPr>
            <a:spLocks noGrp="1"/>
          </p:cNvSpPr>
          <p:nvPr>
            <p:ph type="sldNum" sz="quarter" idx="12"/>
          </p:nvPr>
        </p:nvSpPr>
        <p:spPr/>
        <p:txBody>
          <a:bodyPr/>
          <a:lstStyle>
            <a:lvl1pPr>
              <a:defRPr/>
            </a:lvl1pPr>
          </a:lstStyle>
          <a:p>
            <a:fld id="{FCE38B81-2881-4273-9A4F-9FF46B8FD7D2}" type="slidenum">
              <a:rPr lang="nl-NL" altLang="nl-NL"/>
              <a:pPr/>
              <a:t>‹nr.›</a:t>
            </a:fld>
            <a:endParaRPr lang="nl-NL" altLang="nl-NL"/>
          </a:p>
        </p:txBody>
      </p:sp>
    </p:spTree>
    <p:extLst>
      <p:ext uri="{BB962C8B-B14F-4D97-AF65-F5344CB8AC3E}">
        <p14:creationId xmlns:p14="http://schemas.microsoft.com/office/powerpoint/2010/main" val="189136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7E3E7-858C-0CE2-8048-038F5641323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D33A376-6394-8C30-25DA-5B24CF66ADB9}"/>
              </a:ext>
            </a:extLst>
          </p:cNvPr>
          <p:cNvSpPr>
            <a:spLocks noGrp="1"/>
          </p:cNvSpPr>
          <p:nvPr>
            <p:ph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978EF99-619D-D084-C575-87B3F1F33EF5}"/>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0A40FA4-A7C2-F39E-FC7C-CD1B50006B69}"/>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878B1493-8BFB-EE67-3652-F07AF13C4AD5}"/>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89C38DEA-DB86-5790-933C-8B79A8443333}"/>
              </a:ext>
            </a:extLst>
          </p:cNvPr>
          <p:cNvSpPr>
            <a:spLocks noGrp="1"/>
          </p:cNvSpPr>
          <p:nvPr>
            <p:ph type="sldNum" sz="quarter" idx="12"/>
          </p:nvPr>
        </p:nvSpPr>
        <p:spPr/>
        <p:txBody>
          <a:bodyPr/>
          <a:lstStyle>
            <a:lvl1pPr>
              <a:defRPr/>
            </a:lvl1pPr>
          </a:lstStyle>
          <a:p>
            <a:fld id="{E3EC56E1-F1A0-44C1-9380-6FC0825701AF}" type="slidenum">
              <a:rPr lang="nl-NL" altLang="nl-NL"/>
              <a:pPr/>
              <a:t>‹nr.›</a:t>
            </a:fld>
            <a:endParaRPr lang="nl-NL" altLang="nl-NL"/>
          </a:p>
        </p:txBody>
      </p:sp>
    </p:spTree>
    <p:extLst>
      <p:ext uri="{BB962C8B-B14F-4D97-AF65-F5344CB8AC3E}">
        <p14:creationId xmlns:p14="http://schemas.microsoft.com/office/powerpoint/2010/main" val="34604560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F2767-35F0-C4ED-3F2F-0EE0B6A63867}"/>
              </a:ext>
            </a:extLst>
          </p:cNvPr>
          <p:cNvSpPr>
            <a:spLocks noGrp="1"/>
          </p:cNvSpPr>
          <p:nvPr>
            <p:ph type="title"/>
          </p:nvPr>
        </p:nvSpPr>
        <p:spPr>
          <a:xfrm>
            <a:off x="840317" y="365126"/>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0CE84F3-88F5-21EE-DEF1-C6981A97763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A40711-290B-67EA-444D-A97C72CCFC6E}"/>
              </a:ext>
            </a:extLst>
          </p:cNvPr>
          <p:cNvSpPr>
            <a:spLocks noGrp="1"/>
          </p:cNvSpPr>
          <p:nvPr>
            <p:ph sz="half" idx="2"/>
          </p:nvPr>
        </p:nvSpPr>
        <p:spPr>
          <a:xfrm>
            <a:off x="840318" y="2505075"/>
            <a:ext cx="5158316"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3196C9-A940-22C4-7EE2-6DA29A8DF19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71DF4E-908E-F689-F035-279865FB084E}"/>
              </a:ext>
            </a:extLst>
          </p:cNvPr>
          <p:cNvSpPr>
            <a:spLocks noGrp="1"/>
          </p:cNvSpPr>
          <p:nvPr>
            <p:ph sz="quarter" idx="4"/>
          </p:nvPr>
        </p:nvSpPr>
        <p:spPr>
          <a:xfrm>
            <a:off x="6172200" y="2505075"/>
            <a:ext cx="51837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601877E-43AA-62F0-5012-27CA3ECC3F6F}"/>
              </a:ext>
            </a:extLst>
          </p:cNvPr>
          <p:cNvSpPr>
            <a:spLocks noGrp="1"/>
          </p:cNvSpPr>
          <p:nvPr>
            <p:ph type="dt" sz="half" idx="10"/>
          </p:nvPr>
        </p:nvSpPr>
        <p:spPr/>
        <p:txBody>
          <a:bodyPr/>
          <a:lstStyle>
            <a:lvl1pPr>
              <a:defRPr/>
            </a:lvl1pPr>
          </a:lstStyle>
          <a:p>
            <a:endParaRPr lang="nl-NL" altLang="nl-NL"/>
          </a:p>
        </p:txBody>
      </p:sp>
      <p:sp>
        <p:nvSpPr>
          <p:cNvPr id="8" name="Tijdelijke aanduiding voor voettekst 7">
            <a:extLst>
              <a:ext uri="{FF2B5EF4-FFF2-40B4-BE49-F238E27FC236}">
                <a16:creationId xmlns:a16="http://schemas.microsoft.com/office/drawing/2014/main" id="{324A5CD2-7F06-412A-4885-4B11C001ED80}"/>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9" name="Tijdelijke aanduiding voor dianummer 8">
            <a:extLst>
              <a:ext uri="{FF2B5EF4-FFF2-40B4-BE49-F238E27FC236}">
                <a16:creationId xmlns:a16="http://schemas.microsoft.com/office/drawing/2014/main" id="{6467D46C-2C84-06A3-0624-8F664F6FD938}"/>
              </a:ext>
            </a:extLst>
          </p:cNvPr>
          <p:cNvSpPr>
            <a:spLocks noGrp="1"/>
          </p:cNvSpPr>
          <p:nvPr>
            <p:ph type="sldNum" sz="quarter" idx="12"/>
          </p:nvPr>
        </p:nvSpPr>
        <p:spPr/>
        <p:txBody>
          <a:bodyPr/>
          <a:lstStyle>
            <a:lvl1pPr>
              <a:defRPr/>
            </a:lvl1pPr>
          </a:lstStyle>
          <a:p>
            <a:fld id="{843DE360-E3FE-4468-B5BC-D852A7F37062}" type="slidenum">
              <a:rPr lang="nl-NL" altLang="nl-NL"/>
              <a:pPr/>
              <a:t>‹nr.›</a:t>
            </a:fld>
            <a:endParaRPr lang="nl-NL" altLang="nl-NL"/>
          </a:p>
        </p:txBody>
      </p:sp>
    </p:spTree>
    <p:extLst>
      <p:ext uri="{BB962C8B-B14F-4D97-AF65-F5344CB8AC3E}">
        <p14:creationId xmlns:p14="http://schemas.microsoft.com/office/powerpoint/2010/main" val="1088525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89277926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B3F84-B952-A33F-E918-3A9B357499D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B3A013A-91B0-70F8-234C-4E55ABF78C11}"/>
              </a:ext>
            </a:extLst>
          </p:cNvPr>
          <p:cNvSpPr>
            <a:spLocks noGrp="1"/>
          </p:cNvSpPr>
          <p:nvPr>
            <p:ph type="dt" sz="half" idx="10"/>
          </p:nvPr>
        </p:nvSpPr>
        <p:spPr/>
        <p:txBody>
          <a:bodyPr/>
          <a:lstStyle>
            <a:lvl1pPr>
              <a:defRPr/>
            </a:lvl1pPr>
          </a:lstStyle>
          <a:p>
            <a:endParaRPr lang="nl-NL" altLang="nl-NL"/>
          </a:p>
        </p:txBody>
      </p:sp>
      <p:sp>
        <p:nvSpPr>
          <p:cNvPr id="4" name="Tijdelijke aanduiding voor voettekst 3">
            <a:extLst>
              <a:ext uri="{FF2B5EF4-FFF2-40B4-BE49-F238E27FC236}">
                <a16:creationId xmlns:a16="http://schemas.microsoft.com/office/drawing/2014/main" id="{462CE702-6544-61C9-8F6B-CF9CE3B269FB}"/>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5" name="Tijdelijke aanduiding voor dianummer 4">
            <a:extLst>
              <a:ext uri="{FF2B5EF4-FFF2-40B4-BE49-F238E27FC236}">
                <a16:creationId xmlns:a16="http://schemas.microsoft.com/office/drawing/2014/main" id="{9C47795A-9CAE-EF4A-89D6-FDC51CCEDACB}"/>
              </a:ext>
            </a:extLst>
          </p:cNvPr>
          <p:cNvSpPr>
            <a:spLocks noGrp="1"/>
          </p:cNvSpPr>
          <p:nvPr>
            <p:ph type="sldNum" sz="quarter" idx="12"/>
          </p:nvPr>
        </p:nvSpPr>
        <p:spPr/>
        <p:txBody>
          <a:bodyPr/>
          <a:lstStyle>
            <a:lvl1pPr>
              <a:defRPr/>
            </a:lvl1pPr>
          </a:lstStyle>
          <a:p>
            <a:fld id="{945E7525-19AB-4406-869F-02A699F3BD5C}" type="slidenum">
              <a:rPr lang="nl-NL" altLang="nl-NL"/>
              <a:pPr/>
              <a:t>‹nr.›</a:t>
            </a:fld>
            <a:endParaRPr lang="nl-NL" altLang="nl-NL"/>
          </a:p>
        </p:txBody>
      </p:sp>
    </p:spTree>
    <p:extLst>
      <p:ext uri="{BB962C8B-B14F-4D97-AF65-F5344CB8AC3E}">
        <p14:creationId xmlns:p14="http://schemas.microsoft.com/office/powerpoint/2010/main" val="17669766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DB7DC55-9648-5129-AAFA-24A29BE74E89}"/>
              </a:ext>
            </a:extLst>
          </p:cNvPr>
          <p:cNvSpPr>
            <a:spLocks noGrp="1"/>
          </p:cNvSpPr>
          <p:nvPr>
            <p:ph type="dt" sz="half" idx="10"/>
          </p:nvPr>
        </p:nvSpPr>
        <p:spPr/>
        <p:txBody>
          <a:bodyPr/>
          <a:lstStyle>
            <a:lvl1pPr>
              <a:defRPr/>
            </a:lvl1pPr>
          </a:lstStyle>
          <a:p>
            <a:endParaRPr lang="nl-NL" altLang="nl-NL"/>
          </a:p>
        </p:txBody>
      </p:sp>
      <p:sp>
        <p:nvSpPr>
          <p:cNvPr id="3" name="Tijdelijke aanduiding voor voettekst 2">
            <a:extLst>
              <a:ext uri="{FF2B5EF4-FFF2-40B4-BE49-F238E27FC236}">
                <a16:creationId xmlns:a16="http://schemas.microsoft.com/office/drawing/2014/main" id="{A9903BBF-6635-F0B6-9AD9-9F77001E1474}"/>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4" name="Tijdelijke aanduiding voor dianummer 3">
            <a:extLst>
              <a:ext uri="{FF2B5EF4-FFF2-40B4-BE49-F238E27FC236}">
                <a16:creationId xmlns:a16="http://schemas.microsoft.com/office/drawing/2014/main" id="{88574A86-58F8-B57F-3BE2-48C9C80BB9A4}"/>
              </a:ext>
            </a:extLst>
          </p:cNvPr>
          <p:cNvSpPr>
            <a:spLocks noGrp="1"/>
          </p:cNvSpPr>
          <p:nvPr>
            <p:ph type="sldNum" sz="quarter" idx="12"/>
          </p:nvPr>
        </p:nvSpPr>
        <p:spPr/>
        <p:txBody>
          <a:bodyPr/>
          <a:lstStyle>
            <a:lvl1pPr>
              <a:defRPr/>
            </a:lvl1pPr>
          </a:lstStyle>
          <a:p>
            <a:fld id="{62199DFE-AC15-4651-9A3A-3E31FE5F7592}" type="slidenum">
              <a:rPr lang="nl-NL" altLang="nl-NL"/>
              <a:pPr/>
              <a:t>‹nr.›</a:t>
            </a:fld>
            <a:endParaRPr lang="nl-NL" altLang="nl-NL"/>
          </a:p>
        </p:txBody>
      </p:sp>
    </p:spTree>
    <p:extLst>
      <p:ext uri="{BB962C8B-B14F-4D97-AF65-F5344CB8AC3E}">
        <p14:creationId xmlns:p14="http://schemas.microsoft.com/office/powerpoint/2010/main" val="23378592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3B861-0800-A077-F2E6-66B7E324830B}"/>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E4706E5-E9EA-4E38-99DE-C3104F93331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3141927-CB1F-C7BD-4B9C-A81A14C8952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8D12F0-EEDA-C5AD-18FD-A421901ADCA0}"/>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0054BEDB-605C-22B8-590B-877C15B306D7}"/>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016C2257-FC1C-E264-B3FB-A92C879B4C98}"/>
              </a:ext>
            </a:extLst>
          </p:cNvPr>
          <p:cNvSpPr>
            <a:spLocks noGrp="1"/>
          </p:cNvSpPr>
          <p:nvPr>
            <p:ph type="sldNum" sz="quarter" idx="12"/>
          </p:nvPr>
        </p:nvSpPr>
        <p:spPr/>
        <p:txBody>
          <a:bodyPr/>
          <a:lstStyle>
            <a:lvl1pPr>
              <a:defRPr/>
            </a:lvl1pPr>
          </a:lstStyle>
          <a:p>
            <a:fld id="{E42E1A9C-3C86-4DF7-AE01-CFCB7A392298}" type="slidenum">
              <a:rPr lang="nl-NL" altLang="nl-NL"/>
              <a:pPr/>
              <a:t>‹nr.›</a:t>
            </a:fld>
            <a:endParaRPr lang="nl-NL" altLang="nl-NL"/>
          </a:p>
        </p:txBody>
      </p:sp>
    </p:spTree>
    <p:extLst>
      <p:ext uri="{BB962C8B-B14F-4D97-AF65-F5344CB8AC3E}">
        <p14:creationId xmlns:p14="http://schemas.microsoft.com/office/powerpoint/2010/main" val="19204098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83C6C-81E8-43F7-DEE2-162E5114518B}"/>
              </a:ext>
            </a:extLst>
          </p:cNvPr>
          <p:cNvSpPr>
            <a:spLocks noGrp="1"/>
          </p:cNvSpPr>
          <p:nvPr>
            <p:ph type="title"/>
          </p:nvPr>
        </p:nvSpPr>
        <p:spPr>
          <a:xfrm>
            <a:off x="840318" y="457200"/>
            <a:ext cx="393276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309A0D-2F56-19A7-D0D5-145EE510173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21BBC1E-7586-888D-196F-529AA42B610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CB272-BD3F-0A93-56FF-55E98862A169}"/>
              </a:ext>
            </a:extLst>
          </p:cNvPr>
          <p:cNvSpPr>
            <a:spLocks noGrp="1"/>
          </p:cNvSpPr>
          <p:nvPr>
            <p:ph type="dt" sz="half"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E5F18036-6AD7-A4FE-CDD4-908D33887EB6}"/>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4C6C105C-1EA8-693A-BA15-207E6FBC54AE}"/>
              </a:ext>
            </a:extLst>
          </p:cNvPr>
          <p:cNvSpPr>
            <a:spLocks noGrp="1"/>
          </p:cNvSpPr>
          <p:nvPr>
            <p:ph type="sldNum" sz="quarter" idx="12"/>
          </p:nvPr>
        </p:nvSpPr>
        <p:spPr/>
        <p:txBody>
          <a:bodyPr/>
          <a:lstStyle>
            <a:lvl1pPr>
              <a:defRPr/>
            </a:lvl1pPr>
          </a:lstStyle>
          <a:p>
            <a:fld id="{325CDE38-31A7-4A7D-B154-8A28C23A69F1}" type="slidenum">
              <a:rPr lang="nl-NL" altLang="nl-NL"/>
              <a:pPr/>
              <a:t>‹nr.›</a:t>
            </a:fld>
            <a:endParaRPr lang="nl-NL" altLang="nl-NL"/>
          </a:p>
        </p:txBody>
      </p:sp>
    </p:spTree>
    <p:extLst>
      <p:ext uri="{BB962C8B-B14F-4D97-AF65-F5344CB8AC3E}">
        <p14:creationId xmlns:p14="http://schemas.microsoft.com/office/powerpoint/2010/main" val="10605480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381C8-1C0C-59EC-97DF-1DA963D0259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10AA5F2-D48E-2607-F03D-21DB8A449C8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A05732C-4C53-0EB5-972A-61E6D52DC18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46CB0DF4-3DF8-4807-35CB-4F0D6A61EF93}"/>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7285DC49-397E-F606-40ED-3D9B9C0E41A6}"/>
              </a:ext>
            </a:extLst>
          </p:cNvPr>
          <p:cNvSpPr>
            <a:spLocks noGrp="1"/>
          </p:cNvSpPr>
          <p:nvPr>
            <p:ph type="sldNum" sz="quarter" idx="12"/>
          </p:nvPr>
        </p:nvSpPr>
        <p:spPr/>
        <p:txBody>
          <a:bodyPr/>
          <a:lstStyle>
            <a:lvl1pPr>
              <a:defRPr/>
            </a:lvl1pPr>
          </a:lstStyle>
          <a:p>
            <a:fld id="{577D350A-287B-4CCC-AB01-3CBCDEB32920}" type="slidenum">
              <a:rPr lang="nl-NL" altLang="nl-NL"/>
              <a:pPr/>
              <a:t>‹nr.›</a:t>
            </a:fld>
            <a:endParaRPr lang="nl-NL" altLang="nl-NL"/>
          </a:p>
        </p:txBody>
      </p:sp>
    </p:spTree>
    <p:extLst>
      <p:ext uri="{BB962C8B-B14F-4D97-AF65-F5344CB8AC3E}">
        <p14:creationId xmlns:p14="http://schemas.microsoft.com/office/powerpoint/2010/main" val="30380818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4AC522C-FEF8-6FCA-BA01-2CA21BAB4FF6}"/>
              </a:ext>
            </a:extLst>
          </p:cNvPr>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A305AE-D808-7CD9-6D8C-8C1913BCD0F8}"/>
              </a:ext>
            </a:extLst>
          </p:cNvPr>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BBC912-6A3C-548A-D3D1-5A81EAC55F00}"/>
              </a:ext>
            </a:extLst>
          </p:cNvPr>
          <p:cNvSpPr>
            <a:spLocks noGrp="1"/>
          </p:cNvSpPr>
          <p:nvPr>
            <p:ph type="dt" sz="half"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6F45066D-2102-773C-B379-93A45B4FD697}"/>
              </a:ext>
            </a:extLst>
          </p:cNvPr>
          <p:cNvSpPr>
            <a:spLocks noGrp="1"/>
          </p:cNvSpPr>
          <p:nvPr>
            <p:ph type="ftr" sz="quarter" idx="11"/>
          </p:nvPr>
        </p:nvSpPr>
        <p:spPr/>
        <p:txBody>
          <a:bodyPr/>
          <a:lstStyle>
            <a:lvl1pPr>
              <a:defRPr/>
            </a:lvl1pPr>
          </a:lstStyle>
          <a:p>
            <a:r>
              <a:rPr lang="nl-NL" altLang="nl-NL"/>
              <a:t>Presentie SVRM:  S.Kooij  &amp;  E.A. Mallens</a:t>
            </a:r>
          </a:p>
        </p:txBody>
      </p:sp>
      <p:sp>
        <p:nvSpPr>
          <p:cNvPr id="6" name="Tijdelijke aanduiding voor dianummer 5">
            <a:extLst>
              <a:ext uri="{FF2B5EF4-FFF2-40B4-BE49-F238E27FC236}">
                <a16:creationId xmlns:a16="http://schemas.microsoft.com/office/drawing/2014/main" id="{2DEAFDF1-A883-B0EF-5AAE-31BC923A71AA}"/>
              </a:ext>
            </a:extLst>
          </p:cNvPr>
          <p:cNvSpPr>
            <a:spLocks noGrp="1"/>
          </p:cNvSpPr>
          <p:nvPr>
            <p:ph type="sldNum" sz="quarter" idx="12"/>
          </p:nvPr>
        </p:nvSpPr>
        <p:spPr/>
        <p:txBody>
          <a:bodyPr/>
          <a:lstStyle>
            <a:lvl1pPr>
              <a:defRPr/>
            </a:lvl1pPr>
          </a:lstStyle>
          <a:p>
            <a:fld id="{3FD5CEAB-92B7-439F-BB3D-D37DC8049064}" type="slidenum">
              <a:rPr lang="nl-NL" altLang="nl-NL"/>
              <a:pPr/>
              <a:t>‹nr.›</a:t>
            </a:fld>
            <a:endParaRPr lang="nl-NL" altLang="nl-NL"/>
          </a:p>
        </p:txBody>
      </p:sp>
    </p:spTree>
    <p:extLst>
      <p:ext uri="{BB962C8B-B14F-4D97-AF65-F5344CB8AC3E}">
        <p14:creationId xmlns:p14="http://schemas.microsoft.com/office/powerpoint/2010/main" val="30338020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45688-934F-2273-E61A-88397BCA9DD4}"/>
              </a:ext>
            </a:extLst>
          </p:cNvPr>
          <p:cNvSpPr>
            <a:spLocks noGrp="1"/>
          </p:cNvSpPr>
          <p:nvPr>
            <p:ph type="title"/>
          </p:nvPr>
        </p:nvSpPr>
        <p:spPr>
          <a:xfrm>
            <a:off x="609600" y="274638"/>
            <a:ext cx="10972800" cy="11430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D6DD765-8EC3-C49F-EC1F-D9316129F2E7}"/>
              </a:ext>
            </a:extLst>
          </p:cNvPr>
          <p:cNvSpPr>
            <a:spLocks noGrp="1"/>
          </p:cNvSpPr>
          <p:nvPr>
            <p:ph type="body" sz="half" idx="1"/>
          </p:nvPr>
        </p:nvSpPr>
        <p:spPr>
          <a:xfrm>
            <a:off x="609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DD9E16-6843-8477-DF59-1CBAF568597E}"/>
              </a:ext>
            </a:extLst>
          </p:cNvPr>
          <p:cNvSpPr>
            <a:spLocks noGrp="1"/>
          </p:cNvSpPr>
          <p:nvPr>
            <p:ph sz="half" idx="2"/>
          </p:nvPr>
        </p:nvSpPr>
        <p:spPr>
          <a:xfrm>
            <a:off x="6197600" y="1600201"/>
            <a:ext cx="5384800" cy="45259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5F5EEE4-8F10-1C6A-7412-C4D8BB2996ED}"/>
              </a:ext>
            </a:extLst>
          </p:cNvPr>
          <p:cNvSpPr>
            <a:spLocks noGrp="1"/>
          </p:cNvSpPr>
          <p:nvPr>
            <p:ph type="dt" sz="half" idx="10"/>
          </p:nvPr>
        </p:nvSpPr>
        <p:spPr>
          <a:xfrm>
            <a:off x="609600" y="6245225"/>
            <a:ext cx="2844800" cy="476250"/>
          </a:xfrm>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B615D9B1-ED69-2CE1-9AA0-0B78F3D9ED11}"/>
              </a:ext>
            </a:extLst>
          </p:cNvPr>
          <p:cNvSpPr>
            <a:spLocks noGrp="1"/>
          </p:cNvSpPr>
          <p:nvPr>
            <p:ph type="ftr" sz="quarter" idx="11"/>
          </p:nvPr>
        </p:nvSpPr>
        <p:spPr>
          <a:xfrm>
            <a:off x="4165600" y="6245225"/>
            <a:ext cx="3860800" cy="476250"/>
          </a:xfrm>
        </p:spPr>
        <p:txBody>
          <a:bodyPr/>
          <a:lstStyle>
            <a:lvl1pPr>
              <a:defRPr/>
            </a:lvl1pPr>
          </a:lstStyle>
          <a:p>
            <a:r>
              <a:rPr lang="nl-NL" altLang="nl-NL"/>
              <a:t>Presentie SVRM:  S.Kooij  &amp;  E.A. Mallens</a:t>
            </a:r>
          </a:p>
        </p:txBody>
      </p:sp>
      <p:sp>
        <p:nvSpPr>
          <p:cNvPr id="7" name="Tijdelijke aanduiding voor dianummer 6">
            <a:extLst>
              <a:ext uri="{FF2B5EF4-FFF2-40B4-BE49-F238E27FC236}">
                <a16:creationId xmlns:a16="http://schemas.microsoft.com/office/drawing/2014/main" id="{1B1666F1-0984-AAA1-6A97-EFAD588C88D3}"/>
              </a:ext>
            </a:extLst>
          </p:cNvPr>
          <p:cNvSpPr>
            <a:spLocks noGrp="1"/>
          </p:cNvSpPr>
          <p:nvPr>
            <p:ph type="sldNum" sz="quarter" idx="12"/>
          </p:nvPr>
        </p:nvSpPr>
        <p:spPr>
          <a:xfrm>
            <a:off x="8737600" y="6245225"/>
            <a:ext cx="2844800" cy="476250"/>
          </a:xfrm>
        </p:spPr>
        <p:txBody>
          <a:bodyPr/>
          <a:lstStyle>
            <a:lvl1pPr>
              <a:defRPr/>
            </a:lvl1pPr>
          </a:lstStyle>
          <a:p>
            <a:fld id="{91282D00-E09A-4D61-A82D-DCDCE87D4B92}" type="slidenum">
              <a:rPr lang="nl-NL" altLang="nl-NL"/>
              <a:pPr/>
              <a:t>‹nr.›</a:t>
            </a:fld>
            <a:endParaRPr lang="nl-NL" altLang="nl-NL"/>
          </a:p>
        </p:txBody>
      </p:sp>
    </p:spTree>
    <p:extLst>
      <p:ext uri="{BB962C8B-B14F-4D97-AF65-F5344CB8AC3E}">
        <p14:creationId xmlns:p14="http://schemas.microsoft.com/office/powerpoint/2010/main" val="888427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344769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29377120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05958364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49800668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76605391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01195185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8" name="Graphic 7">
            <a:extLst>
              <a:ext uri="{FF2B5EF4-FFF2-40B4-BE49-F238E27FC236}">
                <a16:creationId xmlns:a16="http://schemas.microsoft.com/office/drawing/2014/main" id="{D1B36592-67AC-4B79-88F9-6EDD128EB8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2324205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endParaRPr lang="nl-NL" dirty="0"/>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4447495"/>
      </p:ext>
    </p:extLst>
  </p:cSld>
  <p:clrMapOvr>
    <a:masterClrMapping/>
  </p:clrMapOvr>
  <p:extLst>
    <p:ext uri="{DCECCB84-F9BA-43D5-87BE-67443E8EF086}">
      <p15:sldGuideLst xmlns:p15="http://schemas.microsoft.com/office/powerpoint/2012/main">
        <p15:guide id="1" pos="7151" userDrawn="1">
          <p15:clr>
            <a:srgbClr val="FBAE40"/>
          </p15:clr>
        </p15:guide>
        <p15:guide id="2" orient="horz" pos="3725" userDrawn="1">
          <p15:clr>
            <a:srgbClr val="FBAE40"/>
          </p15:clr>
        </p15:guide>
        <p15:guide id="3" orient="horz" pos="1729" userDrawn="1">
          <p15:clr>
            <a:srgbClr val="FBAE40"/>
          </p15:clr>
        </p15:guide>
        <p15:guide id="4" orient="horz" pos="134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35B7283-C45E-455B-A674-A9B4999B09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7663" y="2521796"/>
            <a:ext cx="7136674" cy="1814408"/>
          </a:xfrm>
          <a:prstGeom prst="rect">
            <a:avLst/>
          </a:prstGeom>
        </p:spPr>
      </p:pic>
    </p:spTree>
    <p:extLst>
      <p:ext uri="{BB962C8B-B14F-4D97-AF65-F5344CB8AC3E}">
        <p14:creationId xmlns:p14="http://schemas.microsoft.com/office/powerpoint/2010/main" val="321689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12/6/2023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‹nr.›</a:t>
            </a:fld>
            <a:endParaRPr lang="en-US" dirty="0"/>
          </a:p>
        </p:txBody>
      </p:sp>
    </p:spTree>
    <p:extLst>
      <p:ext uri="{BB962C8B-B14F-4D97-AF65-F5344CB8AC3E}">
        <p14:creationId xmlns:p14="http://schemas.microsoft.com/office/powerpoint/2010/main" val="3872837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3245183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Rectangle 9"/>
          <p:cNvSpPr>
            <a:spLocks noGrp="1" noChangeArrowheads="1"/>
          </p:cNvSpPr>
          <p:nvPr>
            <p:ph type="sldNum" sz="quarter" idx="11"/>
          </p:nvPr>
        </p:nvSpPr>
        <p:spPr>
          <a:ln/>
        </p:spPr>
        <p:txBody>
          <a:bodyPr/>
          <a:lstStyle>
            <a:lvl1pPr>
              <a:defRPr/>
            </a:lvl1pPr>
          </a:lstStyle>
          <a:p>
            <a:pPr>
              <a:defRPr/>
            </a:pPr>
            <a:fld id="{F0467659-5E11-4580-BE1E-E1B2B154FD59}" type="slidenum">
              <a:rPr lang="nl-NL" altLang="nl-NL"/>
              <a:pPr>
                <a:defRPr/>
              </a:pPr>
              <a:t>‹nr.›</a:t>
            </a:fld>
            <a:endParaRPr lang="nl-NL" altLang="nl-NL"/>
          </a:p>
        </p:txBody>
      </p:sp>
    </p:spTree>
    <p:extLst>
      <p:ext uri="{BB962C8B-B14F-4D97-AF65-F5344CB8AC3E}">
        <p14:creationId xmlns:p14="http://schemas.microsoft.com/office/powerpoint/2010/main" val="637787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8"/>
          <p:cNvSpPr>
            <a:spLocks noGrp="1" noChangeArrowheads="1"/>
          </p:cNvSpPr>
          <p:nvPr>
            <p:ph type="ftr" sz="quarter" idx="10"/>
          </p:nvPr>
        </p:nvSpPr>
        <p:spPr>
          <a:ln/>
        </p:spPr>
        <p:txBody>
          <a:bodyPr/>
          <a:lstStyle>
            <a:lvl1pPr>
              <a:defRPr/>
            </a:lvl1pPr>
          </a:lstStyle>
          <a:p>
            <a:pPr>
              <a:defRPr/>
            </a:pPr>
            <a:r>
              <a:rPr lang="en-US" altLang="nl-NL"/>
              <a:t>Standards and Regulations</a:t>
            </a:r>
            <a:endParaRPr lang="nl-NL" altLang="nl-NL"/>
          </a:p>
        </p:txBody>
      </p:sp>
      <p:sp>
        <p:nvSpPr>
          <p:cNvPr id="5" name="Rectangle 9"/>
          <p:cNvSpPr>
            <a:spLocks noGrp="1" noChangeArrowheads="1"/>
          </p:cNvSpPr>
          <p:nvPr>
            <p:ph type="sldNum" sz="quarter" idx="11"/>
          </p:nvPr>
        </p:nvSpPr>
        <p:spPr>
          <a:ln/>
        </p:spPr>
        <p:txBody>
          <a:bodyPr/>
          <a:lstStyle>
            <a:lvl1pPr>
              <a:defRPr/>
            </a:lvl1pPr>
          </a:lstStyle>
          <a:p>
            <a:pPr>
              <a:defRPr/>
            </a:pPr>
            <a:fld id="{51F616C3-6B97-4C42-ABBA-2D058C2ECE3A}" type="slidenum">
              <a:rPr lang="nl-NL" altLang="nl-NL"/>
              <a:pPr>
                <a:defRPr/>
              </a:pPr>
              <a:t>‹nr.›</a:t>
            </a:fld>
            <a:endParaRPr lang="nl-NL" altLang="nl-NL" dirty="0"/>
          </a:p>
        </p:txBody>
      </p:sp>
    </p:spTree>
    <p:extLst>
      <p:ext uri="{BB962C8B-B14F-4D97-AF65-F5344CB8AC3E}">
        <p14:creationId xmlns:p14="http://schemas.microsoft.com/office/powerpoint/2010/main" val="1526502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673200"/>
            <a:ext cx="10515600"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1619999"/>
            <a:ext cx="10512425" cy="429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865557748"/>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335171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07823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42025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8" name="Graphic 7">
            <a:extLst>
              <a:ext uri="{FF2B5EF4-FFF2-40B4-BE49-F238E27FC236}">
                <a16:creationId xmlns:a16="http://schemas.microsoft.com/office/drawing/2014/main" id="{F5F95B2A-5172-458B-9E0F-1FA3FD7237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3988603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31740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endParaRPr lang="nl-NL">
              <a:solidFill>
                <a:prstClr val="black">
                  <a:tint val="75000"/>
                </a:prstClr>
              </a:solidFill>
            </a:endParaRPr>
          </a:p>
        </p:txBody>
      </p:sp>
      <p:sp>
        <p:nvSpPr>
          <p:cNvPr id="9" name="Slide Number Placeholder 8"/>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25351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endParaRPr lang="nl-NL">
              <a:solidFill>
                <a:prstClr val="black">
                  <a:tint val="75000"/>
                </a:prstClr>
              </a:solidFill>
            </a:endParaRPr>
          </a:p>
        </p:txBody>
      </p:sp>
      <p:sp>
        <p:nvSpPr>
          <p:cNvPr id="5" name="Slide Number Placeholder 4"/>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12696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92946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966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87816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93613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862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673200"/>
            <a:ext cx="10515600"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1619999"/>
            <a:ext cx="10512425" cy="429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669809598"/>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dia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15" name="Picture 14">
            <a:extLst>
              <a:ext uri="{FF2B5EF4-FFF2-40B4-BE49-F238E27FC236}">
                <a16:creationId xmlns:a16="http://schemas.microsoft.com/office/drawing/2014/main" id="{4907580C-BAC9-402A-A16B-C3EEC0311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5743" y="5984216"/>
            <a:ext cx="1644564" cy="429919"/>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Tree>
    <p:extLst>
      <p:ext uri="{BB962C8B-B14F-4D97-AF65-F5344CB8AC3E}">
        <p14:creationId xmlns:p14="http://schemas.microsoft.com/office/powerpoint/2010/main" val="201069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0" name="Tijdelijke aanduiding voor tekst 8">
            <a:extLst>
              <a:ext uri="{FF2B5EF4-FFF2-40B4-BE49-F238E27FC236}">
                <a16:creationId xmlns:a16="http://schemas.microsoft.com/office/drawing/2014/main" id="{79A37A49-410F-4323-82D1-B48FB3B891B6}"/>
              </a:ext>
            </a:extLst>
          </p:cNvPr>
          <p:cNvSpPr>
            <a:spLocks noGrp="1"/>
          </p:cNvSpPr>
          <p:nvPr>
            <p:ph type="body" sz="quarter" idx="13" hasCustomPrompt="1"/>
          </p:nvPr>
        </p:nvSpPr>
        <p:spPr>
          <a:xfrm>
            <a:off x="9705107" y="6057495"/>
            <a:ext cx="1645200" cy="4176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1657384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15" name="Picture 14">
            <a:extLst>
              <a:ext uri="{FF2B5EF4-FFF2-40B4-BE49-F238E27FC236}">
                <a16:creationId xmlns:a16="http://schemas.microsoft.com/office/drawing/2014/main" id="{4907580C-BAC9-402A-A16B-C3EEC0311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5743" y="5984216"/>
            <a:ext cx="1644564" cy="429919"/>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Tree>
    <p:extLst>
      <p:ext uri="{BB962C8B-B14F-4D97-AF65-F5344CB8AC3E}">
        <p14:creationId xmlns:p14="http://schemas.microsoft.com/office/powerpoint/2010/main" val="2636378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5" name="Picture 14">
            <a:extLst>
              <a:ext uri="{FF2B5EF4-FFF2-40B4-BE49-F238E27FC236}">
                <a16:creationId xmlns:a16="http://schemas.microsoft.com/office/drawing/2014/main" id="{4907580C-BAC9-402A-A16B-C3EEC031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743" y="5984216"/>
            <a:ext cx="1644564" cy="429919"/>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3"/>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705497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5" name="Picture 14">
            <a:extLst>
              <a:ext uri="{FF2B5EF4-FFF2-40B4-BE49-F238E27FC236}">
                <a16:creationId xmlns:a16="http://schemas.microsoft.com/office/drawing/2014/main" id="{4907580C-BAC9-402A-A16B-C3EEC031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743" y="5984216"/>
            <a:ext cx="1644564" cy="429919"/>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3"/>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3568352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0" name="Tijdelijke aanduiding voor tekst 8">
            <a:extLst>
              <a:ext uri="{FF2B5EF4-FFF2-40B4-BE49-F238E27FC236}">
                <a16:creationId xmlns:a16="http://schemas.microsoft.com/office/drawing/2014/main" id="{79A37A49-410F-4323-82D1-B48FB3B891B6}"/>
              </a:ext>
            </a:extLst>
          </p:cNvPr>
          <p:cNvSpPr>
            <a:spLocks noGrp="1"/>
          </p:cNvSpPr>
          <p:nvPr>
            <p:ph type="body" sz="quarter" idx="13" hasCustomPrompt="1"/>
          </p:nvPr>
        </p:nvSpPr>
        <p:spPr>
          <a:xfrm>
            <a:off x="9705107" y="5984216"/>
            <a:ext cx="1645200" cy="428400"/>
          </a:xfrm>
          <a:blipFill>
            <a:blip r:embed="rId3"/>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260323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oofdstuk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Picture 14">
            <a:extLst>
              <a:ext uri="{FF2B5EF4-FFF2-40B4-BE49-F238E27FC236}">
                <a16:creationId xmlns:a16="http://schemas.microsoft.com/office/drawing/2014/main" id="{8A28E25B-39A8-9048-BFD2-B92B32FC92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44243" y="5911785"/>
            <a:ext cx="950863" cy="704868"/>
          </a:xfrm>
          <a:prstGeom prst="rect">
            <a:avLst/>
          </a:prstGeom>
        </p:spPr>
      </p:pic>
    </p:spTree>
    <p:extLst>
      <p:ext uri="{BB962C8B-B14F-4D97-AF65-F5344CB8AC3E}">
        <p14:creationId xmlns:p14="http://schemas.microsoft.com/office/powerpoint/2010/main" val="257257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Picture 14">
            <a:extLst>
              <a:ext uri="{FF2B5EF4-FFF2-40B4-BE49-F238E27FC236}">
                <a16:creationId xmlns:a16="http://schemas.microsoft.com/office/drawing/2014/main" id="{5C46D172-FAB7-AB40-A3D2-4AC24518090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44243" y="5911785"/>
            <a:ext cx="950863" cy="704868"/>
          </a:xfrm>
          <a:prstGeom prst="rect">
            <a:avLst/>
          </a:prstGeom>
        </p:spPr>
      </p:pic>
    </p:spTree>
    <p:extLst>
      <p:ext uri="{BB962C8B-B14F-4D97-AF65-F5344CB8AC3E}">
        <p14:creationId xmlns:p14="http://schemas.microsoft.com/office/powerpoint/2010/main" val="2040278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oofdstuk Gro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Picture 14">
            <a:extLst>
              <a:ext uri="{FF2B5EF4-FFF2-40B4-BE49-F238E27FC236}">
                <a16:creationId xmlns:a16="http://schemas.microsoft.com/office/drawing/2014/main" id="{4D0BDD80-A6A8-164C-A09E-7493BE5CB8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44243" y="5911785"/>
            <a:ext cx="950863" cy="704868"/>
          </a:xfrm>
          <a:prstGeom prst="rect">
            <a:avLst/>
          </a:prstGeom>
        </p:spPr>
      </p:pic>
    </p:spTree>
    <p:extLst>
      <p:ext uri="{BB962C8B-B14F-4D97-AF65-F5344CB8AC3E}">
        <p14:creationId xmlns:p14="http://schemas.microsoft.com/office/powerpoint/2010/main" val="2060159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9" name="Tijdelijke aanduiding voor tekst 8">
            <a:extLst>
              <a:ext uri="{FF2B5EF4-FFF2-40B4-BE49-F238E27FC236}">
                <a16:creationId xmlns:a16="http://schemas.microsoft.com/office/drawing/2014/main" id="{17D6DB7D-4535-4A95-BD17-5ADEAE13249F}"/>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5982311"/>
            <a:ext cx="673200" cy="403200"/>
          </a:xfrm>
          <a:blipFill>
            <a:blip r:embed="rId3"/>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71491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8" name="Groep 27">
            <a:extLst>
              <a:ext uri="{FF2B5EF4-FFF2-40B4-BE49-F238E27FC236}">
                <a16:creationId xmlns:a16="http://schemas.microsoft.com/office/drawing/2014/main" id="{B96EFA46-BF68-4CC9-AF6F-3CBBFBAE9A0E}"/>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85263555"/>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717A0ACA-5B29-4108-8C1D-CB06ACF298A8}"/>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807655113"/>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454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4" name="Graphic 3">
            <a:extLst>
              <a:ext uri="{FF2B5EF4-FFF2-40B4-BE49-F238E27FC236}">
                <a16:creationId xmlns:a16="http://schemas.microsoft.com/office/drawing/2014/main" id="{6186113B-6E3D-48B9-BBD8-1471662736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944232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rot="10800000">
            <a:off x="1" y="307440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10" name="Groep 9">
            <a:extLst>
              <a:ext uri="{FF2B5EF4-FFF2-40B4-BE49-F238E27FC236}">
                <a16:creationId xmlns:a16="http://schemas.microsoft.com/office/drawing/2014/main" id="{4C93FB99-99B8-4706-96EB-054645B9BE04}"/>
              </a:ext>
            </a:extLst>
          </p:cNvPr>
          <p:cNvGrpSpPr/>
          <p:nvPr userDrawn="1"/>
        </p:nvGrpSpPr>
        <p:grpSpPr>
          <a:xfrm>
            <a:off x="-1614416" y="2744788"/>
            <a:ext cx="1512000" cy="3246070"/>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593166485"/>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23" name="Groep 22">
            <a:extLst>
              <a:ext uri="{FF2B5EF4-FFF2-40B4-BE49-F238E27FC236}">
                <a16:creationId xmlns:a16="http://schemas.microsoft.com/office/drawing/2014/main" id="{9C1D7793-0C31-4610-8D6B-6901063362F2}"/>
              </a:ext>
            </a:extLst>
          </p:cNvPr>
          <p:cNvGrpSpPr/>
          <p:nvPr userDrawn="1"/>
        </p:nvGrpSpPr>
        <p:grpSpPr>
          <a:xfrm>
            <a:off x="-1614416" y="2744788"/>
            <a:ext cx="1512000" cy="3246070"/>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888181471"/>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9" name="Groep 28">
            <a:extLst>
              <a:ext uri="{FF2B5EF4-FFF2-40B4-BE49-F238E27FC236}">
                <a16:creationId xmlns:a16="http://schemas.microsoft.com/office/drawing/2014/main" id="{15D11483-E51F-4A10-94C8-D73A8B9899BA}"/>
              </a:ext>
            </a:extLst>
          </p:cNvPr>
          <p:cNvGrpSpPr/>
          <p:nvPr userDrawn="1"/>
        </p:nvGrpSpPr>
        <p:grpSpPr>
          <a:xfrm>
            <a:off x="-1614416" y="2744788"/>
            <a:ext cx="1512000" cy="3246070"/>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86905062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0" name="Groep 29">
            <a:extLst>
              <a:ext uri="{FF2B5EF4-FFF2-40B4-BE49-F238E27FC236}">
                <a16:creationId xmlns:a16="http://schemas.microsoft.com/office/drawing/2014/main" id="{5DC61CB4-EE72-443E-AB8C-F5732AE038DA}"/>
              </a:ext>
            </a:extLst>
          </p:cNvPr>
          <p:cNvGrpSpPr/>
          <p:nvPr userDrawn="1"/>
        </p:nvGrpSpPr>
        <p:grpSpPr>
          <a:xfrm>
            <a:off x="-1614416" y="2744788"/>
            <a:ext cx="1512000" cy="3246070"/>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423334826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34" name="Groep 33">
            <a:extLst>
              <a:ext uri="{FF2B5EF4-FFF2-40B4-BE49-F238E27FC236}">
                <a16:creationId xmlns:a16="http://schemas.microsoft.com/office/drawing/2014/main" id="{1BF32121-3F32-42D0-8BC2-59B3DD19F0C2}"/>
              </a:ext>
            </a:extLst>
          </p:cNvPr>
          <p:cNvGrpSpPr/>
          <p:nvPr userDrawn="1"/>
        </p:nvGrpSpPr>
        <p:grpSpPr>
          <a:xfrm>
            <a:off x="-1614416" y="2744788"/>
            <a:ext cx="1512000" cy="3246070"/>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66657519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6B073C6A-6BAD-425A-A4DE-A7A31AAE2ED4}"/>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89654073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27" name="Groep 26">
            <a:extLst>
              <a:ext uri="{FF2B5EF4-FFF2-40B4-BE49-F238E27FC236}">
                <a16:creationId xmlns:a16="http://schemas.microsoft.com/office/drawing/2014/main" id="{F6CD354C-76EE-4B5D-A4EB-72CD7EFEDC47}"/>
              </a:ext>
            </a:extLst>
          </p:cNvPr>
          <p:cNvGrpSpPr/>
          <p:nvPr userDrawn="1"/>
        </p:nvGrpSpPr>
        <p:grpSpPr>
          <a:xfrm>
            <a:off x="-1614416" y="2744788"/>
            <a:ext cx="1512000" cy="3246070"/>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78019831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42" name="Groep 41">
            <a:extLst>
              <a:ext uri="{FF2B5EF4-FFF2-40B4-BE49-F238E27FC236}">
                <a16:creationId xmlns:a16="http://schemas.microsoft.com/office/drawing/2014/main" id="{B697F8F3-4772-453A-B314-AB6C9BA920CC}"/>
              </a:ext>
            </a:extLst>
          </p:cNvPr>
          <p:cNvGrpSpPr/>
          <p:nvPr userDrawn="1"/>
        </p:nvGrpSpPr>
        <p:grpSpPr>
          <a:xfrm>
            <a:off x="-1614416" y="2744788"/>
            <a:ext cx="1512000" cy="3246070"/>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95633004"/>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grpSp>
        <p:nvGrpSpPr>
          <p:cNvPr id="7" name="Groep 6">
            <a:extLst>
              <a:ext uri="{FF2B5EF4-FFF2-40B4-BE49-F238E27FC236}">
                <a16:creationId xmlns:a16="http://schemas.microsoft.com/office/drawing/2014/main" id="{320DD46F-1114-412D-ACD4-B04AE842CBF5}"/>
              </a:ext>
            </a:extLst>
          </p:cNvPr>
          <p:cNvGrpSpPr/>
          <p:nvPr userDrawn="1"/>
        </p:nvGrpSpPr>
        <p:grpSpPr>
          <a:xfrm>
            <a:off x="-1614416" y="2744788"/>
            <a:ext cx="1512000" cy="3246070"/>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775099649"/>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9" name="Groep 8">
            <a:extLst>
              <a:ext uri="{FF2B5EF4-FFF2-40B4-BE49-F238E27FC236}">
                <a16:creationId xmlns:a16="http://schemas.microsoft.com/office/drawing/2014/main" id="{EBE4FCCB-A5CC-4ACE-9D4B-2E05AAAC4EC2}"/>
              </a:ext>
            </a:extLst>
          </p:cNvPr>
          <p:cNvGrpSpPr/>
          <p:nvPr userDrawn="1"/>
        </p:nvGrpSpPr>
        <p:grpSpPr>
          <a:xfrm>
            <a:off x="-1614416" y="2744788"/>
            <a:ext cx="1512000" cy="3246070"/>
            <a:chOff x="-1614416" y="2744788"/>
            <a:chExt cx="1512000" cy="3246070"/>
          </a:xfrm>
        </p:grpSpPr>
        <p:grpSp>
          <p:nvGrpSpPr>
            <p:cNvPr id="10" name="Groep 9">
              <a:extLst>
                <a:ext uri="{FF2B5EF4-FFF2-40B4-BE49-F238E27FC236}">
                  <a16:creationId xmlns:a16="http://schemas.microsoft.com/office/drawing/2014/main" id="{4E9CCA95-7FA6-45C9-BE29-AC03AFF43894}"/>
                </a:ext>
              </a:extLst>
            </p:cNvPr>
            <p:cNvGrpSpPr/>
            <p:nvPr userDrawn="1"/>
          </p:nvGrpSpPr>
          <p:grpSpPr>
            <a:xfrm>
              <a:off x="-1614416" y="5071498"/>
              <a:ext cx="1245474" cy="795337"/>
              <a:chOff x="-1790700" y="3991998"/>
              <a:chExt cx="1245474" cy="795337"/>
            </a:xfrm>
          </p:grpSpPr>
          <p:pic>
            <p:nvPicPr>
              <p:cNvPr id="18" name="Afbeelding 19">
                <a:extLst>
                  <a:ext uri="{FF2B5EF4-FFF2-40B4-BE49-F238E27FC236}">
                    <a16:creationId xmlns:a16="http://schemas.microsoft.com/office/drawing/2014/main" id="{1EF5476D-E759-44F0-92E4-4111499DA4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9" name="Tekstvak 20">
                <a:extLst>
                  <a:ext uri="{FF2B5EF4-FFF2-40B4-BE49-F238E27FC236}">
                    <a16:creationId xmlns:a16="http://schemas.microsoft.com/office/drawing/2014/main" id="{63DAC1BD-A52A-49F0-9D1C-CEEB892D545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0" name="Graphic 19" descr="Vergrootglas">
                <a:extLst>
                  <a:ext uri="{FF2B5EF4-FFF2-40B4-BE49-F238E27FC236}">
                    <a16:creationId xmlns:a16="http://schemas.microsoft.com/office/drawing/2014/main" id="{57D2E778-D300-4DC1-9C63-2A4AD848F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1" name="Rechte verbindingslijn 14">
              <a:extLst>
                <a:ext uri="{FF2B5EF4-FFF2-40B4-BE49-F238E27FC236}">
                  <a16:creationId xmlns:a16="http://schemas.microsoft.com/office/drawing/2014/main" id="{10CADA79-16F6-42B6-BDE8-BEF9EBBC886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3346D55B-83E2-4EAC-A877-E31FAD5E21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3" name="Rechte verbindingslijn 13">
              <a:extLst>
                <a:ext uri="{FF2B5EF4-FFF2-40B4-BE49-F238E27FC236}">
                  <a16:creationId xmlns:a16="http://schemas.microsoft.com/office/drawing/2014/main" id="{EAA5AD64-64D7-4114-9292-739CF435131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BCE3899B-A77E-43F7-A4B9-5543C72ADE00}"/>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7" name="Tekstvak 16">
              <a:extLst>
                <a:ext uri="{FF2B5EF4-FFF2-40B4-BE49-F238E27FC236}">
                  <a16:creationId xmlns:a16="http://schemas.microsoft.com/office/drawing/2014/main" id="{D673A727-6CDA-4F0D-A14F-06140BCCFB6D}"/>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0001372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606332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1" name="Groep 10">
            <a:extLst>
              <a:ext uri="{FF2B5EF4-FFF2-40B4-BE49-F238E27FC236}">
                <a16:creationId xmlns:a16="http://schemas.microsoft.com/office/drawing/2014/main" id="{1A4F4647-E0A2-4A77-BF7D-CDFB0A4D435B}"/>
              </a:ext>
            </a:extLst>
          </p:cNvPr>
          <p:cNvGrpSpPr/>
          <p:nvPr userDrawn="1"/>
        </p:nvGrpSpPr>
        <p:grpSpPr>
          <a:xfrm>
            <a:off x="-1614416" y="2744788"/>
            <a:ext cx="1512000" cy="3246070"/>
            <a:chOff x="-1614416" y="2744788"/>
            <a:chExt cx="1512000" cy="3246070"/>
          </a:xfrm>
        </p:grpSpPr>
        <p:grpSp>
          <p:nvGrpSpPr>
            <p:cNvPr id="12" name="Groep 11">
              <a:extLst>
                <a:ext uri="{FF2B5EF4-FFF2-40B4-BE49-F238E27FC236}">
                  <a16:creationId xmlns:a16="http://schemas.microsoft.com/office/drawing/2014/main" id="{49F41055-DB2E-43BC-B646-2A5F1926D98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8C5C40DF-427B-415A-9E66-6FB09B1749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BC166E52-1C44-4FC7-BBBA-B21C9F9650CE}"/>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2" name="Graphic 21" descr="Vergrootglas">
                <a:extLst>
                  <a:ext uri="{FF2B5EF4-FFF2-40B4-BE49-F238E27FC236}">
                    <a16:creationId xmlns:a16="http://schemas.microsoft.com/office/drawing/2014/main" id="{C227025A-406E-41CD-88B9-D962A4C08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3" name="Rechte verbindingslijn 14">
              <a:extLst>
                <a:ext uri="{FF2B5EF4-FFF2-40B4-BE49-F238E27FC236}">
                  <a16:creationId xmlns:a16="http://schemas.microsoft.com/office/drawing/2014/main" id="{AE3A355E-A18D-49C6-872D-A403D2AF605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D3A31112-C971-44FC-B56E-1D573796A3A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56A5177C-1CE5-4683-A524-0D8C2F566FA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BE5CF17-22B4-4110-8144-AD6F9F8BECED}"/>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19" name="Tekstvak 18">
              <a:extLst>
                <a:ext uri="{FF2B5EF4-FFF2-40B4-BE49-F238E27FC236}">
                  <a16:creationId xmlns:a16="http://schemas.microsoft.com/office/drawing/2014/main" id="{81E01836-0AED-417A-9719-C63361A9FA94}"/>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42291995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3" name="Groep 12">
            <a:extLst>
              <a:ext uri="{FF2B5EF4-FFF2-40B4-BE49-F238E27FC236}">
                <a16:creationId xmlns:a16="http://schemas.microsoft.com/office/drawing/2014/main" id="{15C62255-F815-4951-B85A-103B8871EF8F}"/>
              </a:ext>
            </a:extLst>
          </p:cNvPr>
          <p:cNvGrpSpPr/>
          <p:nvPr userDrawn="1"/>
        </p:nvGrpSpPr>
        <p:grpSpPr>
          <a:xfrm>
            <a:off x="-1614416" y="2744788"/>
            <a:ext cx="1512000" cy="3246070"/>
            <a:chOff x="-1614416" y="2744788"/>
            <a:chExt cx="1512000" cy="3246070"/>
          </a:xfrm>
        </p:grpSpPr>
        <p:grpSp>
          <p:nvGrpSpPr>
            <p:cNvPr id="14" name="Groep 13">
              <a:extLst>
                <a:ext uri="{FF2B5EF4-FFF2-40B4-BE49-F238E27FC236}">
                  <a16:creationId xmlns:a16="http://schemas.microsoft.com/office/drawing/2014/main" id="{BDA72F0B-A7D6-4EFE-85E2-735036B44F05}"/>
                </a:ext>
              </a:extLst>
            </p:cNvPr>
            <p:cNvGrpSpPr/>
            <p:nvPr userDrawn="1"/>
          </p:nvGrpSpPr>
          <p:grpSpPr>
            <a:xfrm>
              <a:off x="-1614416" y="5071498"/>
              <a:ext cx="1245474" cy="795337"/>
              <a:chOff x="-1790700" y="3991998"/>
              <a:chExt cx="1245474" cy="795337"/>
            </a:xfrm>
          </p:grpSpPr>
          <p:pic>
            <p:nvPicPr>
              <p:cNvPr id="22" name="Afbeelding 19">
                <a:extLst>
                  <a:ext uri="{FF2B5EF4-FFF2-40B4-BE49-F238E27FC236}">
                    <a16:creationId xmlns:a16="http://schemas.microsoft.com/office/drawing/2014/main" id="{DDC1613E-CE0A-475B-B581-2A2F932E6AB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4" name="Tekstvak 20">
                <a:extLst>
                  <a:ext uri="{FF2B5EF4-FFF2-40B4-BE49-F238E27FC236}">
                    <a16:creationId xmlns:a16="http://schemas.microsoft.com/office/drawing/2014/main" id="{CF7BB987-DC32-4C93-BB5C-22B4DFA54E29}"/>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5" name="Graphic 24" descr="Vergrootglas">
                <a:extLst>
                  <a:ext uri="{FF2B5EF4-FFF2-40B4-BE49-F238E27FC236}">
                    <a16:creationId xmlns:a16="http://schemas.microsoft.com/office/drawing/2014/main" id="{99745CF6-6404-4EB9-A605-ED5531526F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7" name="Rechte verbindingslijn 14">
              <a:extLst>
                <a:ext uri="{FF2B5EF4-FFF2-40B4-BE49-F238E27FC236}">
                  <a16:creationId xmlns:a16="http://schemas.microsoft.com/office/drawing/2014/main" id="{928DEF17-24B8-4656-857E-844B06A85BB2}"/>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2C235F50-91DF-46A7-978A-07CDA0AF0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9" name="Rechte verbindingslijn 13">
              <a:extLst>
                <a:ext uri="{FF2B5EF4-FFF2-40B4-BE49-F238E27FC236}">
                  <a16:creationId xmlns:a16="http://schemas.microsoft.com/office/drawing/2014/main" id="{82CF6453-7C2E-4351-8CC6-ECD5655BC66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20B20D0-3E22-4A1F-9836-B7F99B22F87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1" name="Tekstvak 20">
              <a:extLst>
                <a:ext uri="{FF2B5EF4-FFF2-40B4-BE49-F238E27FC236}">
                  <a16:creationId xmlns:a16="http://schemas.microsoft.com/office/drawing/2014/main" id="{419D9ECE-8DBD-4798-A293-8D4558CAF76A}"/>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44688062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2" name="Groep 11">
            <a:extLst>
              <a:ext uri="{FF2B5EF4-FFF2-40B4-BE49-F238E27FC236}">
                <a16:creationId xmlns:a16="http://schemas.microsoft.com/office/drawing/2014/main" id="{3A10F647-2838-4323-9777-CCC49CE5BFCE}"/>
              </a:ext>
            </a:extLst>
          </p:cNvPr>
          <p:cNvGrpSpPr/>
          <p:nvPr userDrawn="1"/>
        </p:nvGrpSpPr>
        <p:grpSpPr>
          <a:xfrm>
            <a:off x="-1614416" y="2744788"/>
            <a:ext cx="1512000" cy="3246070"/>
            <a:chOff x="-1614416" y="2744788"/>
            <a:chExt cx="1512000" cy="3246070"/>
          </a:xfrm>
        </p:grpSpPr>
        <p:grpSp>
          <p:nvGrpSpPr>
            <p:cNvPr id="13" name="Groep 12">
              <a:extLst>
                <a:ext uri="{FF2B5EF4-FFF2-40B4-BE49-F238E27FC236}">
                  <a16:creationId xmlns:a16="http://schemas.microsoft.com/office/drawing/2014/main" id="{34F38781-E590-4197-8FC7-0844B36456BF}"/>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226446B-98F2-486E-8057-646463C361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98C82C75-DD9F-4A81-8053-4F68397E7FB2}"/>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24" name="Graphic 23" descr="Vergrootglas">
                <a:extLst>
                  <a:ext uri="{FF2B5EF4-FFF2-40B4-BE49-F238E27FC236}">
                    <a16:creationId xmlns:a16="http://schemas.microsoft.com/office/drawing/2014/main" id="{DD7E1942-88AB-4E0E-9103-D82C51AEF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F622A93-E1B6-4935-A204-1F1C2E500556}"/>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8A357FCB-E0A3-4D21-89C3-C6ADB24265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6320C655-16F1-4B75-9C52-BF70C7F72E57}"/>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CC7760D-048B-43D7-A0D5-B3F270E3A9D7}"/>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0" name="Tekstvak 19">
              <a:extLst>
                <a:ext uri="{FF2B5EF4-FFF2-40B4-BE49-F238E27FC236}">
                  <a16:creationId xmlns:a16="http://schemas.microsoft.com/office/drawing/2014/main" id="{CA7726E4-0A82-4417-AD25-1CFE4BDC7B48}"/>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179482219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5" name="Groep 14">
            <a:extLst>
              <a:ext uri="{FF2B5EF4-FFF2-40B4-BE49-F238E27FC236}">
                <a16:creationId xmlns:a16="http://schemas.microsoft.com/office/drawing/2014/main" id="{F6FAD60B-2750-45A3-AF29-38ADDC884BBE}"/>
              </a:ext>
            </a:extLst>
          </p:cNvPr>
          <p:cNvGrpSpPr/>
          <p:nvPr userDrawn="1"/>
        </p:nvGrpSpPr>
        <p:grpSpPr>
          <a:xfrm>
            <a:off x="-1614416" y="2744788"/>
            <a:ext cx="1512000" cy="3246070"/>
            <a:chOff x="-1614416" y="2744788"/>
            <a:chExt cx="1512000" cy="3246070"/>
          </a:xfrm>
        </p:grpSpPr>
        <p:grpSp>
          <p:nvGrpSpPr>
            <p:cNvPr id="23" name="Groep 22">
              <a:extLst>
                <a:ext uri="{FF2B5EF4-FFF2-40B4-BE49-F238E27FC236}">
                  <a16:creationId xmlns:a16="http://schemas.microsoft.com/office/drawing/2014/main" id="{94855A2D-8590-4D97-98A8-2FD4F9C7E6A4}"/>
                </a:ext>
              </a:extLst>
            </p:cNvPr>
            <p:cNvGrpSpPr/>
            <p:nvPr userDrawn="1"/>
          </p:nvGrpSpPr>
          <p:grpSpPr>
            <a:xfrm>
              <a:off x="-1614416" y="5071498"/>
              <a:ext cx="1245474" cy="795337"/>
              <a:chOff x="-1790700" y="3991998"/>
              <a:chExt cx="1245474" cy="795337"/>
            </a:xfrm>
          </p:grpSpPr>
          <p:pic>
            <p:nvPicPr>
              <p:cNvPr id="29" name="Afbeelding 19">
                <a:extLst>
                  <a:ext uri="{FF2B5EF4-FFF2-40B4-BE49-F238E27FC236}">
                    <a16:creationId xmlns:a16="http://schemas.microsoft.com/office/drawing/2014/main" id="{698BBB95-F26E-4E0F-8593-41CBB39EE0F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0" name="Tekstvak 20">
                <a:extLst>
                  <a:ext uri="{FF2B5EF4-FFF2-40B4-BE49-F238E27FC236}">
                    <a16:creationId xmlns:a16="http://schemas.microsoft.com/office/drawing/2014/main" id="{F2A041D6-B417-4C54-8C1F-D930DE72E7EF}"/>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1" name="Graphic 30" descr="Vergrootglas">
                <a:extLst>
                  <a:ext uri="{FF2B5EF4-FFF2-40B4-BE49-F238E27FC236}">
                    <a16:creationId xmlns:a16="http://schemas.microsoft.com/office/drawing/2014/main" id="{40D9CD53-B9B8-4DEE-ACF7-F78CE574D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4" name="Rechte verbindingslijn 14">
              <a:extLst>
                <a:ext uri="{FF2B5EF4-FFF2-40B4-BE49-F238E27FC236}">
                  <a16:creationId xmlns:a16="http://schemas.microsoft.com/office/drawing/2014/main" id="{1995DFB4-64F4-476E-9C6D-E0E162A888B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Afbeelding 24">
              <a:extLst>
                <a:ext uri="{FF2B5EF4-FFF2-40B4-BE49-F238E27FC236}">
                  <a16:creationId xmlns:a16="http://schemas.microsoft.com/office/drawing/2014/main" id="{AFE4BEF8-2087-4C8D-ABCA-EDE672AA90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6" name="Rechte verbindingslijn 13">
              <a:extLst>
                <a:ext uri="{FF2B5EF4-FFF2-40B4-BE49-F238E27FC236}">
                  <a16:creationId xmlns:a16="http://schemas.microsoft.com/office/drawing/2014/main" id="{C1FAB056-DEAC-404D-80DB-6E6DDA1D5296}"/>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1E6DFAA-E890-4621-BA5E-887EC419151A}"/>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8" name="Tekstvak 27">
              <a:extLst>
                <a:ext uri="{FF2B5EF4-FFF2-40B4-BE49-F238E27FC236}">
                  <a16:creationId xmlns:a16="http://schemas.microsoft.com/office/drawing/2014/main" id="{6D05E08A-1853-4C6A-99F7-BD8FCC48A4A6}"/>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318832789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grpSp>
        <p:nvGrpSpPr>
          <p:cNvPr id="17" name="Groep 16">
            <a:extLst>
              <a:ext uri="{FF2B5EF4-FFF2-40B4-BE49-F238E27FC236}">
                <a16:creationId xmlns:a16="http://schemas.microsoft.com/office/drawing/2014/main" id="{2189D44A-9649-4CF7-BCE9-6D4C0A05C589}"/>
              </a:ext>
            </a:extLst>
          </p:cNvPr>
          <p:cNvGrpSpPr/>
          <p:nvPr userDrawn="1"/>
        </p:nvGrpSpPr>
        <p:grpSpPr>
          <a:xfrm>
            <a:off x="-1614416" y="2744788"/>
            <a:ext cx="1512000" cy="3246070"/>
            <a:chOff x="-1614416" y="2744788"/>
            <a:chExt cx="1512000" cy="3246070"/>
          </a:xfrm>
        </p:grpSpPr>
        <p:grpSp>
          <p:nvGrpSpPr>
            <p:cNvPr id="18" name="Groep 17">
              <a:extLst>
                <a:ext uri="{FF2B5EF4-FFF2-40B4-BE49-F238E27FC236}">
                  <a16:creationId xmlns:a16="http://schemas.microsoft.com/office/drawing/2014/main" id="{7784130D-0275-4CE4-92C7-7E360B69EE26}"/>
                </a:ext>
              </a:extLst>
            </p:cNvPr>
            <p:cNvGrpSpPr/>
            <p:nvPr userDrawn="1"/>
          </p:nvGrpSpPr>
          <p:grpSpPr>
            <a:xfrm>
              <a:off x="-1614416" y="5071498"/>
              <a:ext cx="1245474" cy="795337"/>
              <a:chOff x="-1790700" y="3991998"/>
              <a:chExt cx="1245474" cy="795337"/>
            </a:xfrm>
          </p:grpSpPr>
          <p:pic>
            <p:nvPicPr>
              <p:cNvPr id="27" name="Afbeelding 19">
                <a:extLst>
                  <a:ext uri="{FF2B5EF4-FFF2-40B4-BE49-F238E27FC236}">
                    <a16:creationId xmlns:a16="http://schemas.microsoft.com/office/drawing/2014/main" id="{EE842A18-A315-4252-B34B-2F1092B5BF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8" name="Tekstvak 20">
                <a:extLst>
                  <a:ext uri="{FF2B5EF4-FFF2-40B4-BE49-F238E27FC236}">
                    <a16:creationId xmlns:a16="http://schemas.microsoft.com/office/drawing/2014/main" id="{7895B19C-F0F6-4B87-8EC9-5864D9F79B26}"/>
                  </a:ext>
                </a:extLst>
              </p:cNvPr>
              <p:cNvSpPr txBox="1"/>
              <p:nvPr/>
            </p:nvSpPr>
            <p:spPr>
              <a:xfrm>
                <a:off x="-1448679" y="4651604"/>
                <a:ext cx="280526" cy="120226"/>
              </a:xfrm>
              <a:prstGeom prst="rect">
                <a:avLst/>
              </a:prstGeom>
              <a:noFill/>
            </p:spPr>
            <p:txBody>
              <a:bodyPr wrap="none" lIns="0" tIns="0" rIns="0" bIns="0" rtlCol="0">
                <a:spAutoFit/>
              </a:bodyPr>
              <a:lstStyle/>
              <a:p>
                <a:pPr algn="ctr">
                  <a:lnSpc>
                    <a:spcPct val="105000"/>
                  </a:lnSpc>
                </a:pPr>
                <a:r>
                  <a:rPr lang="nl-NL" sz="800" noProof="0" dirty="0">
                    <a:solidFill>
                      <a:schemeClr val="tx1"/>
                    </a:solidFill>
                  </a:rPr>
                  <a:t>Alinea</a:t>
                </a:r>
              </a:p>
            </p:txBody>
          </p:sp>
          <p:pic>
            <p:nvPicPr>
              <p:cNvPr id="30" name="Graphic 29" descr="Vergrootglas">
                <a:extLst>
                  <a:ext uri="{FF2B5EF4-FFF2-40B4-BE49-F238E27FC236}">
                    <a16:creationId xmlns:a16="http://schemas.microsoft.com/office/drawing/2014/main" id="{2F119755-8C59-4AFB-8DDD-8EE379154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36E6E271-52E2-45BE-97EB-6752386EA15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89D547B5-419D-4980-A788-252626465C7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75CC576D-993F-4256-BD5C-2F3EAF255563}"/>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188B94FF-2247-447D-9512-35A7C7BC6838}"/>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dirty="0"/>
                <a:t>Het eerste tekstniveau heeft geen </a:t>
              </a:r>
              <a:r>
                <a:rPr lang="nl-NL" sz="1100" dirty="0" err="1"/>
                <a:t>bullet</a:t>
              </a:r>
              <a:r>
                <a:rPr lang="nl-NL" sz="1100" dirty="0"/>
                <a:t> en springt niet in</a:t>
              </a:r>
            </a:p>
          </p:txBody>
        </p:sp>
        <p:sp>
          <p:nvSpPr>
            <p:cNvPr id="23" name="Tekstvak 22">
              <a:extLst>
                <a:ext uri="{FF2B5EF4-FFF2-40B4-BE49-F238E27FC236}">
                  <a16:creationId xmlns:a16="http://schemas.microsoft.com/office/drawing/2014/main" id="{D0686197-4BDD-4D5D-BF27-A6A6D0549631}"/>
                </a:ext>
              </a:extLst>
            </p:cNvPr>
            <p:cNvSpPr txBox="1"/>
            <p:nvPr userDrawn="1"/>
          </p:nvSpPr>
          <p:spPr>
            <a:xfrm>
              <a:off x="-1614416" y="4084135"/>
              <a:ext cx="1512000" cy="1015663"/>
            </a:xfrm>
            <a:prstGeom prst="rect">
              <a:avLst/>
            </a:prstGeom>
            <a:noFill/>
          </p:spPr>
          <p:txBody>
            <a:bodyPr wrap="square" lIns="0" tIns="0" rIns="0" bIns="0" rtlCol="0">
              <a:spAutoFit/>
            </a:bodyPr>
            <a:lstStyle/>
            <a:p>
              <a:pPr algn="l">
                <a:lnSpc>
                  <a:spcPct val="100000"/>
                </a:lnSpc>
              </a:pPr>
              <a:r>
                <a:rPr lang="nl-NL" sz="1100" dirty="0"/>
                <a:t>Om een </a:t>
              </a:r>
              <a:r>
                <a:rPr lang="nl-NL" sz="1100" dirty="0" err="1"/>
                <a:t>bullet</a:t>
              </a:r>
              <a:r>
                <a:rPr lang="nl-NL" sz="1100" dirty="0"/>
                <a:t> list te starten, klik op ‘</a:t>
              </a:r>
              <a:r>
                <a:rPr lang="nl-NL" sz="1100" b="1" dirty="0"/>
                <a:t>Lijstniveau verhogen</a:t>
              </a:r>
              <a:r>
                <a:rPr lang="nl-NL" sz="1100" dirty="0"/>
                <a:t>’ op het tabblad Start om naar het tweede tekstniveau te gaan</a:t>
              </a:r>
            </a:p>
          </p:txBody>
        </p:sp>
      </p:grpSp>
    </p:spTree>
    <p:extLst>
      <p:ext uri="{BB962C8B-B14F-4D97-AF65-F5344CB8AC3E}">
        <p14:creationId xmlns:p14="http://schemas.microsoft.com/office/powerpoint/2010/main" val="23455505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endParaRPr lang="nl-NL" dirty="0"/>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‹nr.›</a:t>
            </a:fld>
            <a:endParaRPr lang="nl-NL" dirty="0"/>
          </a:p>
        </p:txBody>
      </p:sp>
    </p:spTree>
    <p:extLst>
      <p:ext uri="{BB962C8B-B14F-4D97-AF65-F5344CB8AC3E}">
        <p14:creationId xmlns:p14="http://schemas.microsoft.com/office/powerpoint/2010/main" val="2087931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8563D5D-3B2D-9046-B98F-AA8BCA5B7D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4835" y="1931061"/>
            <a:ext cx="8382330" cy="3061194"/>
          </a:xfrm>
          <a:prstGeom prst="rect">
            <a:avLst/>
          </a:prstGeom>
        </p:spPr>
      </p:pic>
    </p:spTree>
    <p:extLst>
      <p:ext uri="{BB962C8B-B14F-4D97-AF65-F5344CB8AC3E}">
        <p14:creationId xmlns:p14="http://schemas.microsoft.com/office/powerpoint/2010/main" val="1147051203"/>
      </p:ext>
    </p:extLst>
  </p:cSld>
  <p:clrMapOvr>
    <a:masterClrMapping/>
  </p:clrMapOvr>
  <p:extLst>
    <p:ext uri="{DCECCB84-F9BA-43D5-87BE-67443E8EF086}">
      <p15:sldGuideLst xmlns:p15="http://schemas.microsoft.com/office/powerpoint/2012/main">
        <p15:guide id="1" orient="horz" pos="2500">
          <p15:clr>
            <a:srgbClr val="FBAE40"/>
          </p15:clr>
        </p15:guide>
        <p15:guide id="2" pos="1572">
          <p15:clr>
            <a:srgbClr val="FBAE40"/>
          </p15:clr>
        </p15:guide>
        <p15:guide id="3" orient="horz" pos="184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eldia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9"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9" y="5144091"/>
            <a:ext cx="7919201" cy="328103"/>
          </a:xfrm>
        </p:spPr>
        <p:txBody>
          <a:bodyPr wrap="square">
            <a:spAutoFit/>
          </a:bodyPr>
          <a:lstStyle>
            <a:lvl1pPr marL="0" indent="0" algn="l">
              <a:lnSpc>
                <a:spcPct val="82000"/>
              </a:lnSpc>
              <a:buNone/>
              <a:defRPr sz="2600"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maximaal twee regels</a:t>
            </a:r>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5600" y="2"/>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7"/>
          </a:xfrm>
        </p:spPr>
        <p:txBody>
          <a:bodyPr anchor="t" anchorCtr="0">
            <a:spAutoFit/>
          </a:bodyPr>
          <a:lstStyle>
            <a:lvl1pPr marL="0" indent="0">
              <a:lnSpc>
                <a:spcPct val="100000"/>
              </a:lnSpc>
              <a:buNone/>
              <a:defRPr sz="1200" b="0" spc="31"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Datum</a:t>
            </a:r>
          </a:p>
        </p:txBody>
      </p:sp>
      <p:pic>
        <p:nvPicPr>
          <p:cNvPr id="4" name="Graphic 3">
            <a:extLst>
              <a:ext uri="{FF2B5EF4-FFF2-40B4-BE49-F238E27FC236}">
                <a16:creationId xmlns:a16="http://schemas.microsoft.com/office/drawing/2014/main" id="{B0DEBFDC-2AC5-42CA-A895-2D17E7D86A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107" y="6056218"/>
            <a:ext cx="1645200" cy="418879"/>
          </a:xfrm>
          <a:prstGeom prst="rect">
            <a:avLst/>
          </a:prstGeom>
        </p:spPr>
      </p:pic>
    </p:spTree>
    <p:extLst>
      <p:ext uri="{BB962C8B-B14F-4D97-AF65-F5344CB8AC3E}">
        <p14:creationId xmlns:p14="http://schemas.microsoft.com/office/powerpoint/2010/main" val="2838162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9"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9" y="5144091"/>
            <a:ext cx="7919201" cy="328103"/>
          </a:xfrm>
        </p:spPr>
        <p:txBody>
          <a:bodyPr wrap="square">
            <a:spAutoFit/>
          </a:bodyPr>
          <a:lstStyle>
            <a:lvl1pPr marL="0" indent="0" algn="l">
              <a:lnSpc>
                <a:spcPct val="82000"/>
              </a:lnSpc>
              <a:buNone/>
              <a:defRPr sz="2600"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maximaal twee regels</a:t>
            </a:r>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5600" y="2"/>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7"/>
          </a:xfrm>
        </p:spPr>
        <p:txBody>
          <a:bodyPr anchor="t" anchorCtr="0">
            <a:spAutoFit/>
          </a:bodyPr>
          <a:lstStyle>
            <a:lvl1pPr marL="0" indent="0">
              <a:lnSpc>
                <a:spcPct val="100000"/>
              </a:lnSpc>
              <a:buNone/>
              <a:defRPr sz="1200" b="0" spc="31"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Datum</a:t>
            </a:r>
          </a:p>
        </p:txBody>
      </p:sp>
      <p:pic>
        <p:nvPicPr>
          <p:cNvPr id="7" name="Graphic 6">
            <a:extLst>
              <a:ext uri="{FF2B5EF4-FFF2-40B4-BE49-F238E27FC236}">
                <a16:creationId xmlns:a16="http://schemas.microsoft.com/office/drawing/2014/main" id="{9D663B87-A36F-4D53-B341-865872F84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107" y="6056218"/>
            <a:ext cx="1645200" cy="418879"/>
          </a:xfrm>
          <a:prstGeom prst="rect">
            <a:avLst/>
          </a:prstGeom>
        </p:spPr>
      </p:pic>
    </p:spTree>
    <p:extLst>
      <p:ext uri="{BB962C8B-B14F-4D97-AF65-F5344CB8AC3E}">
        <p14:creationId xmlns:p14="http://schemas.microsoft.com/office/powerpoint/2010/main" val="1381190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eldia Blauw - Afbeelding">
    <p:bg>
      <p:bgPr>
        <a:solidFill>
          <a:schemeClr val="accent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1"/>
            <a:ext cx="12192000" cy="2838267"/>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9"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9" y="5144091"/>
            <a:ext cx="7919201" cy="328103"/>
          </a:xfrm>
        </p:spPr>
        <p:txBody>
          <a:bodyPr wrap="square">
            <a:spAutoFit/>
          </a:bodyPr>
          <a:lstStyle>
            <a:lvl1pPr marL="0" indent="0" algn="l">
              <a:lnSpc>
                <a:spcPct val="82000"/>
              </a:lnSpc>
              <a:buNone/>
              <a:defRPr sz="2600"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7"/>
          </a:xfrm>
        </p:spPr>
        <p:txBody>
          <a:bodyPr anchor="t" anchorCtr="0">
            <a:spAutoFit/>
          </a:bodyPr>
          <a:lstStyle>
            <a:lvl1pPr marL="0" indent="0">
              <a:lnSpc>
                <a:spcPct val="100000"/>
              </a:lnSpc>
              <a:buNone/>
              <a:defRPr sz="1200" b="0" spc="31"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Datum</a:t>
            </a:r>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33">
                <a:solidFill>
                  <a:schemeClr val="accent2"/>
                </a:solidFill>
              </a:defRPr>
            </a:lvl1pPr>
          </a:lstStyle>
          <a:p>
            <a:pPr lvl="0"/>
            <a:r>
              <a:rPr lang="nl-NL"/>
              <a:t> </a:t>
            </a:r>
          </a:p>
        </p:txBody>
      </p:sp>
      <p:pic>
        <p:nvPicPr>
          <p:cNvPr id="8" name="Graphic 7">
            <a:extLst>
              <a:ext uri="{FF2B5EF4-FFF2-40B4-BE49-F238E27FC236}">
                <a16:creationId xmlns:a16="http://schemas.microsoft.com/office/drawing/2014/main" id="{D1B36592-67AC-4B79-88F9-6EDD128EB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107" y="6056218"/>
            <a:ext cx="1645200" cy="418879"/>
          </a:xfrm>
          <a:prstGeom prst="rect">
            <a:avLst/>
          </a:prstGeom>
        </p:spPr>
      </p:pic>
    </p:spTree>
    <p:extLst>
      <p:ext uri="{BB962C8B-B14F-4D97-AF65-F5344CB8AC3E}">
        <p14:creationId xmlns:p14="http://schemas.microsoft.com/office/powerpoint/2010/main" val="247777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Gro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Graphic 6">
            <a:extLst>
              <a:ext uri="{FF2B5EF4-FFF2-40B4-BE49-F238E27FC236}">
                <a16:creationId xmlns:a16="http://schemas.microsoft.com/office/drawing/2014/main" id="{AEA7B6E0-6BD9-4CC8-8E92-10F85B8BE2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310755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1"/>
            <a:ext cx="12192000" cy="2838267"/>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9"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9" y="5144091"/>
            <a:ext cx="7919201" cy="328103"/>
          </a:xfrm>
        </p:spPr>
        <p:txBody>
          <a:bodyPr wrap="square">
            <a:spAutoFit/>
          </a:bodyPr>
          <a:lstStyle>
            <a:lvl1pPr marL="0" indent="0" algn="l">
              <a:lnSpc>
                <a:spcPct val="82000"/>
              </a:lnSpc>
              <a:buNone/>
              <a:defRPr sz="2600"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7"/>
          </a:xfrm>
        </p:spPr>
        <p:txBody>
          <a:bodyPr anchor="t" anchorCtr="0">
            <a:spAutoFit/>
          </a:bodyPr>
          <a:lstStyle>
            <a:lvl1pPr marL="0" indent="0">
              <a:lnSpc>
                <a:spcPct val="100000"/>
              </a:lnSpc>
              <a:buNone/>
              <a:defRPr sz="1200" b="0" spc="31"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Datum</a:t>
            </a:r>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33">
                <a:solidFill>
                  <a:schemeClr val="accent2"/>
                </a:solidFill>
              </a:defRPr>
            </a:lvl1pPr>
          </a:lstStyle>
          <a:p>
            <a:pPr lvl="0"/>
            <a:r>
              <a:rPr lang="nl-NL"/>
              <a:t> </a:t>
            </a:r>
          </a:p>
        </p:txBody>
      </p:sp>
      <p:pic>
        <p:nvPicPr>
          <p:cNvPr id="8" name="Graphic 7">
            <a:extLst>
              <a:ext uri="{FF2B5EF4-FFF2-40B4-BE49-F238E27FC236}">
                <a16:creationId xmlns:a16="http://schemas.microsoft.com/office/drawing/2014/main" id="{F5F95B2A-5172-458B-9E0F-1FA3FD723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5107" y="6056218"/>
            <a:ext cx="1645200" cy="418879"/>
          </a:xfrm>
          <a:prstGeom prst="rect">
            <a:avLst/>
          </a:prstGeom>
        </p:spPr>
      </p:pic>
    </p:spTree>
    <p:extLst>
      <p:ext uri="{BB962C8B-B14F-4D97-AF65-F5344CB8AC3E}">
        <p14:creationId xmlns:p14="http://schemas.microsoft.com/office/powerpoint/2010/main" val="2525974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9" y="2979744"/>
            <a:ext cx="7919201" cy="1514261"/>
          </a:xfrm>
        </p:spPr>
        <p:txBody>
          <a:bodyPr anchor="t" anchorCtr="0"/>
          <a:lstStyle>
            <a:lvl1pPr algn="l">
              <a:defRPr sz="6000">
                <a:solidFill>
                  <a:schemeClr val="bg1"/>
                </a:solidFill>
              </a:defRPr>
            </a:lvl1pPr>
          </a:lstStyle>
          <a:p>
            <a:r>
              <a:rPr lang="nl-NL"/>
              <a:t>Presentatietitel maximaal twee regels</a:t>
            </a:r>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9" y="5144091"/>
            <a:ext cx="7919201" cy="328103"/>
          </a:xfrm>
        </p:spPr>
        <p:txBody>
          <a:bodyPr wrap="square">
            <a:spAutoFit/>
          </a:bodyPr>
          <a:lstStyle>
            <a:lvl1pPr marL="0" indent="0" algn="l">
              <a:lnSpc>
                <a:spcPct val="82000"/>
              </a:lnSpc>
              <a:buNone/>
              <a:defRPr sz="2600" spc="-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maximaal twee regels</a:t>
            </a:r>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7"/>
          </a:xfrm>
        </p:spPr>
        <p:txBody>
          <a:bodyPr anchor="t" anchorCtr="0">
            <a:spAutoFit/>
          </a:bodyPr>
          <a:lstStyle>
            <a:lvl1pPr marL="0" indent="0">
              <a:lnSpc>
                <a:spcPct val="100000"/>
              </a:lnSpc>
              <a:buNone/>
              <a:defRPr sz="1200" b="0" spc="31"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Datum</a:t>
            </a:r>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33">
                <a:solidFill>
                  <a:schemeClr val="accent2"/>
                </a:solidFill>
              </a:defRPr>
            </a:lvl1pPr>
          </a:lstStyle>
          <a:p>
            <a:pPr lvl="0"/>
            <a:r>
              <a:rPr lang="nl-NL"/>
              <a:t> </a:t>
            </a:r>
          </a:p>
        </p:txBody>
      </p:sp>
      <p:sp>
        <p:nvSpPr>
          <p:cNvPr id="10" name="Tijdelijke aanduiding voor tekst 8">
            <a:extLst>
              <a:ext uri="{FF2B5EF4-FFF2-40B4-BE49-F238E27FC236}">
                <a16:creationId xmlns:a16="http://schemas.microsoft.com/office/drawing/2014/main" id="{79A37A49-410F-4323-82D1-B48FB3B891B6}"/>
              </a:ext>
            </a:extLst>
          </p:cNvPr>
          <p:cNvSpPr>
            <a:spLocks noGrp="1"/>
          </p:cNvSpPr>
          <p:nvPr>
            <p:ph type="body" sz="quarter" idx="13" hasCustomPrompt="1"/>
          </p:nvPr>
        </p:nvSpPr>
        <p:spPr>
          <a:xfrm>
            <a:off x="9705107" y="6057495"/>
            <a:ext cx="1645200" cy="417600"/>
          </a:xfrm>
          <a:blipFill dpi="0" rotWithShape="1">
            <a:blip r:embed="rId3" cstate="email">
              <a:extLst>
                <a:ext uri="{28A0092B-C50C-407E-A947-70E740481C1C}">
                  <a14:useLocalDpi xmlns:a14="http://schemas.microsoft.com/office/drawing/2010/main" val="0"/>
                </a:ext>
              </a:extLst>
            </a:blip>
            <a:srcRect/>
            <a:stretch>
              <a:fillRect/>
            </a:stretch>
          </a:blipFill>
        </p:spPr>
        <p:txBody>
          <a:bodyPr/>
          <a:lstStyle>
            <a:lvl1pPr>
              <a:defRPr sz="133">
                <a:solidFill>
                  <a:schemeClr val="accent2"/>
                </a:solidFill>
              </a:defRPr>
            </a:lvl1pPr>
          </a:lstStyle>
          <a:p>
            <a:pPr lvl="0"/>
            <a:r>
              <a:rPr lang="nl-NL"/>
              <a:t> </a:t>
            </a:r>
          </a:p>
        </p:txBody>
      </p:sp>
    </p:spTree>
    <p:extLst>
      <p:ext uri="{BB962C8B-B14F-4D97-AF65-F5344CB8AC3E}">
        <p14:creationId xmlns:p14="http://schemas.microsoft.com/office/powerpoint/2010/main" val="3202165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Hoofdstuk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1" y="1709737"/>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1" y="3349945"/>
            <a:ext cx="7920000" cy="252377"/>
          </a:xfrm>
        </p:spPr>
        <p:txBody>
          <a:bodyPr anchor="t" anchorCtr="0">
            <a:spAutoFit/>
          </a:bodyPr>
          <a:lstStyle>
            <a:lvl1pPr marL="0" indent="0">
              <a:lnSpc>
                <a:spcPct val="82000"/>
              </a:lnSpc>
              <a:buNone/>
              <a:defRPr sz="20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9"/>
            <a:ext cx="5400000" cy="307777"/>
          </a:xfrm>
        </p:spPr>
        <p:txBody>
          <a:bodyPr anchor="t" anchorCtr="0">
            <a:spAutoFit/>
          </a:bodyPr>
          <a:lstStyle>
            <a:lvl1pPr marL="0" indent="0">
              <a:lnSpc>
                <a:spcPct val="100000"/>
              </a:lnSpc>
              <a:buNone/>
              <a:defRPr sz="2000" b="0" spc="0"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5600" y="2"/>
            <a:ext cx="1346400" cy="3781927"/>
          </a:xfrm>
          <a:prstGeom prst="rect">
            <a:avLst/>
          </a:prstGeom>
        </p:spPr>
      </p:pic>
      <p:pic>
        <p:nvPicPr>
          <p:cNvPr id="4" name="Graphic 3">
            <a:extLst>
              <a:ext uri="{FF2B5EF4-FFF2-40B4-BE49-F238E27FC236}">
                <a16:creationId xmlns:a16="http://schemas.microsoft.com/office/drawing/2014/main" id="{6186113B-6E3D-48B9-BBD8-1471662736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107" y="6056458"/>
            <a:ext cx="673200" cy="420495"/>
          </a:xfrm>
          <a:prstGeom prst="rect">
            <a:avLst/>
          </a:prstGeom>
        </p:spPr>
      </p:pic>
    </p:spTree>
    <p:extLst>
      <p:ext uri="{BB962C8B-B14F-4D97-AF65-F5344CB8AC3E}">
        <p14:creationId xmlns:p14="http://schemas.microsoft.com/office/powerpoint/2010/main" val="4119330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1" y="1709737"/>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1" y="3349945"/>
            <a:ext cx="7920000" cy="252377"/>
          </a:xfrm>
        </p:spPr>
        <p:txBody>
          <a:bodyPr anchor="t" anchorCtr="0">
            <a:spAutoFit/>
          </a:bodyPr>
          <a:lstStyle>
            <a:lvl1pPr marL="0" indent="0">
              <a:lnSpc>
                <a:spcPct val="82000"/>
              </a:lnSpc>
              <a:buNone/>
              <a:defRPr sz="20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9"/>
            <a:ext cx="5400000" cy="307777"/>
          </a:xfrm>
        </p:spPr>
        <p:txBody>
          <a:bodyPr anchor="t" anchorCtr="0">
            <a:spAutoFit/>
          </a:bodyPr>
          <a:lstStyle>
            <a:lvl1pPr marL="0" indent="0">
              <a:lnSpc>
                <a:spcPct val="100000"/>
              </a:lnSpc>
              <a:buNone/>
              <a:defRPr sz="2000" b="0" spc="0"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5600" y="2"/>
            <a:ext cx="1346400" cy="3781927"/>
          </a:xfrm>
          <a:prstGeom prst="rect">
            <a:avLst/>
          </a:prstGeom>
        </p:spPr>
      </p:pic>
      <p:pic>
        <p:nvPicPr>
          <p:cNvPr id="7" name="Graphic 6">
            <a:extLst>
              <a:ext uri="{FF2B5EF4-FFF2-40B4-BE49-F238E27FC236}">
                <a16:creationId xmlns:a16="http://schemas.microsoft.com/office/drawing/2014/main" id="{C2B468AC-54CE-43BE-A165-5BC637AD0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107" y="6056458"/>
            <a:ext cx="673200" cy="420495"/>
          </a:xfrm>
          <a:prstGeom prst="rect">
            <a:avLst/>
          </a:prstGeom>
        </p:spPr>
      </p:pic>
    </p:spTree>
    <p:extLst>
      <p:ext uri="{BB962C8B-B14F-4D97-AF65-F5344CB8AC3E}">
        <p14:creationId xmlns:p14="http://schemas.microsoft.com/office/powerpoint/2010/main" val="3551586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Hoofdstuk Gro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1" y="1709737"/>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1" y="3349945"/>
            <a:ext cx="7920000" cy="252377"/>
          </a:xfrm>
        </p:spPr>
        <p:txBody>
          <a:bodyPr anchor="t" anchorCtr="0">
            <a:spAutoFit/>
          </a:bodyPr>
          <a:lstStyle>
            <a:lvl1pPr marL="0" indent="0">
              <a:lnSpc>
                <a:spcPct val="82000"/>
              </a:lnSpc>
              <a:buNone/>
              <a:defRPr sz="20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9"/>
            <a:ext cx="5400000" cy="307777"/>
          </a:xfrm>
        </p:spPr>
        <p:txBody>
          <a:bodyPr anchor="t" anchorCtr="0">
            <a:spAutoFit/>
          </a:bodyPr>
          <a:lstStyle>
            <a:lvl1pPr marL="0" indent="0">
              <a:lnSpc>
                <a:spcPct val="100000"/>
              </a:lnSpc>
              <a:buNone/>
              <a:defRPr sz="2000" b="0" spc="0"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5600" y="2"/>
            <a:ext cx="1346400" cy="3781927"/>
          </a:xfrm>
          <a:prstGeom prst="rect">
            <a:avLst/>
          </a:prstGeom>
        </p:spPr>
      </p:pic>
      <p:pic>
        <p:nvPicPr>
          <p:cNvPr id="7" name="Graphic 6">
            <a:extLst>
              <a:ext uri="{FF2B5EF4-FFF2-40B4-BE49-F238E27FC236}">
                <a16:creationId xmlns:a16="http://schemas.microsoft.com/office/drawing/2014/main" id="{AEA7B6E0-6BD9-4CC8-8E92-10F85B8BE2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107" y="6056458"/>
            <a:ext cx="673200" cy="420495"/>
          </a:xfrm>
          <a:prstGeom prst="rect">
            <a:avLst/>
          </a:prstGeom>
        </p:spPr>
      </p:pic>
    </p:spTree>
    <p:extLst>
      <p:ext uri="{BB962C8B-B14F-4D97-AF65-F5344CB8AC3E}">
        <p14:creationId xmlns:p14="http://schemas.microsoft.com/office/powerpoint/2010/main" val="14457260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a:t>Om een afbeelding in te voegen: selecteer dit grijze vlak</a:t>
            </a:r>
            <a:br>
              <a:rPr lang="nl-NL"/>
            </a:br>
            <a:r>
              <a:rPr lang="nl-NL"/>
              <a:t>klik in het ‘Invoegen’-lint op ‘Afbeeldingen’</a:t>
            </a:r>
            <a:br>
              <a:rPr lang="nl-NL"/>
            </a:br>
            <a:r>
              <a:rPr lang="nl-NL"/>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1" y="1709737"/>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1" y="3349945"/>
            <a:ext cx="7920000" cy="252377"/>
          </a:xfrm>
        </p:spPr>
        <p:txBody>
          <a:bodyPr anchor="t" anchorCtr="0">
            <a:spAutoFit/>
          </a:bodyPr>
          <a:lstStyle>
            <a:lvl1pPr marL="0" indent="0">
              <a:lnSpc>
                <a:spcPct val="82000"/>
              </a:lnSpc>
              <a:buNone/>
              <a:defRPr sz="20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Subtitel, maximaal twee regels</a:t>
            </a:r>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9"/>
            <a:ext cx="6372000" cy="307777"/>
          </a:xfrm>
        </p:spPr>
        <p:txBody>
          <a:bodyPr anchor="t" anchorCtr="0">
            <a:spAutoFit/>
          </a:bodyPr>
          <a:lstStyle>
            <a:lvl1pPr marL="0" indent="0">
              <a:lnSpc>
                <a:spcPct val="100000"/>
              </a:lnSpc>
              <a:buNone/>
              <a:defRPr sz="2000" b="0" spc="0"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9" name="Tijdelijke aanduiding voor tekst 8">
            <a:extLst>
              <a:ext uri="{FF2B5EF4-FFF2-40B4-BE49-F238E27FC236}">
                <a16:creationId xmlns:a16="http://schemas.microsoft.com/office/drawing/2014/main" id="{17D6DB7D-4535-4A95-BD17-5ADEAE13249F}"/>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33">
                <a:solidFill>
                  <a:schemeClr val="accent2"/>
                </a:solidFill>
              </a:defRPr>
            </a:lvl1pPr>
          </a:lstStyle>
          <a:p>
            <a:pPr lvl="0"/>
            <a:r>
              <a:rPr lang="nl-NL"/>
              <a:t> </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3" cstate="email">
              <a:extLst>
                <a:ext uri="{28A0092B-C50C-407E-A947-70E740481C1C}">
                  <a14:useLocalDpi xmlns:a14="http://schemas.microsoft.com/office/drawing/2010/main" val="0"/>
                </a:ext>
              </a:extLst>
            </a:blip>
            <a:srcRect/>
            <a:stretch>
              <a:fillRect/>
            </a:stretch>
          </a:blipFill>
        </p:spPr>
        <p:txBody>
          <a:bodyPr/>
          <a:lstStyle>
            <a:lvl1pPr>
              <a:defRPr sz="133">
                <a:solidFill>
                  <a:schemeClr val="accent2"/>
                </a:solidFill>
              </a:defRPr>
            </a:lvl1pPr>
          </a:lstStyle>
          <a:p>
            <a:pPr lvl="0"/>
            <a:r>
              <a:rPr lang="nl-NL"/>
              <a:t> </a:t>
            </a:r>
          </a:p>
        </p:txBody>
      </p:sp>
    </p:spTree>
    <p:extLst>
      <p:ext uri="{BB962C8B-B14F-4D97-AF65-F5344CB8AC3E}">
        <p14:creationId xmlns:p14="http://schemas.microsoft.com/office/powerpoint/2010/main" val="36560336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9" y="2744788"/>
            <a:ext cx="10512425" cy="316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grpSp>
        <p:nvGrpSpPr>
          <p:cNvPr id="28" name="Groep 27">
            <a:extLst>
              <a:ext uri="{FF2B5EF4-FFF2-40B4-BE49-F238E27FC236}">
                <a16:creationId xmlns:a16="http://schemas.microsoft.com/office/drawing/2014/main" id="{B96EFA46-BF68-4CC9-AF6F-3CBBFBAE9A0E}"/>
              </a:ext>
            </a:extLst>
          </p:cNvPr>
          <p:cNvGrpSpPr/>
          <p:nvPr/>
        </p:nvGrpSpPr>
        <p:grpSpPr>
          <a:xfrm>
            <a:off x="-1614416" y="2744789"/>
            <a:ext cx="1512000" cy="3246071"/>
            <a:chOff x="-1614416" y="2744788"/>
            <a:chExt cx="1512000" cy="3246070"/>
          </a:xfrm>
        </p:grpSpPr>
        <p:grpSp>
          <p:nvGrpSpPr>
            <p:cNvPr id="18" name="Groep 17">
              <a:extLst>
                <a:ext uri="{FF2B5EF4-FFF2-40B4-BE49-F238E27FC236}">
                  <a16:creationId xmlns:a16="http://schemas.microsoft.com/office/drawing/2014/main" id="{A720E925-F651-4A49-B328-20770D199837}"/>
                </a:ext>
              </a:extLst>
            </p:cNvPr>
            <p:cNvGrpSpPr/>
            <p:nvPr userDrawn="1"/>
          </p:nvGrpSpPr>
          <p:grpSpPr>
            <a:xfrm>
              <a:off x="-1614416" y="5071498"/>
              <a:ext cx="1245474" cy="795337"/>
              <a:chOff x="-1790700" y="3991998"/>
              <a:chExt cx="1245474" cy="795337"/>
            </a:xfrm>
          </p:grpSpPr>
          <p:pic>
            <p:nvPicPr>
              <p:cNvPr id="24" name="Afbeelding 19">
                <a:extLst>
                  <a:ext uri="{FF2B5EF4-FFF2-40B4-BE49-F238E27FC236}">
                    <a16:creationId xmlns:a16="http://schemas.microsoft.com/office/drawing/2014/main" id="{EA2ED233-3440-4E4A-AFEA-25BEFE427E0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5" name="Tekstvak 20">
                <a:extLst>
                  <a:ext uri="{FF2B5EF4-FFF2-40B4-BE49-F238E27FC236}">
                    <a16:creationId xmlns:a16="http://schemas.microsoft.com/office/drawing/2014/main" id="{B1D1413D-1A9D-439B-A684-DD4605E80B73}"/>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6" name="Graphic 25" descr="Vergrootglas">
                <a:extLst>
                  <a:ext uri="{FF2B5EF4-FFF2-40B4-BE49-F238E27FC236}">
                    <a16:creationId xmlns:a16="http://schemas.microsoft.com/office/drawing/2014/main" id="{6F942D71-A09E-4479-BB91-7ADA4CB8F85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9" name="Rechte verbindingslijn 14">
              <a:extLst>
                <a:ext uri="{FF2B5EF4-FFF2-40B4-BE49-F238E27FC236}">
                  <a16:creationId xmlns:a16="http://schemas.microsoft.com/office/drawing/2014/main" id="{91659930-BFCF-48C8-9832-90C3786A4E5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4C0978D6-945A-4FED-A0C8-E5F4C2D0C5C7}"/>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1" name="Rechte verbindingslijn 13">
              <a:extLst>
                <a:ext uri="{FF2B5EF4-FFF2-40B4-BE49-F238E27FC236}">
                  <a16:creationId xmlns:a16="http://schemas.microsoft.com/office/drawing/2014/main" id="{3F0C5CAE-9B58-4D8C-8A92-0BC4906C69A4}"/>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EE479-D1C1-4319-82F2-B3E31607872F}"/>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3" name="Tekstvak 22">
              <a:extLst>
                <a:ext uri="{FF2B5EF4-FFF2-40B4-BE49-F238E27FC236}">
                  <a16:creationId xmlns:a16="http://schemas.microsoft.com/office/drawing/2014/main" id="{BC36B03D-B1F8-4372-8B66-D1138A9CBF49}"/>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74750409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7"/>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9" y="2744788"/>
            <a:ext cx="6372225" cy="316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2"/>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33">
                <a:solidFill>
                  <a:schemeClr val="accent2"/>
                </a:solidFill>
              </a:defRPr>
            </a:lvl1pPr>
          </a:lstStyle>
          <a:p>
            <a:pPr lvl="0"/>
            <a:r>
              <a:rPr lang="nl-NL"/>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9"/>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717A0ACA-5B29-4108-8C1D-CB06ACF298A8}"/>
              </a:ext>
            </a:extLst>
          </p:cNvPr>
          <p:cNvGrpSpPr/>
          <p:nvPr/>
        </p:nvGrpSpPr>
        <p:grpSpPr>
          <a:xfrm>
            <a:off x="-1614416" y="2744789"/>
            <a:ext cx="1512000" cy="3246071"/>
            <a:chOff x="-1614416" y="2744788"/>
            <a:chExt cx="1512000" cy="3246070"/>
          </a:xfrm>
        </p:grpSpPr>
        <p:grpSp>
          <p:nvGrpSpPr>
            <p:cNvPr id="11" name="Groep 10">
              <a:extLst>
                <a:ext uri="{FF2B5EF4-FFF2-40B4-BE49-F238E27FC236}">
                  <a16:creationId xmlns:a16="http://schemas.microsoft.com/office/drawing/2014/main" id="{EC542DE7-09B3-460B-9844-9F4B34A6E005}"/>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BD8139F1-4767-4A75-A9D1-8477BA4916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9D158E25-7300-46CF-A937-FF8CD8123DA5}"/>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601FAC49-1867-4732-904D-6B8DB24DB6A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29FCA8FA-D4A9-4773-9BBF-2D13DACBBC7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CDBADE43-9BA2-4EE1-9234-740CBC8D049D}"/>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3A3B3AEB-FC38-48AE-A992-AEF2AB072020}"/>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E924C505-E405-4D6E-9769-E3A68184132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FB36D2D6-4E2B-4430-99E9-E5D43097FAFC}"/>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567539971"/>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7"/>
            <a:ext cx="6373813" cy="542584"/>
          </a:xfrm>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9" y="2744788"/>
            <a:ext cx="6372225" cy="316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2"/>
            <a:ext cx="4212000" cy="4260103"/>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rot="10800000">
            <a:off x="1" y="3074400"/>
            <a:ext cx="1346400" cy="3783600"/>
          </a:xfrm>
          <a:blipFill>
            <a:blip r:embed="rId2"/>
            <a:stretch>
              <a:fillRect/>
            </a:stretch>
          </a:blipFill>
        </p:spPr>
        <p:txBody>
          <a:bodyPr/>
          <a:lstStyle>
            <a:lvl1pPr>
              <a:defRPr sz="133">
                <a:solidFill>
                  <a:schemeClr val="accent2"/>
                </a:solidFill>
              </a:defRPr>
            </a:lvl1pPr>
          </a:lstStyle>
          <a:p>
            <a:pPr lvl="0"/>
            <a:r>
              <a:rPr lang="nl-NL"/>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9"/>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grpSp>
        <p:nvGrpSpPr>
          <p:cNvPr id="10" name="Groep 9">
            <a:extLst>
              <a:ext uri="{FF2B5EF4-FFF2-40B4-BE49-F238E27FC236}">
                <a16:creationId xmlns:a16="http://schemas.microsoft.com/office/drawing/2014/main" id="{4C93FB99-99B8-4706-96EB-054645B9BE04}"/>
              </a:ext>
            </a:extLst>
          </p:cNvPr>
          <p:cNvGrpSpPr/>
          <p:nvPr/>
        </p:nvGrpSpPr>
        <p:grpSpPr>
          <a:xfrm>
            <a:off x="-1614416" y="2744789"/>
            <a:ext cx="1512000" cy="3246071"/>
            <a:chOff x="-1614416" y="2744788"/>
            <a:chExt cx="1512000" cy="3246070"/>
          </a:xfrm>
        </p:grpSpPr>
        <p:grpSp>
          <p:nvGrpSpPr>
            <p:cNvPr id="11" name="Groep 10">
              <a:extLst>
                <a:ext uri="{FF2B5EF4-FFF2-40B4-BE49-F238E27FC236}">
                  <a16:creationId xmlns:a16="http://schemas.microsoft.com/office/drawing/2014/main" id="{6AECDD56-BE05-4D84-A34E-D9097A6B4113}"/>
                </a:ext>
              </a:extLst>
            </p:cNvPr>
            <p:cNvGrpSpPr/>
            <p:nvPr userDrawn="1"/>
          </p:nvGrpSpPr>
          <p:grpSpPr>
            <a:xfrm>
              <a:off x="-1614416" y="5071498"/>
              <a:ext cx="1245474" cy="795337"/>
              <a:chOff x="-1790700" y="3991998"/>
              <a:chExt cx="1245474" cy="795337"/>
            </a:xfrm>
          </p:grpSpPr>
          <p:pic>
            <p:nvPicPr>
              <p:cNvPr id="20" name="Afbeelding 19">
                <a:extLst>
                  <a:ext uri="{FF2B5EF4-FFF2-40B4-BE49-F238E27FC236}">
                    <a16:creationId xmlns:a16="http://schemas.microsoft.com/office/drawing/2014/main" id="{3CF7AD90-FFC6-4672-9D66-49552E6F7B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1" name="Tekstvak 20">
                <a:extLst>
                  <a:ext uri="{FF2B5EF4-FFF2-40B4-BE49-F238E27FC236}">
                    <a16:creationId xmlns:a16="http://schemas.microsoft.com/office/drawing/2014/main" id="{1C835D60-4699-4426-8FF7-308F41BC5AF0}"/>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2" name="Graphic 21" descr="Vergrootglas">
                <a:extLst>
                  <a:ext uri="{FF2B5EF4-FFF2-40B4-BE49-F238E27FC236}">
                    <a16:creationId xmlns:a16="http://schemas.microsoft.com/office/drawing/2014/main" id="{3E948AFC-3C7A-421D-835A-3E2ED6076E7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BC838B8B-A642-4006-9D22-193A9E6C4223}"/>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DF5B4ABA-75A4-4922-9D32-8A8FF25D5550}"/>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7" name="Rechte verbindingslijn 13">
              <a:extLst>
                <a:ext uri="{FF2B5EF4-FFF2-40B4-BE49-F238E27FC236}">
                  <a16:creationId xmlns:a16="http://schemas.microsoft.com/office/drawing/2014/main" id="{4705F8A0-68F4-470B-B241-BB53374DB91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7D38F96-D228-4C69-848C-B5EBB77E10F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9" name="Tekstvak 18">
              <a:extLst>
                <a:ext uri="{FF2B5EF4-FFF2-40B4-BE49-F238E27FC236}">
                  <a16:creationId xmlns:a16="http://schemas.microsoft.com/office/drawing/2014/main" id="{CD29B3E7-2496-4749-8FEC-51B6D1859CB8}"/>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0262111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9" y="2133601"/>
            <a:ext cx="8928100" cy="3779839"/>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95602969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6153">
          <p15:clr>
            <a:srgbClr val="FBAE40"/>
          </p15:clr>
        </p15:guide>
        <p15:guide id="5"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9" name="Tijdelijke aanduiding voor tekst 8">
            <a:extLst>
              <a:ext uri="{FF2B5EF4-FFF2-40B4-BE49-F238E27FC236}">
                <a16:creationId xmlns:a16="http://schemas.microsoft.com/office/drawing/2014/main" id="{17D6DB7D-4535-4A95-BD17-5ADEAE13249F}"/>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939571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1"/>
            <a:ext cx="4752000" cy="3779839"/>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1"/>
            <a:ext cx="4752000" cy="3779839"/>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406936899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1"/>
            <a:ext cx="3157741" cy="3779839"/>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1"/>
            <a:ext cx="3157741" cy="3779839"/>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30" y="2133601"/>
            <a:ext cx="3157741" cy="3779839"/>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109006978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9" y="1192287"/>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grpSp>
        <p:nvGrpSpPr>
          <p:cNvPr id="23" name="Groep 22">
            <a:extLst>
              <a:ext uri="{FF2B5EF4-FFF2-40B4-BE49-F238E27FC236}">
                <a16:creationId xmlns:a16="http://schemas.microsoft.com/office/drawing/2014/main" id="{9C1D7793-0C31-4610-8D6B-6901063362F2}"/>
              </a:ext>
            </a:extLst>
          </p:cNvPr>
          <p:cNvGrpSpPr/>
          <p:nvPr/>
        </p:nvGrpSpPr>
        <p:grpSpPr>
          <a:xfrm>
            <a:off x="-1614416" y="2744789"/>
            <a:ext cx="1512000" cy="3246071"/>
            <a:chOff x="-1614416" y="2744788"/>
            <a:chExt cx="1512000" cy="3246070"/>
          </a:xfrm>
        </p:grpSpPr>
        <p:grpSp>
          <p:nvGrpSpPr>
            <p:cNvPr id="24" name="Groep 23">
              <a:extLst>
                <a:ext uri="{FF2B5EF4-FFF2-40B4-BE49-F238E27FC236}">
                  <a16:creationId xmlns:a16="http://schemas.microsoft.com/office/drawing/2014/main" id="{3DD40ABC-F18F-4C83-A9E5-183FDBAF54C2}"/>
                </a:ext>
              </a:extLst>
            </p:cNvPr>
            <p:cNvGrpSpPr/>
            <p:nvPr userDrawn="1"/>
          </p:nvGrpSpPr>
          <p:grpSpPr>
            <a:xfrm>
              <a:off x="-1614416" y="5071498"/>
              <a:ext cx="1245474" cy="795337"/>
              <a:chOff x="-1790700" y="3991998"/>
              <a:chExt cx="1245474" cy="795337"/>
            </a:xfrm>
          </p:grpSpPr>
          <p:pic>
            <p:nvPicPr>
              <p:cNvPr id="30" name="Afbeelding 19">
                <a:extLst>
                  <a:ext uri="{FF2B5EF4-FFF2-40B4-BE49-F238E27FC236}">
                    <a16:creationId xmlns:a16="http://schemas.microsoft.com/office/drawing/2014/main" id="{70F252CC-4F5C-4565-837C-0AA8D12EFBB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1" name="Tekstvak 20">
                <a:extLst>
                  <a:ext uri="{FF2B5EF4-FFF2-40B4-BE49-F238E27FC236}">
                    <a16:creationId xmlns:a16="http://schemas.microsoft.com/office/drawing/2014/main" id="{B22AF1FB-6EC7-4D82-B234-91C2A2B49C5B}"/>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2" name="Graphic 31" descr="Vergrootglas">
                <a:extLst>
                  <a:ext uri="{FF2B5EF4-FFF2-40B4-BE49-F238E27FC236}">
                    <a16:creationId xmlns:a16="http://schemas.microsoft.com/office/drawing/2014/main" id="{DB934662-1F17-4310-926B-C050EF81F6B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25" name="Rechte verbindingslijn 14">
              <a:extLst>
                <a:ext uri="{FF2B5EF4-FFF2-40B4-BE49-F238E27FC236}">
                  <a16:creationId xmlns:a16="http://schemas.microsoft.com/office/drawing/2014/main" id="{8BBD6F8D-1466-4AC0-A3AD-18F6A95E212E}"/>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9297748E-2C18-4B14-9DC2-1422D0B2B2C6}"/>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27" name="Rechte verbindingslijn 13">
              <a:extLst>
                <a:ext uri="{FF2B5EF4-FFF2-40B4-BE49-F238E27FC236}">
                  <a16:creationId xmlns:a16="http://schemas.microsoft.com/office/drawing/2014/main" id="{07B7EBCA-3EF7-4CC1-9DCB-69F2C92970DC}"/>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CF70278-69DF-43C6-901B-7728B3E9A7C3}"/>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9" name="Tekstvak 28">
              <a:extLst>
                <a:ext uri="{FF2B5EF4-FFF2-40B4-BE49-F238E27FC236}">
                  <a16:creationId xmlns:a16="http://schemas.microsoft.com/office/drawing/2014/main" id="{9DE71EBD-2FFA-4177-A301-EBE5047D2958}"/>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93329864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5040152"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1"/>
            <a:ext cx="5040152"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29" name="Groep 28">
            <a:extLst>
              <a:ext uri="{FF2B5EF4-FFF2-40B4-BE49-F238E27FC236}">
                <a16:creationId xmlns:a16="http://schemas.microsoft.com/office/drawing/2014/main" id="{15D11483-E51F-4A10-94C8-D73A8B9899BA}"/>
              </a:ext>
            </a:extLst>
          </p:cNvPr>
          <p:cNvGrpSpPr/>
          <p:nvPr/>
        </p:nvGrpSpPr>
        <p:grpSpPr>
          <a:xfrm>
            <a:off x="-1614416" y="2744789"/>
            <a:ext cx="1512000" cy="3246071"/>
            <a:chOff x="-1614416" y="2744788"/>
            <a:chExt cx="1512000" cy="3246070"/>
          </a:xfrm>
        </p:grpSpPr>
        <p:grpSp>
          <p:nvGrpSpPr>
            <p:cNvPr id="30" name="Groep 29">
              <a:extLst>
                <a:ext uri="{FF2B5EF4-FFF2-40B4-BE49-F238E27FC236}">
                  <a16:creationId xmlns:a16="http://schemas.microsoft.com/office/drawing/2014/main" id="{61E20813-E4AE-48B7-9574-6C9778274E52}"/>
                </a:ext>
              </a:extLst>
            </p:cNvPr>
            <p:cNvGrpSpPr/>
            <p:nvPr userDrawn="1"/>
          </p:nvGrpSpPr>
          <p:grpSpPr>
            <a:xfrm>
              <a:off x="-1614416" y="5071498"/>
              <a:ext cx="1245474" cy="795337"/>
              <a:chOff x="-1790700" y="3991998"/>
              <a:chExt cx="1245474" cy="795337"/>
            </a:xfrm>
          </p:grpSpPr>
          <p:pic>
            <p:nvPicPr>
              <p:cNvPr id="36" name="Afbeelding 19">
                <a:extLst>
                  <a:ext uri="{FF2B5EF4-FFF2-40B4-BE49-F238E27FC236}">
                    <a16:creationId xmlns:a16="http://schemas.microsoft.com/office/drawing/2014/main" id="{CE3C6DF6-AF71-4F36-AE9E-EFDE12E3001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7" name="Tekstvak 20">
                <a:extLst>
                  <a:ext uri="{FF2B5EF4-FFF2-40B4-BE49-F238E27FC236}">
                    <a16:creationId xmlns:a16="http://schemas.microsoft.com/office/drawing/2014/main" id="{9AFD374B-8904-4CCF-8A70-83299216CC9F}"/>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8" name="Graphic 37" descr="Vergrootglas">
                <a:extLst>
                  <a:ext uri="{FF2B5EF4-FFF2-40B4-BE49-F238E27FC236}">
                    <a16:creationId xmlns:a16="http://schemas.microsoft.com/office/drawing/2014/main" id="{47EBB12D-6A9D-45EA-AFB8-DCBBC51B45D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1" name="Rechte verbindingslijn 14">
              <a:extLst>
                <a:ext uri="{FF2B5EF4-FFF2-40B4-BE49-F238E27FC236}">
                  <a16:creationId xmlns:a16="http://schemas.microsoft.com/office/drawing/2014/main" id="{77ED5982-D903-4B63-88C3-2B119D9665C9}"/>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Afbeelding 31">
              <a:extLst>
                <a:ext uri="{FF2B5EF4-FFF2-40B4-BE49-F238E27FC236}">
                  <a16:creationId xmlns:a16="http://schemas.microsoft.com/office/drawing/2014/main" id="{24827294-40C1-4684-8EF6-0FE382558C6C}"/>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3" name="Rechte verbindingslijn 13">
              <a:extLst>
                <a:ext uri="{FF2B5EF4-FFF2-40B4-BE49-F238E27FC236}">
                  <a16:creationId xmlns:a16="http://schemas.microsoft.com/office/drawing/2014/main" id="{0F7AC47C-CD0A-406C-A052-EB1BA43B65CA}"/>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8CF866D5-826C-446E-A1D9-2FA4EFE60302}"/>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5" name="Tekstvak 34">
              <a:extLst>
                <a:ext uri="{FF2B5EF4-FFF2-40B4-BE49-F238E27FC236}">
                  <a16:creationId xmlns:a16="http://schemas.microsoft.com/office/drawing/2014/main" id="{CC0CBB5A-4314-451B-99C4-E4392E764308}"/>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993973533"/>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32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1"/>
            <a:ext cx="32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9" y="2133601"/>
            <a:ext cx="32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9" y="213360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30" name="Groep 29">
            <a:extLst>
              <a:ext uri="{FF2B5EF4-FFF2-40B4-BE49-F238E27FC236}">
                <a16:creationId xmlns:a16="http://schemas.microsoft.com/office/drawing/2014/main" id="{5DC61CB4-EE72-443E-AB8C-F5732AE038DA}"/>
              </a:ext>
            </a:extLst>
          </p:cNvPr>
          <p:cNvGrpSpPr/>
          <p:nvPr/>
        </p:nvGrpSpPr>
        <p:grpSpPr>
          <a:xfrm>
            <a:off x="-1614416" y="2744789"/>
            <a:ext cx="1512000" cy="3246071"/>
            <a:chOff x="-1614416" y="2744788"/>
            <a:chExt cx="1512000" cy="3246070"/>
          </a:xfrm>
        </p:grpSpPr>
        <p:grpSp>
          <p:nvGrpSpPr>
            <p:cNvPr id="31" name="Groep 30">
              <a:extLst>
                <a:ext uri="{FF2B5EF4-FFF2-40B4-BE49-F238E27FC236}">
                  <a16:creationId xmlns:a16="http://schemas.microsoft.com/office/drawing/2014/main" id="{727C0349-A080-48D0-AEC0-113FE83B7CA8}"/>
                </a:ext>
              </a:extLst>
            </p:cNvPr>
            <p:cNvGrpSpPr/>
            <p:nvPr userDrawn="1"/>
          </p:nvGrpSpPr>
          <p:grpSpPr>
            <a:xfrm>
              <a:off x="-1614416" y="5071498"/>
              <a:ext cx="1245474" cy="795337"/>
              <a:chOff x="-1790700" y="3991998"/>
              <a:chExt cx="1245474" cy="795337"/>
            </a:xfrm>
          </p:grpSpPr>
          <p:pic>
            <p:nvPicPr>
              <p:cNvPr id="37" name="Afbeelding 19">
                <a:extLst>
                  <a:ext uri="{FF2B5EF4-FFF2-40B4-BE49-F238E27FC236}">
                    <a16:creationId xmlns:a16="http://schemas.microsoft.com/office/drawing/2014/main" id="{F4492AD1-718D-4E21-B67C-14F6B31570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8" name="Tekstvak 20">
                <a:extLst>
                  <a:ext uri="{FF2B5EF4-FFF2-40B4-BE49-F238E27FC236}">
                    <a16:creationId xmlns:a16="http://schemas.microsoft.com/office/drawing/2014/main" id="{03E35881-E0E8-4B76-A32E-FEB82F65A257}"/>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9" name="Graphic 38" descr="Vergrootglas">
                <a:extLst>
                  <a:ext uri="{FF2B5EF4-FFF2-40B4-BE49-F238E27FC236}">
                    <a16:creationId xmlns:a16="http://schemas.microsoft.com/office/drawing/2014/main" id="{272F1B3A-F947-4F97-81B5-B0C91FD2229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2" name="Rechte verbindingslijn 14">
              <a:extLst>
                <a:ext uri="{FF2B5EF4-FFF2-40B4-BE49-F238E27FC236}">
                  <a16:creationId xmlns:a16="http://schemas.microsoft.com/office/drawing/2014/main" id="{B13D7F87-59BA-42CF-B7DF-1C468B62DAFD}"/>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39058EF4-54B2-436F-94E0-028629B5C031}"/>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4" name="Rechte verbindingslijn 13">
              <a:extLst>
                <a:ext uri="{FF2B5EF4-FFF2-40B4-BE49-F238E27FC236}">
                  <a16:creationId xmlns:a16="http://schemas.microsoft.com/office/drawing/2014/main" id="{2681BF95-F163-4D17-89A1-89F35C2C8B41}"/>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7EA54ED3-9F1B-40FC-ACE3-D2B0A1DCE336}"/>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6" name="Tekstvak 35">
              <a:extLst>
                <a:ext uri="{FF2B5EF4-FFF2-40B4-BE49-F238E27FC236}">
                  <a16:creationId xmlns:a16="http://schemas.microsoft.com/office/drawing/2014/main" id="{16C15276-5C40-41AB-9E0B-63F47B0D25B8}"/>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27297838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1"/>
            <a:ext cx="23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1"/>
            <a:ext cx="23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1"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1" y="2133601"/>
            <a:ext cx="23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1"/>
            <a:ext cx="2322000" cy="377983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34" name="Groep 33">
            <a:extLst>
              <a:ext uri="{FF2B5EF4-FFF2-40B4-BE49-F238E27FC236}">
                <a16:creationId xmlns:a16="http://schemas.microsoft.com/office/drawing/2014/main" id="{1BF32121-3F32-42D0-8BC2-59B3DD19F0C2}"/>
              </a:ext>
            </a:extLst>
          </p:cNvPr>
          <p:cNvGrpSpPr/>
          <p:nvPr/>
        </p:nvGrpSpPr>
        <p:grpSpPr>
          <a:xfrm>
            <a:off x="-1614416" y="2744789"/>
            <a:ext cx="1512000" cy="3246071"/>
            <a:chOff x="-1614416" y="2744788"/>
            <a:chExt cx="1512000" cy="3246070"/>
          </a:xfrm>
        </p:grpSpPr>
        <p:grpSp>
          <p:nvGrpSpPr>
            <p:cNvPr id="35" name="Groep 34">
              <a:extLst>
                <a:ext uri="{FF2B5EF4-FFF2-40B4-BE49-F238E27FC236}">
                  <a16:creationId xmlns:a16="http://schemas.microsoft.com/office/drawing/2014/main" id="{FEF358D1-4945-4B8D-A973-E1C060995D3D}"/>
                </a:ext>
              </a:extLst>
            </p:cNvPr>
            <p:cNvGrpSpPr/>
            <p:nvPr userDrawn="1"/>
          </p:nvGrpSpPr>
          <p:grpSpPr>
            <a:xfrm>
              <a:off x="-1614416" y="5071498"/>
              <a:ext cx="1245474" cy="795337"/>
              <a:chOff x="-1790700" y="3991998"/>
              <a:chExt cx="1245474" cy="795337"/>
            </a:xfrm>
          </p:grpSpPr>
          <p:pic>
            <p:nvPicPr>
              <p:cNvPr id="41" name="Afbeelding 19">
                <a:extLst>
                  <a:ext uri="{FF2B5EF4-FFF2-40B4-BE49-F238E27FC236}">
                    <a16:creationId xmlns:a16="http://schemas.microsoft.com/office/drawing/2014/main" id="{E4DD2C4F-E187-4C3B-9F19-08C6397EEB7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42" name="Tekstvak 20">
                <a:extLst>
                  <a:ext uri="{FF2B5EF4-FFF2-40B4-BE49-F238E27FC236}">
                    <a16:creationId xmlns:a16="http://schemas.microsoft.com/office/drawing/2014/main" id="{6607A839-53FD-4014-8727-F7054D9556C6}"/>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43" name="Graphic 42" descr="Vergrootglas">
                <a:extLst>
                  <a:ext uri="{FF2B5EF4-FFF2-40B4-BE49-F238E27FC236}">
                    <a16:creationId xmlns:a16="http://schemas.microsoft.com/office/drawing/2014/main" id="{4DEDEFFF-0F19-491F-AC13-8560999091E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6" name="Rechte verbindingslijn 14">
              <a:extLst>
                <a:ext uri="{FF2B5EF4-FFF2-40B4-BE49-F238E27FC236}">
                  <a16:creationId xmlns:a16="http://schemas.microsoft.com/office/drawing/2014/main" id="{56285AEE-D25E-47CF-8624-7BEC2DE58ECF}"/>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7" name="Afbeelding 36">
              <a:extLst>
                <a:ext uri="{FF2B5EF4-FFF2-40B4-BE49-F238E27FC236}">
                  <a16:creationId xmlns:a16="http://schemas.microsoft.com/office/drawing/2014/main" id="{831A7C00-4F20-493E-AFA7-2411AA922841}"/>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8" name="Rechte verbindingslijn 13">
              <a:extLst>
                <a:ext uri="{FF2B5EF4-FFF2-40B4-BE49-F238E27FC236}">
                  <a16:creationId xmlns:a16="http://schemas.microsoft.com/office/drawing/2014/main" id="{7220EB66-7DB7-4489-82FC-16987CB0698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388A1D78-4B1A-417F-B12F-4655C5D51DE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0" name="Tekstvak 39">
              <a:extLst>
                <a:ext uri="{FF2B5EF4-FFF2-40B4-BE49-F238E27FC236}">
                  <a16:creationId xmlns:a16="http://schemas.microsoft.com/office/drawing/2014/main" id="{19190591-A78C-4ADF-8287-C57BA94B9AED}"/>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414300275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1"/>
            <a:ext cx="5040152"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1"/>
            <a:ext cx="5040152"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1"/>
            <a:ext cx="5040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12" name="Groep 11">
            <a:extLst>
              <a:ext uri="{FF2B5EF4-FFF2-40B4-BE49-F238E27FC236}">
                <a16:creationId xmlns:a16="http://schemas.microsoft.com/office/drawing/2014/main" id="{6B073C6A-6BAD-425A-A4DE-A7A31AAE2ED4}"/>
              </a:ext>
            </a:extLst>
          </p:cNvPr>
          <p:cNvGrpSpPr/>
          <p:nvPr/>
        </p:nvGrpSpPr>
        <p:grpSpPr>
          <a:xfrm>
            <a:off x="-1614416" y="2744789"/>
            <a:ext cx="1512000" cy="3246071"/>
            <a:chOff x="-1614416" y="2744788"/>
            <a:chExt cx="1512000" cy="3246070"/>
          </a:xfrm>
        </p:grpSpPr>
        <p:grpSp>
          <p:nvGrpSpPr>
            <p:cNvPr id="13" name="Groep 12">
              <a:extLst>
                <a:ext uri="{FF2B5EF4-FFF2-40B4-BE49-F238E27FC236}">
                  <a16:creationId xmlns:a16="http://schemas.microsoft.com/office/drawing/2014/main" id="{BFD92721-061A-4A2A-B75B-95D8348678CE}"/>
                </a:ext>
              </a:extLst>
            </p:cNvPr>
            <p:cNvGrpSpPr/>
            <p:nvPr userDrawn="1"/>
          </p:nvGrpSpPr>
          <p:grpSpPr>
            <a:xfrm>
              <a:off x="-1614416" y="5071498"/>
              <a:ext cx="1245474" cy="795337"/>
              <a:chOff x="-1790700" y="3991998"/>
              <a:chExt cx="1245474" cy="795337"/>
            </a:xfrm>
          </p:grpSpPr>
          <p:pic>
            <p:nvPicPr>
              <p:cNvPr id="21" name="Afbeelding 19">
                <a:extLst>
                  <a:ext uri="{FF2B5EF4-FFF2-40B4-BE49-F238E27FC236}">
                    <a16:creationId xmlns:a16="http://schemas.microsoft.com/office/drawing/2014/main" id="{C32545B6-1EB9-4891-B3CB-AD10B28363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22" name="Tekstvak 20">
                <a:extLst>
                  <a:ext uri="{FF2B5EF4-FFF2-40B4-BE49-F238E27FC236}">
                    <a16:creationId xmlns:a16="http://schemas.microsoft.com/office/drawing/2014/main" id="{D54DABC7-AD1B-4608-84DE-820641E67D38}"/>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24" name="Graphic 23" descr="Vergrootglas">
                <a:extLst>
                  <a:ext uri="{FF2B5EF4-FFF2-40B4-BE49-F238E27FC236}">
                    <a16:creationId xmlns:a16="http://schemas.microsoft.com/office/drawing/2014/main" id="{F5C6BA0A-9877-4033-BF8D-D21253D4801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14" name="Rechte verbindingslijn 14">
              <a:extLst>
                <a:ext uri="{FF2B5EF4-FFF2-40B4-BE49-F238E27FC236}">
                  <a16:creationId xmlns:a16="http://schemas.microsoft.com/office/drawing/2014/main" id="{E5310FF8-AF2E-486A-B0C9-F2AD2AB7F1DC}"/>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D3EA1763-C62B-4D68-9F5E-D8760DD7E34F}"/>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8" name="Rechte verbindingslijn 13">
              <a:extLst>
                <a:ext uri="{FF2B5EF4-FFF2-40B4-BE49-F238E27FC236}">
                  <a16:creationId xmlns:a16="http://schemas.microsoft.com/office/drawing/2014/main" id="{2B4A504D-7DAC-4F3C-BED7-7D8FD07AC232}"/>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9CBFC987-73DC-4E2F-837E-E79CF7B0977B}"/>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20" name="Tekstvak 19">
              <a:extLst>
                <a:ext uri="{FF2B5EF4-FFF2-40B4-BE49-F238E27FC236}">
                  <a16:creationId xmlns:a16="http://schemas.microsoft.com/office/drawing/2014/main" id="{2B34DBDA-261B-46A8-9306-D33406DAE153}"/>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3744888405"/>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1"/>
            <a:ext cx="32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1"/>
            <a:ext cx="32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1"/>
            <a:ext cx="32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1"/>
            <a:ext cx="32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27" name="Groep 26">
            <a:extLst>
              <a:ext uri="{FF2B5EF4-FFF2-40B4-BE49-F238E27FC236}">
                <a16:creationId xmlns:a16="http://schemas.microsoft.com/office/drawing/2014/main" id="{F6CD354C-76EE-4B5D-A4EB-72CD7EFEDC47}"/>
              </a:ext>
            </a:extLst>
          </p:cNvPr>
          <p:cNvGrpSpPr/>
          <p:nvPr/>
        </p:nvGrpSpPr>
        <p:grpSpPr>
          <a:xfrm>
            <a:off x="-1614416" y="2744789"/>
            <a:ext cx="1512000" cy="3246071"/>
            <a:chOff x="-1614416" y="2744788"/>
            <a:chExt cx="1512000" cy="3246070"/>
          </a:xfrm>
        </p:grpSpPr>
        <p:grpSp>
          <p:nvGrpSpPr>
            <p:cNvPr id="28" name="Groep 27">
              <a:extLst>
                <a:ext uri="{FF2B5EF4-FFF2-40B4-BE49-F238E27FC236}">
                  <a16:creationId xmlns:a16="http://schemas.microsoft.com/office/drawing/2014/main" id="{A4128DA6-899A-477E-BCAC-02128C1E04D4}"/>
                </a:ext>
              </a:extLst>
            </p:cNvPr>
            <p:cNvGrpSpPr/>
            <p:nvPr userDrawn="1"/>
          </p:nvGrpSpPr>
          <p:grpSpPr>
            <a:xfrm>
              <a:off x="-1614416" y="5071498"/>
              <a:ext cx="1245474" cy="795337"/>
              <a:chOff x="-1790700" y="3991998"/>
              <a:chExt cx="1245474" cy="795337"/>
            </a:xfrm>
          </p:grpSpPr>
          <p:pic>
            <p:nvPicPr>
              <p:cNvPr id="35" name="Afbeelding 19">
                <a:extLst>
                  <a:ext uri="{FF2B5EF4-FFF2-40B4-BE49-F238E27FC236}">
                    <a16:creationId xmlns:a16="http://schemas.microsoft.com/office/drawing/2014/main" id="{2E104B0B-E0D0-442E-A401-078F5685E6F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36" name="Tekstvak 20">
                <a:extLst>
                  <a:ext uri="{FF2B5EF4-FFF2-40B4-BE49-F238E27FC236}">
                    <a16:creationId xmlns:a16="http://schemas.microsoft.com/office/drawing/2014/main" id="{AEC40F4B-F05B-43D7-B8F4-5B1E06C54DCD}"/>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37" name="Graphic 36" descr="Vergrootglas">
                <a:extLst>
                  <a:ext uri="{FF2B5EF4-FFF2-40B4-BE49-F238E27FC236}">
                    <a16:creationId xmlns:a16="http://schemas.microsoft.com/office/drawing/2014/main" id="{8154CDA9-E978-4D56-8BFD-C4653427CBF6}"/>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30" name="Rechte verbindingslijn 14">
              <a:extLst>
                <a:ext uri="{FF2B5EF4-FFF2-40B4-BE49-F238E27FC236}">
                  <a16:creationId xmlns:a16="http://schemas.microsoft.com/office/drawing/2014/main" id="{BED9CC28-1F03-486A-A230-0AA0B7476047}"/>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Afbeelding 30">
              <a:extLst>
                <a:ext uri="{FF2B5EF4-FFF2-40B4-BE49-F238E27FC236}">
                  <a16:creationId xmlns:a16="http://schemas.microsoft.com/office/drawing/2014/main" id="{757B7DB7-464A-491D-ADA2-86ABF7D7DF37}"/>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32" name="Rechte verbindingslijn 13">
              <a:extLst>
                <a:ext uri="{FF2B5EF4-FFF2-40B4-BE49-F238E27FC236}">
                  <a16:creationId xmlns:a16="http://schemas.microsoft.com/office/drawing/2014/main" id="{0001E754-1126-4887-91F7-7BF2C01CAE7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9FF5084-0D69-4FBA-B7CF-FB6D2F5F6B55}"/>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34" name="Tekstvak 33">
              <a:extLst>
                <a:ext uri="{FF2B5EF4-FFF2-40B4-BE49-F238E27FC236}">
                  <a16:creationId xmlns:a16="http://schemas.microsoft.com/office/drawing/2014/main" id="{E6454EAF-D2DE-4AA2-8A02-C596412A70BB}"/>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182683120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1"/>
            <a:ext cx="23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1"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1" y="3779521"/>
            <a:ext cx="23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1"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1"/>
            <a:ext cx="23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1"/>
            <a:ext cx="2322000" cy="2133919"/>
          </a:xfrm>
          <a:solidFill>
            <a:schemeClr val="accent3"/>
          </a:solidFill>
        </p:spPr>
        <p:txBody>
          <a:bodyPr lIns="234000" tIns="432000" rIns="234000" bIns="180000"/>
          <a:lstStyle>
            <a:lvl1pPr>
              <a:lnSpc>
                <a:spcPct val="140000"/>
              </a:lnSpc>
              <a:defRPr sz="1300"/>
            </a:lvl1pPr>
            <a:lvl2pPr marL="263519" indent="-263519">
              <a:defRPr sz="1300"/>
            </a:lvl2pPr>
            <a:lvl3pPr marL="536561" indent="-271456">
              <a:defRPr sz="1300"/>
            </a:lvl3pPr>
            <a:lvl4pPr marL="808018" indent="-271456">
              <a:defRPr sz="1300"/>
            </a:lvl4pPr>
            <a:lvl5pPr marL="1073124" indent="-265107">
              <a:defRPr sz="13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1"/>
            <a:ext cx="2322000" cy="412591"/>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Subtitel</a:t>
            </a:r>
          </a:p>
        </p:txBody>
      </p:sp>
      <p:grpSp>
        <p:nvGrpSpPr>
          <p:cNvPr id="42" name="Groep 41">
            <a:extLst>
              <a:ext uri="{FF2B5EF4-FFF2-40B4-BE49-F238E27FC236}">
                <a16:creationId xmlns:a16="http://schemas.microsoft.com/office/drawing/2014/main" id="{B697F8F3-4772-453A-B314-AB6C9BA920CC}"/>
              </a:ext>
            </a:extLst>
          </p:cNvPr>
          <p:cNvGrpSpPr/>
          <p:nvPr/>
        </p:nvGrpSpPr>
        <p:grpSpPr>
          <a:xfrm>
            <a:off x="-1614416" y="2744789"/>
            <a:ext cx="1512000" cy="3246071"/>
            <a:chOff x="-1614416" y="2744788"/>
            <a:chExt cx="1512000" cy="3246070"/>
          </a:xfrm>
        </p:grpSpPr>
        <p:grpSp>
          <p:nvGrpSpPr>
            <p:cNvPr id="43" name="Groep 42">
              <a:extLst>
                <a:ext uri="{FF2B5EF4-FFF2-40B4-BE49-F238E27FC236}">
                  <a16:creationId xmlns:a16="http://schemas.microsoft.com/office/drawing/2014/main" id="{B4C88EBA-3BFE-449F-A1C1-6DF057FC12C5}"/>
                </a:ext>
              </a:extLst>
            </p:cNvPr>
            <p:cNvGrpSpPr/>
            <p:nvPr userDrawn="1"/>
          </p:nvGrpSpPr>
          <p:grpSpPr>
            <a:xfrm>
              <a:off x="-1614416" y="5071498"/>
              <a:ext cx="1245474" cy="795337"/>
              <a:chOff x="-1790700" y="3991998"/>
              <a:chExt cx="1245474" cy="795337"/>
            </a:xfrm>
          </p:grpSpPr>
          <p:pic>
            <p:nvPicPr>
              <p:cNvPr id="49" name="Afbeelding 19">
                <a:extLst>
                  <a:ext uri="{FF2B5EF4-FFF2-40B4-BE49-F238E27FC236}">
                    <a16:creationId xmlns:a16="http://schemas.microsoft.com/office/drawing/2014/main" id="{2F8FB7A4-4FA0-44D1-AC6E-A4256723107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50" name="Tekstvak 20">
                <a:extLst>
                  <a:ext uri="{FF2B5EF4-FFF2-40B4-BE49-F238E27FC236}">
                    <a16:creationId xmlns:a16="http://schemas.microsoft.com/office/drawing/2014/main" id="{1D18CBFA-CF26-45FD-9FE9-5539134A7A21}"/>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51" name="Graphic 50" descr="Vergrootglas">
                <a:extLst>
                  <a:ext uri="{FF2B5EF4-FFF2-40B4-BE49-F238E27FC236}">
                    <a16:creationId xmlns:a16="http://schemas.microsoft.com/office/drawing/2014/main" id="{D79A77D1-A43D-441C-8940-4D81845C5AF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44" name="Rechte verbindingslijn 14">
              <a:extLst>
                <a:ext uri="{FF2B5EF4-FFF2-40B4-BE49-F238E27FC236}">
                  <a16:creationId xmlns:a16="http://schemas.microsoft.com/office/drawing/2014/main" id="{85937261-BE7B-444A-81A9-EAE35F0B9795}"/>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Afbeelding 44">
              <a:extLst>
                <a:ext uri="{FF2B5EF4-FFF2-40B4-BE49-F238E27FC236}">
                  <a16:creationId xmlns:a16="http://schemas.microsoft.com/office/drawing/2014/main" id="{98693C3A-63F1-4A8F-99B0-BEA5596AFF69}"/>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46" name="Rechte verbindingslijn 13">
              <a:extLst>
                <a:ext uri="{FF2B5EF4-FFF2-40B4-BE49-F238E27FC236}">
                  <a16:creationId xmlns:a16="http://schemas.microsoft.com/office/drawing/2014/main" id="{C8754F9A-46CD-4100-91F5-576FC58A15EF}"/>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6DB9ED5C-78EA-4D77-8DA0-9E306764A2F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48" name="Tekstvak 47">
              <a:extLst>
                <a:ext uri="{FF2B5EF4-FFF2-40B4-BE49-F238E27FC236}">
                  <a16:creationId xmlns:a16="http://schemas.microsoft.com/office/drawing/2014/main" id="{927740CE-DCD4-44D4-B3E0-26AF838AC14C}"/>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234307965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9" y="1192287"/>
            <a:ext cx="4500000" cy="542584"/>
          </a:xfrm>
        </p:spPr>
        <p:txBody>
          <a:bodyPr/>
          <a:lstStyle>
            <a:lvl1pPr>
              <a:defRPr/>
            </a:lvl1pPr>
          </a:lstStyle>
          <a:p>
            <a:r>
              <a:rPr lang="nl-NL"/>
              <a:t>Kleine titel</a:t>
            </a:r>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pPr>
              <a:defRPr/>
            </a:pPr>
            <a:fld id="{71DC8C7A-A934-4984-8ECD-F291C703E4EE}" type="slidenum">
              <a:rPr lang="nl-NL" altLang="nl-NL" smtClean="0"/>
              <a:pPr>
                <a:defRPr/>
              </a:pPr>
              <a:t>‹nr.›</a:t>
            </a:fld>
            <a:endParaRPr lang="nl-NL" altLang="nl-NL"/>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9"/>
            <a:ext cx="4500000" cy="307777"/>
          </a:xfrm>
        </p:spPr>
        <p:txBody>
          <a:bodyPr anchor="t" anchorCtr="0">
            <a:spAutoFit/>
          </a:bodyPr>
          <a:lstStyle>
            <a:lvl1pPr marL="0" indent="0">
              <a:lnSpc>
                <a:spcPct val="100000"/>
              </a:lnSpc>
              <a:buNone/>
              <a:defRPr sz="2000" b="0" spc="0"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Hoofdstuk of thema</a:t>
            </a:r>
          </a:p>
        </p:txBody>
      </p:sp>
      <p:grpSp>
        <p:nvGrpSpPr>
          <p:cNvPr id="7" name="Groep 6">
            <a:extLst>
              <a:ext uri="{FF2B5EF4-FFF2-40B4-BE49-F238E27FC236}">
                <a16:creationId xmlns:a16="http://schemas.microsoft.com/office/drawing/2014/main" id="{320DD46F-1114-412D-ACD4-B04AE842CBF5}"/>
              </a:ext>
            </a:extLst>
          </p:cNvPr>
          <p:cNvGrpSpPr/>
          <p:nvPr/>
        </p:nvGrpSpPr>
        <p:grpSpPr>
          <a:xfrm>
            <a:off x="-1614416" y="2744789"/>
            <a:ext cx="1512000" cy="3246071"/>
            <a:chOff x="-1614416" y="2744788"/>
            <a:chExt cx="1512000" cy="3246070"/>
          </a:xfrm>
        </p:grpSpPr>
        <p:grpSp>
          <p:nvGrpSpPr>
            <p:cNvPr id="8" name="Groep 7">
              <a:extLst>
                <a:ext uri="{FF2B5EF4-FFF2-40B4-BE49-F238E27FC236}">
                  <a16:creationId xmlns:a16="http://schemas.microsoft.com/office/drawing/2014/main" id="{01E50B83-90B7-4A3D-B575-7B96D18002A0}"/>
                </a:ext>
              </a:extLst>
            </p:cNvPr>
            <p:cNvGrpSpPr/>
            <p:nvPr userDrawn="1"/>
          </p:nvGrpSpPr>
          <p:grpSpPr>
            <a:xfrm>
              <a:off x="-1614416" y="5071498"/>
              <a:ext cx="1245474" cy="795337"/>
              <a:chOff x="-1790700" y="3991998"/>
              <a:chExt cx="1245474" cy="795337"/>
            </a:xfrm>
          </p:grpSpPr>
          <p:pic>
            <p:nvPicPr>
              <p:cNvPr id="14" name="Afbeelding 19">
                <a:extLst>
                  <a:ext uri="{FF2B5EF4-FFF2-40B4-BE49-F238E27FC236}">
                    <a16:creationId xmlns:a16="http://schemas.microsoft.com/office/drawing/2014/main" id="{D013DC63-B87C-4E63-932D-54FE0EC9130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6146"/>
              <a:stretch/>
            </p:blipFill>
            <p:spPr>
              <a:xfrm>
                <a:off x="-1790700" y="4171330"/>
                <a:ext cx="1007844" cy="616005"/>
              </a:xfrm>
              <a:prstGeom prst="rect">
                <a:avLst/>
              </a:prstGeom>
              <a:solidFill>
                <a:schemeClr val="bg2"/>
              </a:solidFill>
              <a:effectLst>
                <a:outerShdw blurRad="50800" dist="38100" dir="2700000" algn="tl" rotWithShape="0">
                  <a:prstClr val="black">
                    <a:alpha val="20000"/>
                  </a:prstClr>
                </a:outerShdw>
              </a:effectLst>
            </p:spPr>
          </p:pic>
          <p:sp>
            <p:nvSpPr>
              <p:cNvPr id="17" name="Tekstvak 20">
                <a:extLst>
                  <a:ext uri="{FF2B5EF4-FFF2-40B4-BE49-F238E27FC236}">
                    <a16:creationId xmlns:a16="http://schemas.microsoft.com/office/drawing/2014/main" id="{5A4FF8A1-FAD2-443F-8F62-FF48A4FDBCF6}"/>
                  </a:ext>
                </a:extLst>
              </p:cNvPr>
              <p:cNvSpPr txBox="1"/>
              <p:nvPr/>
            </p:nvSpPr>
            <p:spPr>
              <a:xfrm>
                <a:off x="-1451885" y="4651604"/>
                <a:ext cx="286938" cy="120289"/>
              </a:xfrm>
              <a:prstGeom prst="rect">
                <a:avLst/>
              </a:prstGeom>
              <a:noFill/>
            </p:spPr>
            <p:txBody>
              <a:bodyPr wrap="none" lIns="0" tIns="0" rIns="0" bIns="0" rtlCol="0">
                <a:spAutoFit/>
              </a:bodyPr>
              <a:lstStyle/>
              <a:p>
                <a:pPr algn="ctr">
                  <a:lnSpc>
                    <a:spcPct val="105000"/>
                  </a:lnSpc>
                </a:pPr>
                <a:r>
                  <a:rPr lang="nl-NL" sz="800" noProof="0">
                    <a:solidFill>
                      <a:schemeClr val="tx1"/>
                    </a:solidFill>
                  </a:rPr>
                  <a:t>Alinea</a:t>
                </a:r>
              </a:p>
            </p:txBody>
          </p:sp>
          <p:pic>
            <p:nvPicPr>
              <p:cNvPr id="18" name="Graphic 17" descr="Vergrootglas">
                <a:extLst>
                  <a:ext uri="{FF2B5EF4-FFF2-40B4-BE49-F238E27FC236}">
                    <a16:creationId xmlns:a16="http://schemas.microsoft.com/office/drawing/2014/main" id="{A9E45F0A-659E-4F71-812F-10A69E7B818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5801" y="3991998"/>
                <a:ext cx="790575" cy="790575"/>
              </a:xfrm>
              <a:prstGeom prst="rect">
                <a:avLst/>
              </a:prstGeom>
            </p:spPr>
          </p:pic>
        </p:grpSp>
        <p:cxnSp>
          <p:nvCxnSpPr>
            <p:cNvPr id="9" name="Rechte verbindingslijn 14">
              <a:extLst>
                <a:ext uri="{FF2B5EF4-FFF2-40B4-BE49-F238E27FC236}">
                  <a16:creationId xmlns:a16="http://schemas.microsoft.com/office/drawing/2014/main" id="{5EE7AA18-896A-43A4-A2D7-21215129B90B}"/>
                </a:ext>
              </a:extLst>
            </p:cNvPr>
            <p:cNvCxnSpPr>
              <a:cxnSpLocks/>
            </p:cNvCxnSpPr>
            <p:nvPr userDrawn="1"/>
          </p:nvCxnSpPr>
          <p:spPr>
            <a:xfrm>
              <a:off x="-1614416" y="5990858"/>
              <a:ext cx="15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1586DE71-B43C-40DA-B2A7-F8663D9BE156}"/>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12597" t="29612" r="31062" b="31304"/>
            <a:stretch/>
          </p:blipFill>
          <p:spPr>
            <a:xfrm>
              <a:off x="-1614416" y="3393055"/>
              <a:ext cx="1512000" cy="558783"/>
            </a:xfrm>
            <a:prstGeom prst="rect">
              <a:avLst/>
            </a:prstGeom>
            <a:solidFill>
              <a:schemeClr val="bg2"/>
            </a:solidFill>
            <a:effectLst>
              <a:outerShdw blurRad="50800" dist="38100" dir="2700000" algn="tl" rotWithShape="0">
                <a:prstClr val="black">
                  <a:alpha val="20000"/>
                </a:prstClr>
              </a:outerShdw>
            </a:effectLst>
          </p:spPr>
        </p:pic>
        <p:cxnSp>
          <p:nvCxnSpPr>
            <p:cNvPr id="11" name="Rechte verbindingslijn 13">
              <a:extLst>
                <a:ext uri="{FF2B5EF4-FFF2-40B4-BE49-F238E27FC236}">
                  <a16:creationId xmlns:a16="http://schemas.microsoft.com/office/drawing/2014/main" id="{5483F1A6-FD69-4B30-86CD-411B88FD94A5}"/>
                </a:ext>
              </a:extLst>
            </p:cNvPr>
            <p:cNvCxnSpPr>
              <a:cxnSpLocks/>
            </p:cNvCxnSpPr>
            <p:nvPr userDrawn="1"/>
          </p:nvCxnSpPr>
          <p:spPr>
            <a:xfrm>
              <a:off x="-1614416" y="2744788"/>
              <a:ext cx="151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640284A-AA6E-4FCD-8C9D-E95D908000B1}"/>
                </a:ext>
              </a:extLst>
            </p:cNvPr>
            <p:cNvSpPr txBox="1"/>
            <p:nvPr userDrawn="1"/>
          </p:nvSpPr>
          <p:spPr>
            <a:xfrm>
              <a:off x="-1614416" y="2826835"/>
              <a:ext cx="1512000" cy="507831"/>
            </a:xfrm>
            <a:prstGeom prst="rect">
              <a:avLst/>
            </a:prstGeom>
            <a:noFill/>
          </p:spPr>
          <p:txBody>
            <a:bodyPr wrap="square" lIns="0" tIns="0" rIns="0" bIns="0" rtlCol="0">
              <a:spAutoFit/>
            </a:bodyPr>
            <a:lstStyle/>
            <a:p>
              <a:pPr algn="l">
                <a:lnSpc>
                  <a:spcPct val="100000"/>
                </a:lnSpc>
              </a:pPr>
              <a:r>
                <a:rPr lang="nl-NL" sz="1100"/>
                <a:t>Het eerste tekstniveau heeft geen </a:t>
              </a:r>
              <a:r>
                <a:rPr lang="nl-NL" sz="1100" err="1"/>
                <a:t>bullet</a:t>
              </a:r>
              <a:r>
                <a:rPr lang="nl-NL" sz="1100"/>
                <a:t> en springt niet in</a:t>
              </a:r>
            </a:p>
          </p:txBody>
        </p:sp>
        <p:sp>
          <p:nvSpPr>
            <p:cNvPr id="13" name="Tekstvak 12">
              <a:extLst>
                <a:ext uri="{FF2B5EF4-FFF2-40B4-BE49-F238E27FC236}">
                  <a16:creationId xmlns:a16="http://schemas.microsoft.com/office/drawing/2014/main" id="{6A4F779E-AFDA-42C4-BD83-88B2D656FB4A}"/>
                </a:ext>
              </a:extLst>
            </p:cNvPr>
            <p:cNvSpPr txBox="1"/>
            <p:nvPr userDrawn="1"/>
          </p:nvSpPr>
          <p:spPr>
            <a:xfrm>
              <a:off x="-1614416" y="4084134"/>
              <a:ext cx="1512000" cy="1015663"/>
            </a:xfrm>
            <a:prstGeom prst="rect">
              <a:avLst/>
            </a:prstGeom>
            <a:noFill/>
          </p:spPr>
          <p:txBody>
            <a:bodyPr wrap="square" lIns="0" tIns="0" rIns="0" bIns="0" rtlCol="0">
              <a:spAutoFit/>
            </a:bodyPr>
            <a:lstStyle/>
            <a:p>
              <a:pPr algn="l">
                <a:lnSpc>
                  <a:spcPct val="100000"/>
                </a:lnSpc>
              </a:pPr>
              <a:r>
                <a:rPr lang="nl-NL" sz="1100"/>
                <a:t>Om een </a:t>
              </a:r>
              <a:r>
                <a:rPr lang="nl-NL" sz="1100" err="1"/>
                <a:t>bullet</a:t>
              </a:r>
              <a:r>
                <a:rPr lang="nl-NL" sz="1100"/>
                <a:t> list te starten, klik op ‘</a:t>
              </a:r>
              <a:r>
                <a:rPr lang="nl-NL" sz="1100" b="1"/>
                <a:t>Lijstniveau verhogen</a:t>
              </a:r>
              <a:r>
                <a:rPr lang="nl-NL" sz="1100"/>
                <a:t>’ op het tabblad Start om naar het tweede tekstniveau te gaan</a:t>
              </a:r>
            </a:p>
          </p:txBody>
        </p:sp>
      </p:grpSp>
    </p:spTree>
    <p:extLst>
      <p:ext uri="{BB962C8B-B14F-4D97-AF65-F5344CB8AC3E}">
        <p14:creationId xmlns:p14="http://schemas.microsoft.com/office/powerpoint/2010/main" val="58390240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1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1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theme" Target="../theme/theme4.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image" Target="../media/image22.svg"/><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1.emf"/><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theme" Target="../theme/theme5.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7.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image" Target="../media/image21.png"/><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41" Type="http://schemas.openxmlformats.org/officeDocument/2006/relationships/theme" Target="../theme/theme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image" Target="../media/image2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9.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5" name="Afbeelding 4">
            <a:extLst>
              <a:ext uri="{FF2B5EF4-FFF2-40B4-BE49-F238E27FC236}">
                <a16:creationId xmlns:a16="http://schemas.microsoft.com/office/drawing/2014/main" id="{6F60045C-7EC1-B694-0B00-135D508EF6CE}"/>
              </a:ext>
            </a:extLst>
          </p:cNvPr>
          <p:cNvPicPr>
            <a:picLocks noChangeAspect="1"/>
          </p:cNvPicPr>
          <p:nvPr userDrawn="1"/>
        </p:nvPicPr>
        <p:blipFill>
          <a:blip r:embed="rId38"/>
          <a:stretch>
            <a:fillRect/>
          </a:stretch>
        </p:blipFill>
        <p:spPr>
          <a:xfrm>
            <a:off x="10678589" y="6020882"/>
            <a:ext cx="673624" cy="421482"/>
          </a:xfrm>
          <a:prstGeom prst="rect">
            <a:avLst/>
          </a:prstGeom>
        </p:spPr>
      </p:pic>
    </p:spTree>
    <p:extLst>
      <p:ext uri="{BB962C8B-B14F-4D97-AF65-F5344CB8AC3E}">
        <p14:creationId xmlns:p14="http://schemas.microsoft.com/office/powerpoint/2010/main" val="148539012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51" r:id="rId6"/>
    <p:sldLayoutId id="2147483661" r:id="rId7"/>
    <p:sldLayoutId id="2147483662" r:id="rId8"/>
    <p:sldLayoutId id="2147483663" r:id="rId9"/>
    <p:sldLayoutId id="2147483650" r:id="rId10"/>
    <p:sldLayoutId id="2147483664" r:id="rId11"/>
    <p:sldLayoutId id="2147483665" r:id="rId12"/>
    <p:sldLayoutId id="2147483680" r:id="rId13"/>
    <p:sldLayoutId id="2147483681" r:id="rId14"/>
    <p:sldLayoutId id="2147483682" r:id="rId15"/>
    <p:sldLayoutId id="2147483666" r:id="rId16"/>
    <p:sldLayoutId id="2147483667" r:id="rId17"/>
    <p:sldLayoutId id="2147483668" r:id="rId18"/>
    <p:sldLayoutId id="2147483669" r:id="rId19"/>
    <p:sldLayoutId id="2147483671" r:id="rId20"/>
    <p:sldLayoutId id="2147483672" r:id="rId21"/>
    <p:sldLayoutId id="2147483670" r:id="rId22"/>
    <p:sldLayoutId id="2147483673" r:id="rId23"/>
    <p:sldLayoutId id="2147483674" r:id="rId24"/>
    <p:sldLayoutId id="2147483675" r:id="rId25"/>
    <p:sldLayoutId id="2147483676" r:id="rId26"/>
    <p:sldLayoutId id="2147483677" r:id="rId27"/>
    <p:sldLayoutId id="2147483678" r:id="rId28"/>
    <p:sldLayoutId id="2147483679" r:id="rId29"/>
    <p:sldLayoutId id="2147483654" r:id="rId30"/>
    <p:sldLayoutId id="2147483656" r:id="rId31"/>
    <p:sldLayoutId id="2147483683" r:id="rId32"/>
    <p:sldLayoutId id="2147483685" r:id="rId33"/>
    <p:sldLayoutId id="2147483686" r:id="rId34"/>
    <p:sldLayoutId id="2147483714" r:id="rId35"/>
    <p:sldLayoutId id="2147483715" r:id="rId36"/>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13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13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60967" y="381000"/>
            <a:ext cx="985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dirty="0"/>
              <a:t>Click to edit Master title style</a:t>
            </a:r>
            <a:endParaRPr lang="nl-NL" altLang="nl-NL" dirty="0"/>
          </a:p>
        </p:txBody>
      </p:sp>
      <p:sp>
        <p:nvSpPr>
          <p:cNvPr id="1027" name="Rectangle 3"/>
          <p:cNvSpPr>
            <a:spLocks noGrp="1" noChangeArrowheads="1"/>
          </p:cNvSpPr>
          <p:nvPr>
            <p:ph type="body" idx="1"/>
          </p:nvPr>
        </p:nvSpPr>
        <p:spPr bwMode="auto">
          <a:xfrm>
            <a:off x="960967" y="1828802"/>
            <a:ext cx="9855200" cy="390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dirty="0"/>
              <a:t>Click to edit Master text styles</a:t>
            </a:r>
          </a:p>
          <a:p>
            <a:pPr lvl="1"/>
            <a:r>
              <a:rPr lang="en-US" altLang="nl-NL" dirty="0"/>
              <a:t>Second level</a:t>
            </a:r>
          </a:p>
          <a:p>
            <a:pPr lvl="2"/>
            <a:r>
              <a:rPr lang="en-US" altLang="nl-NL" dirty="0"/>
              <a:t>Third level</a:t>
            </a:r>
          </a:p>
          <a:p>
            <a:pPr lvl="3"/>
            <a:r>
              <a:rPr lang="en-US" altLang="nl-NL" dirty="0"/>
              <a:t>Fourth level</a:t>
            </a:r>
          </a:p>
          <a:p>
            <a:pPr lvl="4"/>
            <a:r>
              <a:rPr lang="en-US" altLang="nl-NL" dirty="0"/>
              <a:t>Fifth level</a:t>
            </a:r>
            <a:endParaRPr lang="nl-NL" altLang="nl-NL" dirty="0"/>
          </a:p>
        </p:txBody>
      </p:sp>
      <p:sp>
        <p:nvSpPr>
          <p:cNvPr id="1033" name="Rectangle 9"/>
          <p:cNvSpPr>
            <a:spLocks noGrp="1" noChangeArrowheads="1"/>
          </p:cNvSpPr>
          <p:nvPr>
            <p:ph type="sldNum" sz="quarter" idx="4"/>
          </p:nvPr>
        </p:nvSpPr>
        <p:spPr bwMode="auto">
          <a:xfrm>
            <a:off x="11299649" y="6524626"/>
            <a:ext cx="685800" cy="1968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000" baseline="0" smtClean="0">
                <a:solidFill>
                  <a:srgbClr val="00638F"/>
                </a:solidFill>
              </a:defRPr>
            </a:lvl1pPr>
          </a:lstStyle>
          <a:p>
            <a:pPr>
              <a:defRPr/>
            </a:pPr>
            <a:fld id="{71DC8C7A-A934-4984-8ECD-F291C703E4EE}" type="slidenum">
              <a:rPr lang="nl-NL" altLang="nl-NL"/>
              <a:pPr>
                <a:defRPr/>
              </a:pPr>
              <a:t>‹nr.›</a:t>
            </a:fld>
            <a:endParaRPr lang="nl-NL" altLang="nl-NL" dirty="0"/>
          </a:p>
        </p:txBody>
      </p:sp>
    </p:spTree>
    <p:extLst>
      <p:ext uri="{BB962C8B-B14F-4D97-AF65-F5344CB8AC3E}">
        <p14:creationId xmlns:p14="http://schemas.microsoft.com/office/powerpoint/2010/main" val="99790100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hf hdr="0" dt="0"/>
  <p:txStyles>
    <p:titleStyle>
      <a:lvl1pPr algn="l" rtl="0" eaLnBrk="0" fontAlgn="base" hangingPunct="0">
        <a:spcBef>
          <a:spcPct val="0"/>
        </a:spcBef>
        <a:spcAft>
          <a:spcPct val="0"/>
        </a:spcAft>
        <a:defRPr sz="4000" b="1">
          <a:solidFill>
            <a:schemeClr val="accent2"/>
          </a:solidFill>
          <a:latin typeface="+mj-lt"/>
          <a:ea typeface="ＭＳ Ｐゴシック" pitchFamily="-48" charset="-128"/>
          <a:cs typeface="ＭＳ Ｐゴシック" pitchFamily="-48" charset="-128"/>
        </a:defRPr>
      </a:lvl1pPr>
      <a:lvl2pPr algn="l" rtl="0" eaLnBrk="0" fontAlgn="base" hangingPunct="0">
        <a:spcBef>
          <a:spcPct val="0"/>
        </a:spcBef>
        <a:spcAft>
          <a:spcPct val="0"/>
        </a:spcAft>
        <a:defRPr sz="4000" b="1">
          <a:solidFill>
            <a:schemeClr val="accent2"/>
          </a:solidFill>
          <a:latin typeface="Arial" pitchFamily="-48" charset="0"/>
          <a:ea typeface="ＭＳ Ｐゴシック" pitchFamily="-48" charset="-128"/>
          <a:cs typeface="ＭＳ Ｐゴシック" pitchFamily="-48" charset="-128"/>
        </a:defRPr>
      </a:lvl2pPr>
      <a:lvl3pPr algn="l" rtl="0" eaLnBrk="0" fontAlgn="base" hangingPunct="0">
        <a:spcBef>
          <a:spcPct val="0"/>
        </a:spcBef>
        <a:spcAft>
          <a:spcPct val="0"/>
        </a:spcAft>
        <a:defRPr sz="4000" b="1">
          <a:solidFill>
            <a:schemeClr val="accent2"/>
          </a:solidFill>
          <a:latin typeface="Arial" pitchFamily="-48" charset="0"/>
          <a:ea typeface="ＭＳ Ｐゴシック" pitchFamily="-48" charset="-128"/>
          <a:cs typeface="ＭＳ Ｐゴシック" pitchFamily="-48" charset="-128"/>
        </a:defRPr>
      </a:lvl3pPr>
      <a:lvl4pPr algn="l" rtl="0" eaLnBrk="0" fontAlgn="base" hangingPunct="0">
        <a:spcBef>
          <a:spcPct val="0"/>
        </a:spcBef>
        <a:spcAft>
          <a:spcPct val="0"/>
        </a:spcAft>
        <a:defRPr sz="4000" b="1">
          <a:solidFill>
            <a:schemeClr val="accent2"/>
          </a:solidFill>
          <a:latin typeface="Arial" pitchFamily="-48" charset="0"/>
          <a:ea typeface="ＭＳ Ｐゴシック" pitchFamily="-48" charset="-128"/>
          <a:cs typeface="ＭＳ Ｐゴシック" pitchFamily="-48" charset="-128"/>
        </a:defRPr>
      </a:lvl4pPr>
      <a:lvl5pPr algn="l" rtl="0" eaLnBrk="0" fontAlgn="base" hangingPunct="0">
        <a:spcBef>
          <a:spcPct val="0"/>
        </a:spcBef>
        <a:spcAft>
          <a:spcPct val="0"/>
        </a:spcAft>
        <a:defRPr sz="4000" b="1">
          <a:solidFill>
            <a:schemeClr val="accent2"/>
          </a:solidFill>
          <a:latin typeface="Arial" pitchFamily="-48" charset="0"/>
          <a:ea typeface="ＭＳ Ｐゴシック" pitchFamily="-48" charset="-128"/>
          <a:cs typeface="ＭＳ Ｐゴシック" pitchFamily="-48" charset="-128"/>
        </a:defRPr>
      </a:lvl5pPr>
      <a:lvl6pPr marL="457178" algn="l" rtl="0" eaLnBrk="1" fontAlgn="base" hangingPunct="1">
        <a:lnSpc>
          <a:spcPts val="2800"/>
        </a:lnSpc>
        <a:spcBef>
          <a:spcPct val="0"/>
        </a:spcBef>
        <a:spcAft>
          <a:spcPct val="0"/>
        </a:spcAft>
        <a:defRPr sz="3200" b="1">
          <a:solidFill>
            <a:srgbClr val="00638F"/>
          </a:solidFill>
          <a:latin typeface="Arial" pitchFamily="-48" charset="0"/>
        </a:defRPr>
      </a:lvl6pPr>
      <a:lvl7pPr marL="914354" algn="l" rtl="0" eaLnBrk="1" fontAlgn="base" hangingPunct="1">
        <a:lnSpc>
          <a:spcPts val="2800"/>
        </a:lnSpc>
        <a:spcBef>
          <a:spcPct val="0"/>
        </a:spcBef>
        <a:spcAft>
          <a:spcPct val="0"/>
        </a:spcAft>
        <a:defRPr sz="3200" b="1">
          <a:solidFill>
            <a:srgbClr val="00638F"/>
          </a:solidFill>
          <a:latin typeface="Arial" pitchFamily="-48" charset="0"/>
        </a:defRPr>
      </a:lvl7pPr>
      <a:lvl8pPr marL="1371532" algn="l" rtl="0" eaLnBrk="1" fontAlgn="base" hangingPunct="1">
        <a:lnSpc>
          <a:spcPts val="2800"/>
        </a:lnSpc>
        <a:spcBef>
          <a:spcPct val="0"/>
        </a:spcBef>
        <a:spcAft>
          <a:spcPct val="0"/>
        </a:spcAft>
        <a:defRPr sz="3200" b="1">
          <a:solidFill>
            <a:srgbClr val="00638F"/>
          </a:solidFill>
          <a:latin typeface="Arial" pitchFamily="-48" charset="0"/>
        </a:defRPr>
      </a:lvl8pPr>
      <a:lvl9pPr marL="1828709" algn="l" rtl="0" eaLnBrk="1" fontAlgn="base" hangingPunct="1">
        <a:lnSpc>
          <a:spcPts val="2800"/>
        </a:lnSpc>
        <a:spcBef>
          <a:spcPct val="0"/>
        </a:spcBef>
        <a:spcAft>
          <a:spcPct val="0"/>
        </a:spcAft>
        <a:defRPr sz="3200" b="1">
          <a:solidFill>
            <a:srgbClr val="00638F"/>
          </a:solidFill>
          <a:latin typeface="Arial" pitchFamily="-48" charset="0"/>
        </a:defRPr>
      </a:lvl9pPr>
    </p:titleStyle>
    <p:bodyStyle>
      <a:lvl1pPr marL="179380" indent="-179380" algn="l" defTabSz="987377" rtl="0" eaLnBrk="0" fontAlgn="base" hangingPunct="0">
        <a:spcBef>
          <a:spcPts val="600"/>
        </a:spcBef>
        <a:spcAft>
          <a:spcPct val="0"/>
        </a:spcAft>
        <a:buSzPct val="80000"/>
        <a:buChar char="•"/>
        <a:defRPr sz="2400">
          <a:solidFill>
            <a:schemeClr val="accent2"/>
          </a:solidFill>
          <a:latin typeface="+mn-lt"/>
          <a:ea typeface="ＭＳ Ｐゴシック" pitchFamily="-48" charset="-128"/>
          <a:cs typeface="ＭＳ Ｐゴシック" pitchFamily="-48" charset="-128"/>
        </a:defRPr>
      </a:lvl1pPr>
      <a:lvl2pPr marL="406381" indent="-177792" algn="l" defTabSz="987377" rtl="0" eaLnBrk="0" fontAlgn="base" hangingPunct="0">
        <a:spcBef>
          <a:spcPts val="600"/>
        </a:spcBef>
        <a:spcAft>
          <a:spcPct val="0"/>
        </a:spcAft>
        <a:buClr>
          <a:schemeClr val="accent2"/>
        </a:buClr>
        <a:buSzPct val="80000"/>
        <a:buChar char="–"/>
        <a:defRPr sz="2000">
          <a:solidFill>
            <a:schemeClr val="accent2"/>
          </a:solidFill>
          <a:latin typeface="+mn-lt"/>
          <a:ea typeface="ＭＳ Ｐゴシック" pitchFamily="-48" charset="-128"/>
        </a:defRPr>
      </a:lvl2pPr>
      <a:lvl3pPr marL="628619" indent="-177792" algn="l" defTabSz="987377" rtl="0" eaLnBrk="0" fontAlgn="base" hangingPunct="0">
        <a:spcBef>
          <a:spcPts val="600"/>
        </a:spcBef>
        <a:spcAft>
          <a:spcPct val="0"/>
        </a:spcAft>
        <a:buSzPct val="80000"/>
        <a:buFont typeface="Arial" charset="0"/>
        <a:buChar char="&gt;"/>
        <a:defRPr sz="2000">
          <a:solidFill>
            <a:schemeClr val="accent2"/>
          </a:solidFill>
          <a:latin typeface="+mn-lt"/>
          <a:ea typeface="Geneva" pitchFamily="8" charset="-128"/>
          <a:cs typeface="Geneva" charset="-128"/>
        </a:defRPr>
      </a:lvl3pPr>
      <a:lvl4pPr marL="852445" indent="-184142" algn="l" defTabSz="987377" rtl="0" eaLnBrk="0" fontAlgn="base" hangingPunct="0">
        <a:spcBef>
          <a:spcPts val="600"/>
        </a:spcBef>
        <a:spcAft>
          <a:spcPct val="0"/>
        </a:spcAft>
        <a:buSzPct val="80000"/>
        <a:buChar char="–"/>
        <a:defRPr sz="2000">
          <a:solidFill>
            <a:schemeClr val="accent2"/>
          </a:solidFill>
          <a:latin typeface="+mn-lt"/>
          <a:ea typeface="Geneva" pitchFamily="8" charset="-128"/>
        </a:defRPr>
      </a:lvl4pPr>
      <a:lvl5pPr marL="1079446" indent="-177792" algn="l" defTabSz="987377" rtl="0" eaLnBrk="0" fontAlgn="base" hangingPunct="0">
        <a:spcBef>
          <a:spcPts val="600"/>
        </a:spcBef>
        <a:spcAft>
          <a:spcPct val="0"/>
        </a:spcAft>
        <a:buSzPct val="80000"/>
        <a:buChar char="»"/>
        <a:defRPr sz="2000">
          <a:solidFill>
            <a:schemeClr val="accent2"/>
          </a:solidFill>
          <a:latin typeface="+mn-lt"/>
          <a:ea typeface="Geneva" pitchFamily="8" charset="-128"/>
        </a:defRPr>
      </a:lvl5pPr>
      <a:lvl6pPr marL="1536624" indent="-177792" algn="l" defTabSz="987377"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6pPr>
      <a:lvl7pPr marL="1993801" indent="-177792" algn="l" defTabSz="987377"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7pPr>
      <a:lvl8pPr marL="2450977" indent="-177792" algn="l" defTabSz="987377"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8pPr>
      <a:lvl9pPr marL="2908154" indent="-177792" algn="l" defTabSz="987377"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0D3FE"/>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FAE5AB-C991-2D48-08EB-260661195A1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D25A4266-3E16-D5A3-BD22-852FEA5978F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97B34395-3E59-F6CC-C17E-7F534FAF45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nl-NL" altLang="nl-NL"/>
          </a:p>
        </p:txBody>
      </p:sp>
      <p:sp>
        <p:nvSpPr>
          <p:cNvPr id="1029" name="Rectangle 5">
            <a:extLst>
              <a:ext uri="{FF2B5EF4-FFF2-40B4-BE49-F238E27FC236}">
                <a16:creationId xmlns:a16="http://schemas.microsoft.com/office/drawing/2014/main" id="{8584A555-7967-3412-42E4-4E1393CC171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nl-NL" altLang="nl-NL"/>
              <a:t>Presentie SVRM:  S.Kooij  &amp;  E.A. Mallens</a:t>
            </a:r>
          </a:p>
        </p:txBody>
      </p:sp>
      <p:sp>
        <p:nvSpPr>
          <p:cNvPr id="1030" name="Rectangle 6">
            <a:extLst>
              <a:ext uri="{FF2B5EF4-FFF2-40B4-BE49-F238E27FC236}">
                <a16:creationId xmlns:a16="http://schemas.microsoft.com/office/drawing/2014/main" id="{71D64542-94F6-8018-F881-CCC2D897F9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C9EA9F5-8ED8-4E38-9D0E-C5256C5226A3}" type="slidenum">
              <a:rPr lang="nl-NL" altLang="nl-NL"/>
              <a:pPr/>
              <a:t>‹nr.›</a:t>
            </a:fld>
            <a:endParaRPr lang="nl-NL" altLang="nl-NL"/>
          </a:p>
        </p:txBody>
      </p:sp>
    </p:spTree>
    <p:extLst>
      <p:ext uri="{BB962C8B-B14F-4D97-AF65-F5344CB8AC3E}">
        <p14:creationId xmlns:p14="http://schemas.microsoft.com/office/powerpoint/2010/main" val="104658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A1D1B-4FF3-4CB3-A8C7-95DB4184AED4}" type="datetimeFigureOut">
              <a:rPr lang="nl-NL" smtClean="0">
                <a:solidFill>
                  <a:prstClr val="black">
                    <a:tint val="75000"/>
                  </a:prstClr>
                </a:solidFill>
              </a:rPr>
              <a:pPr/>
              <a:t>6-12-2023</a:t>
            </a:fld>
            <a:endParaRPr lang="nl-NL">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A0AEF-32BB-47E9-9D6A-8ADCF27129B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602978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nl-NL"/>
              <a:t>Klik om stijl te bewerken</a:t>
            </a:r>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7" name="Picture 14">
            <a:extLst>
              <a:ext uri="{FF2B5EF4-FFF2-40B4-BE49-F238E27FC236}">
                <a16:creationId xmlns:a16="http://schemas.microsoft.com/office/drawing/2014/main" id="{6C52D3D0-F647-6346-97C4-F0CA580B41D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p:blipFill>
        <p:spPr>
          <a:xfrm>
            <a:off x="10544243" y="5911785"/>
            <a:ext cx="950863" cy="704869"/>
          </a:xfrm>
          <a:prstGeom prst="rect">
            <a:avLst/>
          </a:prstGeom>
        </p:spPr>
      </p:pic>
    </p:spTree>
    <p:extLst>
      <p:ext uri="{BB962C8B-B14F-4D97-AF65-F5344CB8AC3E}">
        <p14:creationId xmlns:p14="http://schemas.microsoft.com/office/powerpoint/2010/main" val="35569608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449263" indent="-449263" algn="l" defTabSz="914400"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715963"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982663"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7463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7"/>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235642" cy="153888"/>
          </a:xfrm>
          <a:prstGeom prst="rect">
            <a:avLst/>
          </a:prstGeom>
        </p:spPr>
        <p:txBody>
          <a:bodyPr vert="horz" wrap="none" lIns="0" tIns="0" rIns="0" bIns="0" rtlCol="0" anchor="ctr">
            <a:spAutoFit/>
          </a:bodyPr>
          <a:lstStyle>
            <a:lvl1pPr algn="l">
              <a:defRPr sz="1000">
                <a:solidFill>
                  <a:schemeClr val="tx1"/>
                </a:solidFill>
              </a:defRPr>
            </a:lvl1pPr>
          </a:lstStyle>
          <a:p>
            <a:pPr>
              <a:defRPr/>
            </a:pPr>
            <a:fld id="{71DC8C7A-A934-4984-8ECD-F291C703E4EE}" type="slidenum">
              <a:rPr lang="nl-NL" altLang="nl-NL" smtClean="0"/>
              <a:pPr>
                <a:defRPr/>
              </a:pPr>
              <a:t>‹nr.›</a:t>
            </a:fld>
            <a:endParaRPr lang="nl-NL" altLang="nl-NL"/>
          </a:p>
        </p:txBody>
      </p:sp>
      <p:pic>
        <p:nvPicPr>
          <p:cNvPr id="4" name="Graphic 3">
            <a:extLst>
              <a:ext uri="{FF2B5EF4-FFF2-40B4-BE49-F238E27FC236}">
                <a16:creationId xmlns:a16="http://schemas.microsoft.com/office/drawing/2014/main" id="{44D94BBB-E41C-4D65-927B-0EA88962033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677107" y="6055469"/>
            <a:ext cx="673200" cy="421483"/>
          </a:xfrm>
          <a:prstGeom prst="rect">
            <a:avLst/>
          </a:prstGeom>
        </p:spPr>
      </p:pic>
    </p:spTree>
    <p:extLst>
      <p:ext uri="{BB962C8B-B14F-4D97-AF65-F5344CB8AC3E}">
        <p14:creationId xmlns:p14="http://schemas.microsoft.com/office/powerpoint/2010/main" val="230554634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80" r:id="rId33"/>
  </p:sldLayoutIdLst>
  <p:hf sldNum="0" hdr="0" ftr="0" dt="0"/>
  <p:txStyles>
    <p:titleStyle>
      <a:lvl1pPr algn="l" defTabSz="914377"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377"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449251" indent="-449251" algn="l" defTabSz="914377"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715945" indent="-266693" algn="l" defTabSz="914377"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982638" indent="-266693" algn="l" defTabSz="914377"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257269" indent="-274632" algn="l" defTabSz="914377"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7" name="Afbeelding 6">
            <a:extLst>
              <a:ext uri="{FF2B5EF4-FFF2-40B4-BE49-F238E27FC236}">
                <a16:creationId xmlns:a16="http://schemas.microsoft.com/office/drawing/2014/main" id="{12F2704D-A539-33B8-5FC3-EB2E52AC5824}"/>
              </a:ext>
            </a:extLst>
          </p:cNvPr>
          <p:cNvPicPr>
            <a:picLocks noChangeAspect="1"/>
          </p:cNvPicPr>
          <p:nvPr userDrawn="1"/>
        </p:nvPicPr>
        <p:blipFill>
          <a:blip r:embed="rId32"/>
          <a:stretch>
            <a:fillRect/>
          </a:stretch>
        </p:blipFill>
        <p:spPr>
          <a:xfrm>
            <a:off x="10677107" y="6055469"/>
            <a:ext cx="673624" cy="421482"/>
          </a:xfrm>
          <a:prstGeom prst="rect">
            <a:avLst/>
          </a:prstGeom>
        </p:spPr>
      </p:pic>
    </p:spTree>
    <p:extLst>
      <p:ext uri="{BB962C8B-B14F-4D97-AF65-F5344CB8AC3E}">
        <p14:creationId xmlns:p14="http://schemas.microsoft.com/office/powerpoint/2010/main" val="360932337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noSelect="1"/>
          </p:cNvSpPr>
          <p:nvPr>
            <p:ph type="title"/>
          </p:nvPr>
        </p:nvSpPr>
        <p:spPr>
          <a:xfrm>
            <a:off x="839880" y="465480"/>
            <a:ext cx="10513800" cy="596520"/>
          </a:xfrm>
          <a:prstGeom prst="rect">
            <a:avLst/>
          </a:prstGeom>
        </p:spPr>
        <p:txBody>
          <a:bodyPr vert="horz" lIns="0" tIns="0" rIns="0" bIns="0" rtlCol="0" anchor="t">
            <a:noAutofit/>
          </a:bodyPr>
          <a:lstStyle/>
          <a:p>
            <a:r>
              <a:rPr lang="nl-NL"/>
              <a:t>[Titel]</a:t>
            </a:r>
            <a:br>
              <a:rPr lang="nl-NL"/>
            </a:br>
            <a:endParaRPr lang="nl-NL" dirty="0"/>
          </a:p>
        </p:txBody>
      </p:sp>
      <p:sp>
        <p:nvSpPr>
          <p:cNvPr id="3" name="Frame 2 (JU-Free)"/>
          <p:cNvSpPr>
            <a:spLocks noGrp="1"/>
          </p:cNvSpPr>
          <p:nvPr>
            <p:ph type="body" idx="1"/>
          </p:nvPr>
        </p:nvSpPr>
        <p:spPr>
          <a:xfrm>
            <a:off x="838080" y="1609559"/>
            <a:ext cx="10515600" cy="4375315"/>
          </a:xfrm>
          <a:prstGeom prst="rect">
            <a:avLst/>
          </a:prstGeom>
        </p:spPr>
        <p:txBody>
          <a:bodyPr vert="horz" lIns="0" tIns="0" rIns="0" bIns="0" rtlCol="0">
            <a:noAutofit/>
          </a:bodyPr>
          <a:lstStyle/>
          <a:p>
            <a:pPr lvl="0"/>
            <a:r>
              <a:rPr lang="nl-NL"/>
              <a:t>JU-LEVEL1=Basistekst</a:t>
            </a:r>
          </a:p>
          <a:p>
            <a:pPr lvl="1"/>
            <a:r>
              <a:rPr lang="nl-NL"/>
              <a:t>JU-LEVEL2=Kop</a:t>
            </a:r>
          </a:p>
          <a:p>
            <a:pPr lvl="2"/>
            <a:r>
              <a:rPr lang="nl-NL"/>
              <a:t>JU-LEVEL3=Opsomming 1e niveau</a:t>
            </a:r>
          </a:p>
          <a:p>
            <a:pPr lvl="3"/>
            <a:r>
              <a:rPr lang="nl-NL"/>
              <a:t>JU-LEVEL4=Opsomming 2e niveau</a:t>
            </a:r>
          </a:p>
          <a:p>
            <a:pPr lvl="4"/>
            <a:r>
              <a:rPr lang="nl-NL"/>
              <a:t>JU-LEVEL5=Opsomming 3e niveau</a:t>
            </a:r>
          </a:p>
          <a:p>
            <a:pPr lvl="5"/>
            <a:r>
              <a:rPr lang="nl-NL"/>
              <a:t>JU-LEVEL6=Zwevend 1e niveau</a:t>
            </a:r>
          </a:p>
          <a:p>
            <a:pPr lvl="6"/>
            <a:r>
              <a:rPr lang="nl-NL"/>
              <a:t>JU-LEVEL7=Zwevend 2e niveau</a:t>
            </a:r>
          </a:p>
          <a:p>
            <a:pPr lvl="7"/>
            <a:r>
              <a:rPr lang="nl-NL"/>
              <a:t>JU-LEVEL8=Zwevend 3e niveau</a:t>
            </a:r>
            <a:endParaRPr lang="nl-NL" dirty="0"/>
          </a:p>
        </p:txBody>
      </p:sp>
      <p:sp>
        <p:nvSpPr>
          <p:cNvPr id="4" name="Date Placeholder 3"/>
          <p:cNvSpPr>
            <a:spLocks noGrp="1" noSelect="1"/>
          </p:cNvSpPr>
          <p:nvPr>
            <p:ph type="dt" sz="half" idx="2"/>
          </p:nvPr>
        </p:nvSpPr>
        <p:spPr>
          <a:xfrm>
            <a:off x="8096480" y="6231600"/>
            <a:ext cx="1260000" cy="252000"/>
          </a:xfrm>
          <a:prstGeom prst="rect">
            <a:avLst/>
          </a:prstGeom>
        </p:spPr>
        <p:txBody>
          <a:bodyPr vert="horz" lIns="0" tIns="0" rIns="0" bIns="0" rtlCol="0" anchor="t">
            <a:noAutofit/>
          </a:bodyPr>
          <a:lstStyle>
            <a:lvl1pPr algn="r">
              <a:defRPr sz="1000">
                <a:solidFill>
                  <a:schemeClr val="tx1"/>
                </a:solidFill>
              </a:defRPr>
            </a:lvl1pPr>
          </a:lstStyle>
          <a:p>
            <a:endParaRPr lang="nl-NL" dirty="0"/>
          </a:p>
        </p:txBody>
      </p:sp>
      <p:sp>
        <p:nvSpPr>
          <p:cNvPr id="5" name="Footer Placeholder 4"/>
          <p:cNvSpPr>
            <a:spLocks noGrp="1" noSelect="1"/>
          </p:cNvSpPr>
          <p:nvPr>
            <p:ph type="ftr" sz="quarter" idx="3"/>
          </p:nvPr>
        </p:nvSpPr>
        <p:spPr>
          <a:xfrm>
            <a:off x="1374073" y="6231600"/>
            <a:ext cx="5600659" cy="252000"/>
          </a:xfrm>
          <a:prstGeom prst="rect">
            <a:avLst/>
          </a:prstGeom>
        </p:spPr>
        <p:txBody>
          <a:bodyPr vert="horz" lIns="0" tIns="0" rIns="0" bIns="0" rtlCol="0" anchor="t">
            <a:noAutofit/>
          </a:bodyPr>
          <a:lstStyle>
            <a:lvl1pPr algn="l">
              <a:defRPr sz="1000">
                <a:solidFill>
                  <a:schemeClr val="tx1"/>
                </a:solidFill>
              </a:defRPr>
            </a:lvl1pPr>
          </a:lstStyle>
          <a:p>
            <a:endParaRPr lang="nl-NL" dirty="0"/>
          </a:p>
        </p:txBody>
      </p:sp>
      <p:sp>
        <p:nvSpPr>
          <p:cNvPr id="6" name="Slide Number Placeholder 5"/>
          <p:cNvSpPr>
            <a:spLocks noGrp="1" noSelect="1"/>
          </p:cNvSpPr>
          <p:nvPr>
            <p:ph type="sldNum" sz="quarter" idx="4"/>
          </p:nvPr>
        </p:nvSpPr>
        <p:spPr>
          <a:xfrm>
            <a:off x="836640" y="6231600"/>
            <a:ext cx="388800" cy="252000"/>
          </a:xfrm>
          <a:prstGeom prst="rect">
            <a:avLst/>
          </a:prstGeom>
        </p:spPr>
        <p:txBody>
          <a:bodyPr vert="horz" lIns="0" tIns="0" rIns="0" bIns="0" rtlCol="0" anchor="t">
            <a:noAutofit/>
          </a:bodyPr>
          <a:lstStyle>
            <a:lvl1pPr algn="l">
              <a:defRPr sz="1000">
                <a:solidFill>
                  <a:schemeClr val="tx1"/>
                </a:solidFill>
              </a:defRPr>
            </a:lvl1pPr>
          </a:lstStyle>
          <a:p>
            <a:fld id="{8F18802B-E4C7-4B2D-B37A-6B7CC3C134EA}" type="slidenum">
              <a:rPr lang="nl-NL" smtClean="0"/>
              <a:pPr/>
              <a:t>‹nr.›</a:t>
            </a:fld>
            <a:endParaRPr lang="nl-NL" dirty="0"/>
          </a:p>
        </p:txBody>
      </p:sp>
      <p:sp>
        <p:nvSpPr>
          <p:cNvPr id="7" name="Frame 6">
            <a:extLst>
              <a:ext uri="{FF2B5EF4-FFF2-40B4-BE49-F238E27FC236}">
                <a16:creationId xmlns:a16="http://schemas.microsoft.com/office/drawing/2014/main" id="{A749325C-2E73-03DE-AE99-43D5AC5D275A}"/>
              </a:ext>
            </a:extLst>
          </p:cNvPr>
          <p:cNvSpPr>
            <a:spLocks noSelect="1"/>
          </p:cNvSpPr>
          <p:nvPr userDrawn="1"/>
        </p:nvSpPr>
        <p:spPr bwMode="auto">
          <a:xfrm>
            <a:off x="10677241" y="6182172"/>
            <a:ext cx="673560" cy="421560"/>
          </a:xfrm>
          <a:custGeom>
            <a:avLst/>
            <a:gdLst>
              <a:gd name="T0" fmla="*/ 5476 w 8657"/>
              <a:gd name="T1" fmla="*/ 4158 h 5411"/>
              <a:gd name="T2" fmla="*/ 3246 w 8657"/>
              <a:gd name="T3" fmla="*/ 4223 h 5411"/>
              <a:gd name="T4" fmla="*/ 3181 w 8657"/>
              <a:gd name="T5" fmla="*/ 3630 h 5411"/>
              <a:gd name="T6" fmla="*/ 5410 w 8657"/>
              <a:gd name="T7" fmla="*/ 3564 h 5411"/>
              <a:gd name="T8" fmla="*/ 5410 w 8657"/>
              <a:gd name="T9" fmla="*/ 1188 h 5411"/>
              <a:gd name="T10" fmla="*/ 3181 w 8657"/>
              <a:gd name="T11" fmla="*/ 1254 h 5411"/>
              <a:gd name="T12" fmla="*/ 3246 w 8657"/>
              <a:gd name="T13" fmla="*/ 1847 h 5411"/>
              <a:gd name="T14" fmla="*/ 5476 w 8657"/>
              <a:gd name="T15" fmla="*/ 1782 h 5411"/>
              <a:gd name="T16" fmla="*/ 5410 w 8657"/>
              <a:gd name="T17" fmla="*/ 1188 h 5411"/>
              <a:gd name="T18" fmla="*/ 6804 w 8657"/>
              <a:gd name="T19" fmla="*/ 1382 h 5411"/>
              <a:gd name="T20" fmla="*/ 6553 w 8657"/>
              <a:gd name="T21" fmla="*/ 1187 h 5411"/>
              <a:gd name="T22" fmla="*/ 6121 w 8657"/>
              <a:gd name="T23" fmla="*/ 1253 h 5411"/>
              <a:gd name="T24" fmla="*/ 6186 w 8657"/>
              <a:gd name="T25" fmla="*/ 4222 h 5411"/>
              <a:gd name="T26" fmla="*/ 6858 w 8657"/>
              <a:gd name="T27" fmla="*/ 4157 h 5411"/>
              <a:gd name="T28" fmla="*/ 7389 w 8657"/>
              <a:gd name="T29" fmla="*/ 1805 h 5411"/>
              <a:gd name="T30" fmla="*/ 7921 w 8657"/>
              <a:gd name="T31" fmla="*/ 4158 h 5411"/>
              <a:gd name="T32" fmla="*/ 8592 w 8657"/>
              <a:gd name="T33" fmla="*/ 4223 h 5411"/>
              <a:gd name="T34" fmla="*/ 8657 w 8657"/>
              <a:gd name="T35" fmla="*/ 2287 h 5411"/>
              <a:gd name="T36" fmla="*/ 3852 w 8657"/>
              <a:gd name="T37" fmla="*/ 4752 h 5411"/>
              <a:gd name="T38" fmla="*/ 3181 w 8657"/>
              <a:gd name="T39" fmla="*/ 4818 h 5411"/>
              <a:gd name="T40" fmla="*/ 3246 w 8657"/>
              <a:gd name="T41" fmla="*/ 5411 h 5411"/>
              <a:gd name="T42" fmla="*/ 3917 w 8657"/>
              <a:gd name="T43" fmla="*/ 5346 h 5411"/>
              <a:gd name="T44" fmla="*/ 3852 w 8657"/>
              <a:gd name="T45" fmla="*/ 4752 h 5411"/>
              <a:gd name="T46" fmla="*/ 3852 w 8657"/>
              <a:gd name="T47" fmla="*/ 659 h 5411"/>
              <a:gd name="T48" fmla="*/ 3917 w 8657"/>
              <a:gd name="T49" fmla="*/ 66 h 5411"/>
              <a:gd name="T50" fmla="*/ 3246 w 8657"/>
              <a:gd name="T51" fmla="*/ 0 h 5411"/>
              <a:gd name="T52" fmla="*/ 3181 w 8657"/>
              <a:gd name="T53" fmla="*/ 594 h 5411"/>
              <a:gd name="T54" fmla="*/ 3246 w 8657"/>
              <a:gd name="T55" fmla="*/ 3035 h 5411"/>
              <a:gd name="T56" fmla="*/ 4561 w 8657"/>
              <a:gd name="T57" fmla="*/ 2970 h 5411"/>
              <a:gd name="T58" fmla="*/ 4496 w 8657"/>
              <a:gd name="T59" fmla="*/ 2376 h 5411"/>
              <a:gd name="T60" fmla="*/ 3181 w 8657"/>
              <a:gd name="T61" fmla="*/ 2442 h 5411"/>
              <a:gd name="T62" fmla="*/ 3246 w 8657"/>
              <a:gd name="T63" fmla="*/ 3035 h 5411"/>
              <a:gd name="T64" fmla="*/ 683 w 8657"/>
              <a:gd name="T65" fmla="*/ 1382 h 5411"/>
              <a:gd name="T66" fmla="*/ 433 w 8657"/>
              <a:gd name="T67" fmla="*/ 1187 h 5411"/>
              <a:gd name="T68" fmla="*/ 0 w 8657"/>
              <a:gd name="T69" fmla="*/ 1253 h 5411"/>
              <a:gd name="T70" fmla="*/ 65 w 8657"/>
              <a:gd name="T71" fmla="*/ 4222 h 5411"/>
              <a:gd name="T72" fmla="*/ 737 w 8657"/>
              <a:gd name="T73" fmla="*/ 4157 h 5411"/>
              <a:gd name="T74" fmla="*/ 1268 w 8657"/>
              <a:gd name="T75" fmla="*/ 1805 h 5411"/>
              <a:gd name="T76" fmla="*/ 1799 w 8657"/>
              <a:gd name="T77" fmla="*/ 4158 h 5411"/>
              <a:gd name="T78" fmla="*/ 2470 w 8657"/>
              <a:gd name="T79" fmla="*/ 4223 h 5411"/>
              <a:gd name="T80" fmla="*/ 2537 w 8657"/>
              <a:gd name="T81" fmla="*/ 2287 h 5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57" h="5411">
                <a:moveTo>
                  <a:pt x="5476" y="3630"/>
                </a:moveTo>
                <a:cubicBezTo>
                  <a:pt x="5476" y="4158"/>
                  <a:pt x="5476" y="4158"/>
                  <a:pt x="5476" y="4158"/>
                </a:cubicBezTo>
                <a:cubicBezTo>
                  <a:pt x="5476" y="4194"/>
                  <a:pt x="5446" y="4223"/>
                  <a:pt x="5410" y="4223"/>
                </a:cubicBezTo>
                <a:cubicBezTo>
                  <a:pt x="3246" y="4223"/>
                  <a:pt x="3246" y="4223"/>
                  <a:pt x="3246" y="4223"/>
                </a:cubicBezTo>
                <a:cubicBezTo>
                  <a:pt x="3210" y="4223"/>
                  <a:pt x="3181" y="4194"/>
                  <a:pt x="3181" y="4158"/>
                </a:cubicBezTo>
                <a:cubicBezTo>
                  <a:pt x="3181" y="3630"/>
                  <a:pt x="3181" y="3630"/>
                  <a:pt x="3181" y="3630"/>
                </a:cubicBezTo>
                <a:cubicBezTo>
                  <a:pt x="3181" y="3594"/>
                  <a:pt x="3210" y="3564"/>
                  <a:pt x="3246" y="3564"/>
                </a:cubicBezTo>
                <a:cubicBezTo>
                  <a:pt x="5410" y="3564"/>
                  <a:pt x="5410" y="3564"/>
                  <a:pt x="5410" y="3564"/>
                </a:cubicBezTo>
                <a:cubicBezTo>
                  <a:pt x="5446" y="3564"/>
                  <a:pt x="5476" y="3594"/>
                  <a:pt x="5476" y="3630"/>
                </a:cubicBezTo>
                <a:close/>
                <a:moveTo>
                  <a:pt x="5410" y="1188"/>
                </a:moveTo>
                <a:cubicBezTo>
                  <a:pt x="3246" y="1188"/>
                  <a:pt x="3246" y="1188"/>
                  <a:pt x="3246" y="1188"/>
                </a:cubicBezTo>
                <a:cubicBezTo>
                  <a:pt x="3210" y="1188"/>
                  <a:pt x="3181" y="1217"/>
                  <a:pt x="3181" y="1254"/>
                </a:cubicBezTo>
                <a:cubicBezTo>
                  <a:pt x="3181" y="1782"/>
                  <a:pt x="3181" y="1782"/>
                  <a:pt x="3181" y="1782"/>
                </a:cubicBezTo>
                <a:cubicBezTo>
                  <a:pt x="3181" y="1818"/>
                  <a:pt x="3210" y="1847"/>
                  <a:pt x="3246" y="1847"/>
                </a:cubicBezTo>
                <a:cubicBezTo>
                  <a:pt x="5410" y="1847"/>
                  <a:pt x="5410" y="1847"/>
                  <a:pt x="5410" y="1847"/>
                </a:cubicBezTo>
                <a:cubicBezTo>
                  <a:pt x="5446" y="1847"/>
                  <a:pt x="5476" y="1818"/>
                  <a:pt x="5476" y="1782"/>
                </a:cubicBezTo>
                <a:cubicBezTo>
                  <a:pt x="5476" y="1254"/>
                  <a:pt x="5476" y="1254"/>
                  <a:pt x="5476" y="1254"/>
                </a:cubicBezTo>
                <a:cubicBezTo>
                  <a:pt x="5476" y="1218"/>
                  <a:pt x="5447" y="1188"/>
                  <a:pt x="5410" y="1188"/>
                </a:cubicBezTo>
                <a:close/>
                <a:moveTo>
                  <a:pt x="7486" y="1142"/>
                </a:moveTo>
                <a:cubicBezTo>
                  <a:pt x="7237" y="1134"/>
                  <a:pt x="6993" y="1219"/>
                  <a:pt x="6804" y="1382"/>
                </a:cubicBezTo>
                <a:cubicBezTo>
                  <a:pt x="6761" y="1329"/>
                  <a:pt x="6714" y="1278"/>
                  <a:pt x="6665" y="1230"/>
                </a:cubicBezTo>
                <a:cubicBezTo>
                  <a:pt x="6636" y="1201"/>
                  <a:pt x="6595" y="1185"/>
                  <a:pt x="6553" y="1187"/>
                </a:cubicBezTo>
                <a:cubicBezTo>
                  <a:pt x="6186" y="1187"/>
                  <a:pt x="6186" y="1187"/>
                  <a:pt x="6186" y="1187"/>
                </a:cubicBezTo>
                <a:cubicBezTo>
                  <a:pt x="6150" y="1187"/>
                  <a:pt x="6121" y="1217"/>
                  <a:pt x="6121" y="1253"/>
                </a:cubicBezTo>
                <a:cubicBezTo>
                  <a:pt x="6121" y="4157"/>
                  <a:pt x="6121" y="4157"/>
                  <a:pt x="6121" y="4157"/>
                </a:cubicBezTo>
                <a:cubicBezTo>
                  <a:pt x="6121" y="4193"/>
                  <a:pt x="6149" y="4222"/>
                  <a:pt x="6186" y="4222"/>
                </a:cubicBezTo>
                <a:cubicBezTo>
                  <a:pt x="6793" y="4222"/>
                  <a:pt x="6793" y="4222"/>
                  <a:pt x="6793" y="4222"/>
                </a:cubicBezTo>
                <a:cubicBezTo>
                  <a:pt x="6829" y="4222"/>
                  <a:pt x="6858" y="4193"/>
                  <a:pt x="6858" y="4157"/>
                </a:cubicBezTo>
                <a:cubicBezTo>
                  <a:pt x="6858" y="2343"/>
                  <a:pt x="6858" y="2343"/>
                  <a:pt x="6858" y="2343"/>
                </a:cubicBezTo>
                <a:cubicBezTo>
                  <a:pt x="6858" y="1966"/>
                  <a:pt x="7109" y="1805"/>
                  <a:pt x="7389" y="1805"/>
                </a:cubicBezTo>
                <a:cubicBezTo>
                  <a:pt x="7670" y="1805"/>
                  <a:pt x="7921" y="1988"/>
                  <a:pt x="7921" y="2366"/>
                </a:cubicBezTo>
                <a:cubicBezTo>
                  <a:pt x="7921" y="4158"/>
                  <a:pt x="7921" y="4158"/>
                  <a:pt x="7921" y="4158"/>
                </a:cubicBezTo>
                <a:cubicBezTo>
                  <a:pt x="7921" y="4194"/>
                  <a:pt x="7950" y="4223"/>
                  <a:pt x="7986" y="4223"/>
                </a:cubicBezTo>
                <a:cubicBezTo>
                  <a:pt x="8592" y="4223"/>
                  <a:pt x="8592" y="4223"/>
                  <a:pt x="8592" y="4223"/>
                </a:cubicBezTo>
                <a:cubicBezTo>
                  <a:pt x="8628" y="4222"/>
                  <a:pt x="8657" y="4194"/>
                  <a:pt x="8657" y="4157"/>
                </a:cubicBezTo>
                <a:cubicBezTo>
                  <a:pt x="8657" y="2287"/>
                  <a:pt x="8657" y="2287"/>
                  <a:pt x="8657" y="2287"/>
                </a:cubicBezTo>
                <a:cubicBezTo>
                  <a:pt x="8657" y="1609"/>
                  <a:pt x="8136" y="1142"/>
                  <a:pt x="7486" y="1142"/>
                </a:cubicBezTo>
                <a:close/>
                <a:moveTo>
                  <a:pt x="3852" y="4752"/>
                </a:moveTo>
                <a:cubicBezTo>
                  <a:pt x="3246" y="4752"/>
                  <a:pt x="3246" y="4752"/>
                  <a:pt x="3246" y="4752"/>
                </a:cubicBezTo>
                <a:cubicBezTo>
                  <a:pt x="3210" y="4752"/>
                  <a:pt x="3181" y="4781"/>
                  <a:pt x="3181" y="4818"/>
                </a:cubicBezTo>
                <a:cubicBezTo>
                  <a:pt x="3181" y="5346"/>
                  <a:pt x="3181" y="5346"/>
                  <a:pt x="3181" y="5346"/>
                </a:cubicBezTo>
                <a:cubicBezTo>
                  <a:pt x="3181" y="5382"/>
                  <a:pt x="3209" y="5411"/>
                  <a:pt x="3246" y="5411"/>
                </a:cubicBezTo>
                <a:cubicBezTo>
                  <a:pt x="3852" y="5411"/>
                  <a:pt x="3852" y="5411"/>
                  <a:pt x="3852" y="5411"/>
                </a:cubicBezTo>
                <a:cubicBezTo>
                  <a:pt x="3889" y="5411"/>
                  <a:pt x="3918" y="5382"/>
                  <a:pt x="3917" y="5346"/>
                </a:cubicBezTo>
                <a:cubicBezTo>
                  <a:pt x="3917" y="4818"/>
                  <a:pt x="3917" y="4818"/>
                  <a:pt x="3917" y="4818"/>
                </a:cubicBezTo>
                <a:cubicBezTo>
                  <a:pt x="3917" y="4782"/>
                  <a:pt x="3888" y="4752"/>
                  <a:pt x="3852" y="4752"/>
                </a:cubicBezTo>
                <a:close/>
                <a:moveTo>
                  <a:pt x="3246" y="659"/>
                </a:moveTo>
                <a:cubicBezTo>
                  <a:pt x="3852" y="659"/>
                  <a:pt x="3852" y="659"/>
                  <a:pt x="3852" y="659"/>
                </a:cubicBezTo>
                <a:cubicBezTo>
                  <a:pt x="3889" y="659"/>
                  <a:pt x="3918" y="630"/>
                  <a:pt x="3917" y="594"/>
                </a:cubicBezTo>
                <a:cubicBezTo>
                  <a:pt x="3917" y="66"/>
                  <a:pt x="3917" y="66"/>
                  <a:pt x="3917" y="66"/>
                </a:cubicBezTo>
                <a:cubicBezTo>
                  <a:pt x="3917" y="30"/>
                  <a:pt x="3889" y="0"/>
                  <a:pt x="3852" y="0"/>
                </a:cubicBezTo>
                <a:cubicBezTo>
                  <a:pt x="3246" y="0"/>
                  <a:pt x="3246" y="0"/>
                  <a:pt x="3246" y="0"/>
                </a:cubicBezTo>
                <a:cubicBezTo>
                  <a:pt x="3210" y="0"/>
                  <a:pt x="3181" y="29"/>
                  <a:pt x="3181" y="66"/>
                </a:cubicBezTo>
                <a:cubicBezTo>
                  <a:pt x="3181" y="594"/>
                  <a:pt x="3181" y="594"/>
                  <a:pt x="3181" y="594"/>
                </a:cubicBezTo>
                <a:cubicBezTo>
                  <a:pt x="3181" y="630"/>
                  <a:pt x="3209" y="659"/>
                  <a:pt x="3246" y="659"/>
                </a:cubicBezTo>
                <a:close/>
                <a:moveTo>
                  <a:pt x="3246" y="3035"/>
                </a:moveTo>
                <a:cubicBezTo>
                  <a:pt x="4496" y="3035"/>
                  <a:pt x="4496" y="3035"/>
                  <a:pt x="4496" y="3035"/>
                </a:cubicBezTo>
                <a:cubicBezTo>
                  <a:pt x="4533" y="3035"/>
                  <a:pt x="4562" y="3006"/>
                  <a:pt x="4561" y="2970"/>
                </a:cubicBezTo>
                <a:cubicBezTo>
                  <a:pt x="4561" y="2442"/>
                  <a:pt x="4561" y="2442"/>
                  <a:pt x="4561" y="2442"/>
                </a:cubicBezTo>
                <a:cubicBezTo>
                  <a:pt x="4561" y="2406"/>
                  <a:pt x="4532" y="2376"/>
                  <a:pt x="4496" y="2376"/>
                </a:cubicBezTo>
                <a:cubicBezTo>
                  <a:pt x="3246" y="2376"/>
                  <a:pt x="3246" y="2376"/>
                  <a:pt x="3246" y="2376"/>
                </a:cubicBezTo>
                <a:cubicBezTo>
                  <a:pt x="3210" y="2376"/>
                  <a:pt x="3181" y="2406"/>
                  <a:pt x="3181" y="2442"/>
                </a:cubicBezTo>
                <a:cubicBezTo>
                  <a:pt x="3181" y="2970"/>
                  <a:pt x="3181" y="2970"/>
                  <a:pt x="3181" y="2970"/>
                </a:cubicBezTo>
                <a:cubicBezTo>
                  <a:pt x="3181" y="3006"/>
                  <a:pt x="3210" y="3035"/>
                  <a:pt x="3246" y="3035"/>
                </a:cubicBezTo>
                <a:close/>
                <a:moveTo>
                  <a:pt x="1365" y="1142"/>
                </a:moveTo>
                <a:cubicBezTo>
                  <a:pt x="1116" y="1134"/>
                  <a:pt x="873" y="1219"/>
                  <a:pt x="683" y="1382"/>
                </a:cubicBezTo>
                <a:cubicBezTo>
                  <a:pt x="640" y="1329"/>
                  <a:pt x="593" y="1278"/>
                  <a:pt x="544" y="1230"/>
                </a:cubicBezTo>
                <a:cubicBezTo>
                  <a:pt x="515" y="1201"/>
                  <a:pt x="474" y="1185"/>
                  <a:pt x="433" y="1187"/>
                </a:cubicBezTo>
                <a:cubicBezTo>
                  <a:pt x="65" y="1187"/>
                  <a:pt x="65" y="1187"/>
                  <a:pt x="65" y="1187"/>
                </a:cubicBezTo>
                <a:cubicBezTo>
                  <a:pt x="29" y="1187"/>
                  <a:pt x="0" y="1216"/>
                  <a:pt x="0" y="1253"/>
                </a:cubicBezTo>
                <a:cubicBezTo>
                  <a:pt x="0" y="4157"/>
                  <a:pt x="0" y="4157"/>
                  <a:pt x="0" y="4157"/>
                </a:cubicBezTo>
                <a:cubicBezTo>
                  <a:pt x="0" y="4193"/>
                  <a:pt x="29" y="4222"/>
                  <a:pt x="65" y="4222"/>
                </a:cubicBezTo>
                <a:cubicBezTo>
                  <a:pt x="671" y="4222"/>
                  <a:pt x="671" y="4222"/>
                  <a:pt x="671" y="4222"/>
                </a:cubicBezTo>
                <a:cubicBezTo>
                  <a:pt x="707" y="4222"/>
                  <a:pt x="737" y="4193"/>
                  <a:pt x="737" y="4157"/>
                </a:cubicBezTo>
                <a:cubicBezTo>
                  <a:pt x="737" y="2343"/>
                  <a:pt x="737" y="2343"/>
                  <a:pt x="737" y="2343"/>
                </a:cubicBezTo>
                <a:cubicBezTo>
                  <a:pt x="737" y="1966"/>
                  <a:pt x="987" y="1805"/>
                  <a:pt x="1268" y="1805"/>
                </a:cubicBezTo>
                <a:cubicBezTo>
                  <a:pt x="1549" y="1805"/>
                  <a:pt x="1799" y="1988"/>
                  <a:pt x="1799" y="2366"/>
                </a:cubicBezTo>
                <a:cubicBezTo>
                  <a:pt x="1799" y="4158"/>
                  <a:pt x="1799" y="4158"/>
                  <a:pt x="1799" y="4158"/>
                </a:cubicBezTo>
                <a:cubicBezTo>
                  <a:pt x="1799" y="4194"/>
                  <a:pt x="1828" y="4223"/>
                  <a:pt x="1865" y="4223"/>
                </a:cubicBezTo>
                <a:cubicBezTo>
                  <a:pt x="2470" y="4223"/>
                  <a:pt x="2470" y="4223"/>
                  <a:pt x="2470" y="4223"/>
                </a:cubicBezTo>
                <a:cubicBezTo>
                  <a:pt x="2507" y="4223"/>
                  <a:pt x="2537" y="4194"/>
                  <a:pt x="2537" y="4157"/>
                </a:cubicBezTo>
                <a:cubicBezTo>
                  <a:pt x="2537" y="2287"/>
                  <a:pt x="2537" y="2287"/>
                  <a:pt x="2537" y="2287"/>
                </a:cubicBezTo>
                <a:cubicBezTo>
                  <a:pt x="2537" y="1609"/>
                  <a:pt x="2015" y="1142"/>
                  <a:pt x="1365" y="1142"/>
                </a:cubicBezTo>
                <a:close/>
              </a:path>
            </a:pathLst>
          </a:custGeom>
          <a:solidFill>
            <a:srgbClr val="0082AB"/>
          </a:solidFill>
          <a:ln w="0" cap="flat" cmpd="sng" algn="ctr">
            <a:solidFill>
              <a:prstClr val="black">
                <a:alpha val="0"/>
              </a:prst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nl-NL" dirty="0"/>
          </a:p>
        </p:txBody>
      </p:sp>
    </p:spTree>
    <p:extLst>
      <p:ext uri="{BB962C8B-B14F-4D97-AF65-F5344CB8AC3E}">
        <p14:creationId xmlns:p14="http://schemas.microsoft.com/office/powerpoint/2010/main" val="131850010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Lst>
  <p:txStyles>
    <p:titleStyle>
      <a:lvl1pPr algn="l" defTabSz="914400" rtl="0" eaLnBrk="1" latinLnBrk="0" hangingPunct="1">
        <a:lnSpc>
          <a:spcPct val="87000"/>
        </a:lnSpc>
        <a:spcBef>
          <a:spcPct val="0"/>
        </a:spcBef>
        <a:buNone/>
        <a:defRPr sz="43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22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lang="nl-NL" sz="2200" b="1" kern="1200" baseline="0" dirty="0">
          <a:solidFill>
            <a:schemeClr val="tx1"/>
          </a:solidFill>
          <a:latin typeface="+mn-lt"/>
          <a:ea typeface="+mn-ea"/>
          <a:cs typeface="+mn-cs"/>
        </a:defRPr>
      </a:lvl2pPr>
      <a:lvl3pPr marL="270000" indent="-270000" algn="l" defTabSz="914400" rtl="0" eaLnBrk="1" latinLnBrk="0" hangingPunct="1">
        <a:lnSpc>
          <a:spcPct val="100000"/>
        </a:lnSpc>
        <a:spcBef>
          <a:spcPts val="0"/>
        </a:spcBef>
        <a:buClr>
          <a:schemeClr val="accent2"/>
        </a:buClr>
        <a:buFont typeface="Arial" panose="020B0604020202020204" pitchFamily="34" charset="0"/>
        <a:buChar char="•"/>
        <a:defRPr sz="2200" kern="1200">
          <a:solidFill>
            <a:schemeClr val="tx1"/>
          </a:solidFill>
          <a:latin typeface="+mn-lt"/>
          <a:ea typeface="+mn-ea"/>
          <a:cs typeface="+mn-cs"/>
        </a:defRPr>
      </a:lvl3pPr>
      <a:lvl4pPr marL="540000" indent="-270000" algn="l" defTabSz="914400" rtl="0" eaLnBrk="1" latinLnBrk="0" hangingPunct="1">
        <a:lnSpc>
          <a:spcPct val="100000"/>
        </a:lnSpc>
        <a:spcBef>
          <a:spcPts val="0"/>
        </a:spcBef>
        <a:buFont typeface="Arial" panose="020B0604020202020204" pitchFamily="34" charset="0"/>
        <a:buChar char="•"/>
        <a:defRPr sz="2200" b="0" kern="1200">
          <a:solidFill>
            <a:schemeClr val="tx1"/>
          </a:solidFill>
          <a:latin typeface="+mn-lt"/>
          <a:ea typeface="+mn-ea"/>
          <a:cs typeface="+mn-cs"/>
        </a:defRPr>
      </a:lvl4pPr>
      <a:lvl5pPr marL="882900" indent="-3429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5pPr>
      <a:lvl6pPr marL="27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6pPr>
      <a:lvl7pPr marL="54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7pPr>
      <a:lvl8pPr marL="810000" indent="0" algn="l" defTabSz="914400" rtl="0" eaLnBrk="1" latinLnBrk="0" hangingPunct="1">
        <a:lnSpc>
          <a:spcPct val="100000"/>
        </a:lnSpc>
        <a:spcBef>
          <a:spcPts val="0"/>
        </a:spcBef>
        <a:buFont typeface="Arial" panose="020B0604020202020204" pitchFamily="34" charset="0"/>
        <a:buNone/>
        <a:defRPr sz="22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9pPr>
    </p:bodyStyle>
    <p:otherStyle>
      <a:defPPr>
        <a:defRPr lang="nl-NL"/>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p15:clr>
            <a:srgbClr val="F26B43"/>
          </p15:clr>
        </p15:guide>
        <p15:guide id="3" pos="527">
          <p15:clr>
            <a:srgbClr val="000000"/>
          </p15:clr>
        </p15:guide>
        <p15:guide id="4" pos="3839">
          <p15:clr>
            <a:srgbClr val="000000"/>
          </p15:clr>
        </p15:guide>
        <p15:guide id="5" pos="7151">
          <p15:clr>
            <a:srgbClr val="F26B43"/>
          </p15:clr>
        </p15:guide>
        <p15:guide id="6" orient="horz" pos="22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0D3FE"/>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FAE5AB-C991-2D48-08EB-260661195A1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D25A4266-3E16-D5A3-BD22-852FEA5978F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97B34395-3E59-F6CC-C17E-7F534FAF45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nl-NL" altLang="nl-NL"/>
          </a:p>
        </p:txBody>
      </p:sp>
      <p:sp>
        <p:nvSpPr>
          <p:cNvPr id="1029" name="Rectangle 5">
            <a:extLst>
              <a:ext uri="{FF2B5EF4-FFF2-40B4-BE49-F238E27FC236}">
                <a16:creationId xmlns:a16="http://schemas.microsoft.com/office/drawing/2014/main" id="{8584A555-7967-3412-42E4-4E1393CC171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nl-NL" altLang="nl-NL"/>
              <a:t>Presentie SVRM:  S.Kooij  &amp;  E.A. Mallens</a:t>
            </a:r>
          </a:p>
        </p:txBody>
      </p:sp>
      <p:sp>
        <p:nvSpPr>
          <p:cNvPr id="1030" name="Rectangle 6">
            <a:extLst>
              <a:ext uri="{FF2B5EF4-FFF2-40B4-BE49-F238E27FC236}">
                <a16:creationId xmlns:a16="http://schemas.microsoft.com/office/drawing/2014/main" id="{71D64542-94F6-8018-F881-CCC2D897F9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C9EA9F5-8ED8-4E38-9D0E-C5256C5226A3}" type="slidenum">
              <a:rPr lang="nl-NL" altLang="nl-NL"/>
              <a:pPr/>
              <a:t>‹nr.›</a:t>
            </a:fld>
            <a:endParaRPr lang="nl-NL" altLang="nl-NL"/>
          </a:p>
        </p:txBody>
      </p:sp>
    </p:spTree>
    <p:extLst>
      <p:ext uri="{BB962C8B-B14F-4D97-AF65-F5344CB8AC3E}">
        <p14:creationId xmlns:p14="http://schemas.microsoft.com/office/powerpoint/2010/main" val="341770332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nl-NL"/>
              <a:t>Klik om stijl te bewerken</a:t>
            </a:r>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‹nr.›</a:t>
            </a:fld>
            <a:endParaRPr lang="nl-NL"/>
          </a:p>
        </p:txBody>
      </p:sp>
      <p:pic>
        <p:nvPicPr>
          <p:cNvPr id="4" name="Graphic 3">
            <a:extLst>
              <a:ext uri="{FF2B5EF4-FFF2-40B4-BE49-F238E27FC236}">
                <a16:creationId xmlns:a16="http://schemas.microsoft.com/office/drawing/2014/main" id="{44D94BBB-E41C-4D65-927B-0EA88962033D}"/>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0677107" y="6055469"/>
            <a:ext cx="673200" cy="421482"/>
          </a:xfrm>
          <a:prstGeom prst="rect">
            <a:avLst/>
          </a:prstGeom>
        </p:spPr>
      </p:pic>
    </p:spTree>
    <p:extLst>
      <p:ext uri="{BB962C8B-B14F-4D97-AF65-F5344CB8AC3E}">
        <p14:creationId xmlns:p14="http://schemas.microsoft.com/office/powerpoint/2010/main" val="1582258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3" r:id="rId39"/>
    <p:sldLayoutId id="2147483874" r:id="rId40"/>
  </p:sldLayoutIdLst>
  <p:hf hdr="0" ftr="0" dt="0"/>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20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5AACFE-82BF-A487-9FA2-3BDAAD9FD836}"/>
              </a:ext>
            </a:extLst>
          </p:cNvPr>
          <p:cNvSpPr>
            <a:spLocks noGrp="1" noChangeArrowheads="1"/>
          </p:cNvSpPr>
          <p:nvPr>
            <p:ph type="title"/>
          </p:nvPr>
        </p:nvSpPr>
        <p:spPr bwMode="auto">
          <a:xfrm>
            <a:off x="960967" y="381000"/>
            <a:ext cx="985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het opmaakprofiel te bewerken</a:t>
            </a:r>
          </a:p>
        </p:txBody>
      </p:sp>
      <p:sp useBgFill="1">
        <p:nvSpPr>
          <p:cNvPr id="1027" name="Rectangle 3">
            <a:extLst>
              <a:ext uri="{FF2B5EF4-FFF2-40B4-BE49-F238E27FC236}">
                <a16:creationId xmlns:a16="http://schemas.microsoft.com/office/drawing/2014/main" id="{2A67100D-BD55-368E-8EBD-E1F9898A0B47}"/>
              </a:ext>
            </a:extLst>
          </p:cNvPr>
          <p:cNvSpPr>
            <a:spLocks noGrp="1" noChangeArrowheads="1"/>
          </p:cNvSpPr>
          <p:nvPr>
            <p:ph type="body" idx="1"/>
          </p:nvPr>
        </p:nvSpPr>
        <p:spPr bwMode="auto">
          <a:xfrm>
            <a:off x="960967" y="1828800"/>
            <a:ext cx="9855200" cy="39052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42" name="Rectangle 18">
            <a:extLst>
              <a:ext uri="{FF2B5EF4-FFF2-40B4-BE49-F238E27FC236}">
                <a16:creationId xmlns:a16="http://schemas.microsoft.com/office/drawing/2014/main" id="{09840CCC-14D8-7742-2DE9-DD50C3EF801A}"/>
              </a:ext>
            </a:extLst>
          </p:cNvPr>
          <p:cNvSpPr>
            <a:spLocks noGrp="1" noChangeArrowheads="1"/>
          </p:cNvSpPr>
          <p:nvPr>
            <p:ph type="ftr" sz="quarter" idx="3"/>
          </p:nvPr>
        </p:nvSpPr>
        <p:spPr bwMode="auto">
          <a:xfrm>
            <a:off x="960967" y="6629400"/>
            <a:ext cx="8331200" cy="152400"/>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00638F"/>
                </a:solidFill>
              </a:defRPr>
            </a:lvl1pPr>
          </a:lstStyle>
          <a:p>
            <a:r>
              <a:rPr lang="en-US" altLang="nl-NL"/>
              <a:t>Titel presentatie</a:t>
            </a:r>
            <a:endParaRPr lang="nl-NL" altLang="nl-NL"/>
          </a:p>
        </p:txBody>
      </p:sp>
      <p:sp>
        <p:nvSpPr>
          <p:cNvPr id="1043" name="Rectangle 19">
            <a:extLst>
              <a:ext uri="{FF2B5EF4-FFF2-40B4-BE49-F238E27FC236}">
                <a16:creationId xmlns:a16="http://schemas.microsoft.com/office/drawing/2014/main" id="{9FDFBC6C-6F01-84C4-03BD-757DCB0FBD0A}"/>
              </a:ext>
            </a:extLst>
          </p:cNvPr>
          <p:cNvSpPr>
            <a:spLocks noGrp="1" noChangeArrowheads="1"/>
          </p:cNvSpPr>
          <p:nvPr>
            <p:ph type="sldNum" sz="quarter" idx="4"/>
          </p:nvPr>
        </p:nvSpPr>
        <p:spPr bwMode="auto">
          <a:xfrm>
            <a:off x="11785601" y="6619876"/>
            <a:ext cx="167217" cy="161925"/>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defRPr sz="1000" b="1">
                <a:solidFill>
                  <a:srgbClr val="00638F"/>
                </a:solidFill>
              </a:defRPr>
            </a:lvl1pPr>
          </a:lstStyle>
          <a:p>
            <a:fld id="{F520DE3E-DFCB-4571-A75C-46616EDA9000}" type="slidenum">
              <a:rPr lang="nl-NL" altLang="nl-NL"/>
              <a:pPr/>
              <a:t>‹nr.›</a:t>
            </a:fld>
            <a:endParaRPr lang="nl-NL" altLang="nl-NL"/>
          </a:p>
          <a:p>
            <a:endParaRPr lang="nl-NL" altLang="nl-NL"/>
          </a:p>
        </p:txBody>
      </p:sp>
    </p:spTree>
    <p:extLst>
      <p:ext uri="{BB962C8B-B14F-4D97-AF65-F5344CB8AC3E}">
        <p14:creationId xmlns:p14="http://schemas.microsoft.com/office/powerpoint/2010/main" val="330299999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hf hdr="0"/>
  <p:txStyles>
    <p:titleStyle>
      <a:lvl1pPr algn="l" rtl="0" eaLnBrk="0" fontAlgn="base" hangingPunct="0">
        <a:spcBef>
          <a:spcPct val="0"/>
        </a:spcBef>
        <a:spcAft>
          <a:spcPct val="0"/>
        </a:spcAft>
        <a:defRPr sz="4000" b="1">
          <a:solidFill>
            <a:schemeClr val="accent2"/>
          </a:solidFill>
          <a:latin typeface="+mj-lt"/>
          <a:ea typeface="MS PGothic" panose="020B0600070205080204" pitchFamily="34" charset="-128"/>
          <a:cs typeface="ＭＳ Ｐゴシック" pitchFamily="-48" charset="-128"/>
        </a:defRPr>
      </a:lvl1pPr>
      <a:lvl2pPr algn="l" rtl="0" eaLnBrk="0" fontAlgn="base" hangingPunct="0">
        <a:spcBef>
          <a:spcPct val="0"/>
        </a:spcBef>
        <a:spcAft>
          <a:spcPct val="0"/>
        </a:spcAft>
        <a:defRPr sz="4000" b="1">
          <a:solidFill>
            <a:schemeClr val="accent2"/>
          </a:solidFill>
          <a:latin typeface="Arial" pitchFamily="-48" charset="0"/>
          <a:ea typeface="MS PGothic" panose="020B0600070205080204" pitchFamily="34" charset="-128"/>
          <a:cs typeface="ＭＳ Ｐゴシック" pitchFamily="-48" charset="-128"/>
        </a:defRPr>
      </a:lvl2pPr>
      <a:lvl3pPr algn="l" rtl="0" eaLnBrk="0" fontAlgn="base" hangingPunct="0">
        <a:spcBef>
          <a:spcPct val="0"/>
        </a:spcBef>
        <a:spcAft>
          <a:spcPct val="0"/>
        </a:spcAft>
        <a:defRPr sz="4000" b="1">
          <a:solidFill>
            <a:schemeClr val="accent2"/>
          </a:solidFill>
          <a:latin typeface="Arial" pitchFamily="-48" charset="0"/>
          <a:ea typeface="MS PGothic" panose="020B0600070205080204" pitchFamily="34" charset="-128"/>
          <a:cs typeface="ＭＳ Ｐゴシック" pitchFamily="-48" charset="-128"/>
        </a:defRPr>
      </a:lvl3pPr>
      <a:lvl4pPr algn="l" rtl="0" eaLnBrk="0" fontAlgn="base" hangingPunct="0">
        <a:spcBef>
          <a:spcPct val="0"/>
        </a:spcBef>
        <a:spcAft>
          <a:spcPct val="0"/>
        </a:spcAft>
        <a:defRPr sz="4000" b="1">
          <a:solidFill>
            <a:schemeClr val="accent2"/>
          </a:solidFill>
          <a:latin typeface="Arial" pitchFamily="-48" charset="0"/>
          <a:ea typeface="MS PGothic" panose="020B0600070205080204" pitchFamily="34" charset="-128"/>
          <a:cs typeface="ＭＳ Ｐゴシック" pitchFamily="-48" charset="-128"/>
        </a:defRPr>
      </a:lvl4pPr>
      <a:lvl5pPr algn="l" rtl="0" eaLnBrk="0" fontAlgn="base" hangingPunct="0">
        <a:spcBef>
          <a:spcPct val="0"/>
        </a:spcBef>
        <a:spcAft>
          <a:spcPct val="0"/>
        </a:spcAft>
        <a:defRPr sz="4000" b="1">
          <a:solidFill>
            <a:schemeClr val="accent2"/>
          </a:solidFill>
          <a:latin typeface="Arial" pitchFamily="-48" charset="0"/>
          <a:ea typeface="MS PGothic" panose="020B0600070205080204" pitchFamily="34" charset="-128"/>
          <a:cs typeface="ＭＳ Ｐゴシック" pitchFamily="-48" charset="-128"/>
        </a:defRPr>
      </a:lvl5pPr>
      <a:lvl6pPr marL="457200" algn="l" rtl="0" eaLnBrk="1" fontAlgn="base" hangingPunct="1">
        <a:lnSpc>
          <a:spcPts val="2800"/>
        </a:lnSpc>
        <a:spcBef>
          <a:spcPct val="0"/>
        </a:spcBef>
        <a:spcAft>
          <a:spcPct val="0"/>
        </a:spcAft>
        <a:defRPr sz="3200" b="1">
          <a:solidFill>
            <a:srgbClr val="00638F"/>
          </a:solidFill>
          <a:latin typeface="Arial" pitchFamily="-48" charset="0"/>
        </a:defRPr>
      </a:lvl6pPr>
      <a:lvl7pPr marL="914400" algn="l" rtl="0" eaLnBrk="1" fontAlgn="base" hangingPunct="1">
        <a:lnSpc>
          <a:spcPts val="2800"/>
        </a:lnSpc>
        <a:spcBef>
          <a:spcPct val="0"/>
        </a:spcBef>
        <a:spcAft>
          <a:spcPct val="0"/>
        </a:spcAft>
        <a:defRPr sz="3200" b="1">
          <a:solidFill>
            <a:srgbClr val="00638F"/>
          </a:solidFill>
          <a:latin typeface="Arial" pitchFamily="-48" charset="0"/>
        </a:defRPr>
      </a:lvl7pPr>
      <a:lvl8pPr marL="1371600" algn="l" rtl="0" eaLnBrk="1" fontAlgn="base" hangingPunct="1">
        <a:lnSpc>
          <a:spcPts val="2800"/>
        </a:lnSpc>
        <a:spcBef>
          <a:spcPct val="0"/>
        </a:spcBef>
        <a:spcAft>
          <a:spcPct val="0"/>
        </a:spcAft>
        <a:defRPr sz="3200" b="1">
          <a:solidFill>
            <a:srgbClr val="00638F"/>
          </a:solidFill>
          <a:latin typeface="Arial" pitchFamily="-48" charset="0"/>
        </a:defRPr>
      </a:lvl8pPr>
      <a:lvl9pPr marL="1828800" algn="l" rtl="0" eaLnBrk="1" fontAlgn="base" hangingPunct="1">
        <a:lnSpc>
          <a:spcPts val="2800"/>
        </a:lnSpc>
        <a:spcBef>
          <a:spcPct val="0"/>
        </a:spcBef>
        <a:spcAft>
          <a:spcPct val="0"/>
        </a:spcAft>
        <a:defRPr sz="3200" b="1">
          <a:solidFill>
            <a:srgbClr val="00638F"/>
          </a:solidFill>
          <a:latin typeface="Arial" pitchFamily="-48" charset="0"/>
        </a:defRPr>
      </a:lvl9pPr>
    </p:titleStyle>
    <p:bodyStyle>
      <a:lvl1pPr marL="179388" indent="-179388" algn="l" defTabSz="987425" rtl="0" eaLnBrk="0" fontAlgn="base" hangingPunct="0">
        <a:spcBef>
          <a:spcPts val="600"/>
        </a:spcBef>
        <a:spcAft>
          <a:spcPct val="0"/>
        </a:spcAft>
        <a:buSzPct val="80000"/>
        <a:buChar char="•"/>
        <a:defRPr sz="2800">
          <a:solidFill>
            <a:schemeClr val="accent2"/>
          </a:solidFill>
          <a:latin typeface="+mn-lt"/>
          <a:ea typeface="MS PGothic" panose="020B0600070205080204" pitchFamily="34" charset="-128"/>
          <a:cs typeface="ＭＳ Ｐゴシック" pitchFamily="-48" charset="-128"/>
        </a:defRPr>
      </a:lvl1pPr>
      <a:lvl2pPr marL="406400" indent="-177800" algn="l" defTabSz="987425" rtl="0" eaLnBrk="0" fontAlgn="base" hangingPunct="0">
        <a:spcBef>
          <a:spcPts val="600"/>
        </a:spcBef>
        <a:spcAft>
          <a:spcPct val="0"/>
        </a:spcAft>
        <a:buClr>
          <a:schemeClr val="accent2"/>
        </a:buClr>
        <a:buSzPct val="80000"/>
        <a:buChar char="–"/>
        <a:defRPr sz="2400">
          <a:solidFill>
            <a:schemeClr val="accent2"/>
          </a:solidFill>
          <a:latin typeface="+mn-lt"/>
          <a:ea typeface="MS PGothic" panose="020B0600070205080204" pitchFamily="34" charset="-128"/>
        </a:defRPr>
      </a:lvl2pPr>
      <a:lvl3pPr marL="628650" indent="-177800" algn="l" defTabSz="987425" rtl="0" eaLnBrk="0" fontAlgn="base" hangingPunct="0">
        <a:spcBef>
          <a:spcPts val="600"/>
        </a:spcBef>
        <a:spcAft>
          <a:spcPct val="0"/>
        </a:spcAft>
        <a:buSzPct val="80000"/>
        <a:buFont typeface="Arial" panose="020B0604020202020204" pitchFamily="34" charset="0"/>
        <a:buChar char="&gt;"/>
        <a:defRPr sz="2400">
          <a:solidFill>
            <a:schemeClr val="accent2"/>
          </a:solidFill>
          <a:latin typeface="+mn-lt"/>
          <a:ea typeface="MS PGothic" panose="020B0600070205080204" pitchFamily="34" charset="-128"/>
        </a:defRPr>
      </a:lvl3pPr>
      <a:lvl4pPr marL="852488" indent="-184150" algn="l" defTabSz="987425" rtl="0" eaLnBrk="0" fontAlgn="base" hangingPunct="0">
        <a:spcBef>
          <a:spcPts val="600"/>
        </a:spcBef>
        <a:spcAft>
          <a:spcPct val="0"/>
        </a:spcAft>
        <a:buSzPct val="80000"/>
        <a:buChar char="–"/>
        <a:defRPr sz="2400">
          <a:solidFill>
            <a:schemeClr val="accent2"/>
          </a:solidFill>
          <a:latin typeface="+mn-lt"/>
          <a:ea typeface="MS PGothic" panose="020B0600070205080204" pitchFamily="34" charset="-128"/>
        </a:defRPr>
      </a:lvl4pPr>
      <a:lvl5pPr marL="1079500" indent="-177800" algn="l" defTabSz="987425" rtl="0" eaLnBrk="0" fontAlgn="base" hangingPunct="0">
        <a:spcBef>
          <a:spcPts val="600"/>
        </a:spcBef>
        <a:spcAft>
          <a:spcPct val="0"/>
        </a:spcAft>
        <a:buSzPct val="80000"/>
        <a:buChar char="»"/>
        <a:defRPr sz="2400">
          <a:solidFill>
            <a:schemeClr val="accent2"/>
          </a:solidFill>
          <a:latin typeface="+mn-lt"/>
          <a:ea typeface="MS PGothic" panose="020B0600070205080204" pitchFamily="34" charset="-128"/>
        </a:defRPr>
      </a:lvl5pPr>
      <a:lvl6pPr marL="1536700" indent="-177800" algn="l" defTabSz="987425"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6pPr>
      <a:lvl7pPr marL="1993900" indent="-177800" algn="l" defTabSz="987425"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7pPr>
      <a:lvl8pPr marL="2451100" indent="-177800" algn="l" defTabSz="987425"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8pPr>
      <a:lvl9pPr marL="2908300" indent="-177800" algn="l" defTabSz="987425" rtl="0" eaLnBrk="1" fontAlgn="base" hangingPunct="1">
        <a:lnSpc>
          <a:spcPts val="2000"/>
        </a:lnSpc>
        <a:spcBef>
          <a:spcPct val="30000"/>
        </a:spcBef>
        <a:spcAft>
          <a:spcPct val="0"/>
        </a:spcAft>
        <a:buChar char="»"/>
        <a:defRPr>
          <a:solidFill>
            <a:schemeClr val="tx1"/>
          </a:solidFill>
          <a:latin typeface="+mn-lt"/>
          <a:ea typeface="ＭＳ Ｐゴシック" pitchFamily="-4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153.xml"/><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5.bin"/><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oleObject" Target="../embeddings/oleObject6.bin"/><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1.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165.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5.pn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218.xml"/><Relationship Id="rId6" Type="http://schemas.openxmlformats.org/officeDocument/2006/relationships/image" Target="../media/image67.png"/><Relationship Id="rId5" Type="http://schemas.openxmlformats.org/officeDocument/2006/relationships/image" Target="../media/image49.wmf"/><Relationship Id="rId4" Type="http://schemas.openxmlformats.org/officeDocument/2006/relationships/image" Target="../media/image66.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69.emf"/><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8.emf"/><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71.jpe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70.jp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4.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mailto:dick.hortensius@nen.nl" TargetMode="External"/><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3.bin"/><Relationship Id="rId1" Type="http://schemas.openxmlformats.org/officeDocument/2006/relationships/slideLayout" Target="../slideLayouts/slideLayout153.xml"/><Relationship Id="rId4" Type="http://schemas.openxmlformats.org/officeDocument/2006/relationships/image" Target="../media/image34.wmf"/></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1.png"/><Relationship Id="rId3" Type="http://schemas.openxmlformats.org/officeDocument/2006/relationships/image" Target="../media/image35.wmf"/><Relationship Id="rId7" Type="http://schemas.openxmlformats.org/officeDocument/2006/relationships/diagramQuickStyle" Target="../diagrams/quickStyle1.xml"/><Relationship Id="rId12"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49.xml"/><Relationship Id="rId6" Type="http://schemas.openxmlformats.org/officeDocument/2006/relationships/diagramLayout" Target="../diagrams/layout1.xml"/><Relationship Id="rId11" Type="http://schemas.openxmlformats.org/officeDocument/2006/relationships/image" Target="../media/image39.jpeg"/><Relationship Id="rId5" Type="http://schemas.openxmlformats.org/officeDocument/2006/relationships/diagramData" Target="../diagrams/data1.xml"/><Relationship Id="rId10" Type="http://schemas.openxmlformats.org/officeDocument/2006/relationships/image" Target="../media/image38.jpeg"/><Relationship Id="rId4" Type="http://schemas.openxmlformats.org/officeDocument/2006/relationships/image" Target="../media/image36.wmf"/><Relationship Id="rId9" Type="http://schemas.microsoft.com/office/2007/relationships/diagramDrawing" Target="../diagrams/drawing1.xml"/><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9.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C0146DB-8E80-4307-8133-2DD1B658EDA2}"/>
              </a:ext>
            </a:extLst>
          </p:cNvPr>
          <p:cNvSpPr>
            <a:spLocks noGrp="1"/>
          </p:cNvSpPr>
          <p:nvPr>
            <p:ph type="ctrTitle"/>
          </p:nvPr>
        </p:nvSpPr>
        <p:spPr>
          <a:xfrm>
            <a:off x="839787" y="3620225"/>
            <a:ext cx="8390477" cy="1110432"/>
          </a:xfrm>
        </p:spPr>
        <p:txBody>
          <a:bodyPr/>
          <a:lstStyle/>
          <a:p>
            <a:r>
              <a:rPr lang="nl-NL" sz="4400" dirty="0"/>
              <a:t>ISO-managementmodellen:  Voor en door vakmensen.</a:t>
            </a:r>
          </a:p>
        </p:txBody>
      </p:sp>
      <p:sp>
        <p:nvSpPr>
          <p:cNvPr id="6" name="Ondertitel 5">
            <a:extLst>
              <a:ext uri="{FF2B5EF4-FFF2-40B4-BE49-F238E27FC236}">
                <a16:creationId xmlns:a16="http://schemas.microsoft.com/office/drawing/2014/main" id="{6ACD62F2-40D7-475E-931B-1AA9B53B3308}"/>
              </a:ext>
            </a:extLst>
          </p:cNvPr>
          <p:cNvSpPr>
            <a:spLocks noGrp="1"/>
          </p:cNvSpPr>
          <p:nvPr>
            <p:ph type="subTitle" idx="1"/>
          </p:nvPr>
        </p:nvSpPr>
        <p:spPr>
          <a:xfrm>
            <a:off x="839788" y="5144090"/>
            <a:ext cx="7919201" cy="656205"/>
          </a:xfrm>
        </p:spPr>
        <p:txBody>
          <a:bodyPr/>
          <a:lstStyle/>
          <a:p>
            <a:r>
              <a:rPr lang="nl-NL" dirty="0"/>
              <a:t>Dick Hortensius</a:t>
            </a:r>
            <a:br>
              <a:rPr lang="nl-NL" dirty="0"/>
            </a:br>
            <a:r>
              <a:rPr lang="nl-NL" dirty="0"/>
              <a:t>NEN Zorg, consumenten en maatschappij</a:t>
            </a:r>
          </a:p>
        </p:txBody>
      </p:sp>
      <p:sp>
        <p:nvSpPr>
          <p:cNvPr id="7" name="Tijdelijke aanduiding voor tekst 6">
            <a:extLst>
              <a:ext uri="{FF2B5EF4-FFF2-40B4-BE49-F238E27FC236}">
                <a16:creationId xmlns:a16="http://schemas.microsoft.com/office/drawing/2014/main" id="{F6C77F2B-7AA9-4329-80A1-2E9AA4D908A9}"/>
              </a:ext>
            </a:extLst>
          </p:cNvPr>
          <p:cNvSpPr>
            <a:spLocks noGrp="1"/>
          </p:cNvSpPr>
          <p:nvPr>
            <p:ph type="body" idx="10"/>
          </p:nvPr>
        </p:nvSpPr>
        <p:spPr>
          <a:xfrm>
            <a:off x="839788" y="6251454"/>
            <a:ext cx="3600000" cy="184666"/>
          </a:xfrm>
        </p:spPr>
        <p:txBody>
          <a:bodyPr/>
          <a:lstStyle/>
          <a:p>
            <a:r>
              <a:rPr lang="nl-NL" dirty="0"/>
              <a:t>2023-11-30</a:t>
            </a:r>
          </a:p>
        </p:txBody>
      </p:sp>
      <p:pic>
        <p:nvPicPr>
          <p:cNvPr id="2" name="Picture Placeholder 11" descr="A group of people wearing hardhats and looking at a cell phone&#10;&#10;Description automatically generated with low confidence">
            <a:extLst>
              <a:ext uri="{FF2B5EF4-FFF2-40B4-BE49-F238E27FC236}">
                <a16:creationId xmlns:a16="http://schemas.microsoft.com/office/drawing/2014/main" id="{D732BA2B-35FD-7B80-43DE-0CF1081FCB7F}"/>
              </a:ext>
            </a:extLst>
          </p:cNvPr>
          <p:cNvPicPr>
            <a:picLocks noChangeAspect="1"/>
          </p:cNvPicPr>
          <p:nvPr/>
        </p:nvPicPr>
        <p:blipFill>
          <a:blip r:embed="rId2">
            <a:extLst>
              <a:ext uri="{28A0092B-C50C-407E-A947-70E740481C1C}">
                <a14:useLocalDpi xmlns:a14="http://schemas.microsoft.com/office/drawing/2010/main" val="0"/>
              </a:ext>
            </a:extLst>
          </a:blip>
          <a:srcRect t="32741" b="32741"/>
          <a:stretch>
            <a:fillRect/>
          </a:stretch>
        </p:blipFill>
        <p:spPr>
          <a:xfrm>
            <a:off x="0" y="590733"/>
            <a:ext cx="12192000" cy="2838267"/>
          </a:xfrm>
          <a:prstGeom prst="rect">
            <a:avLst/>
          </a:prstGeom>
          <a:solidFill>
            <a:srgbClr val="FFFFFF">
              <a:lumMod val="95000"/>
            </a:srgbClr>
          </a:solidFill>
        </p:spPr>
      </p:pic>
    </p:spTree>
    <p:extLst>
      <p:ext uri="{BB962C8B-B14F-4D97-AF65-F5344CB8AC3E}">
        <p14:creationId xmlns:p14="http://schemas.microsoft.com/office/powerpoint/2010/main" val="15007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050" name="Group 2">
            <a:extLst>
              <a:ext uri="{FF2B5EF4-FFF2-40B4-BE49-F238E27FC236}">
                <a16:creationId xmlns:a16="http://schemas.microsoft.com/office/drawing/2014/main" id="{E3692FAE-10EE-3657-6835-9FC345F832E0}"/>
              </a:ext>
            </a:extLst>
          </p:cNvPr>
          <p:cNvGrpSpPr>
            <a:grpSpLocks/>
          </p:cNvGrpSpPr>
          <p:nvPr/>
        </p:nvGrpSpPr>
        <p:grpSpPr bwMode="auto">
          <a:xfrm>
            <a:off x="3124201" y="3352800"/>
            <a:ext cx="3063875" cy="2667000"/>
            <a:chOff x="1670" y="1344"/>
            <a:chExt cx="1930" cy="1680"/>
          </a:xfrm>
        </p:grpSpPr>
        <p:sp>
          <p:nvSpPr>
            <p:cNvPr id="386051" name="AutoShape 3">
              <a:extLst>
                <a:ext uri="{FF2B5EF4-FFF2-40B4-BE49-F238E27FC236}">
                  <a16:creationId xmlns:a16="http://schemas.microsoft.com/office/drawing/2014/main" id="{9E3B924E-CFF2-BFB7-5CB6-9C4458D28CAE}"/>
                </a:ext>
              </a:extLst>
            </p:cNvPr>
            <p:cNvSpPr>
              <a:spLocks noChangeArrowheads="1"/>
            </p:cNvSpPr>
            <p:nvPr/>
          </p:nvSpPr>
          <p:spPr bwMode="auto">
            <a:xfrm>
              <a:off x="1776" y="1344"/>
              <a:ext cx="480" cy="5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52" name="AutoShape 4">
              <a:extLst>
                <a:ext uri="{FF2B5EF4-FFF2-40B4-BE49-F238E27FC236}">
                  <a16:creationId xmlns:a16="http://schemas.microsoft.com/office/drawing/2014/main" id="{96EF1726-B117-B10D-3D6A-BFC87D4B6B88}"/>
                </a:ext>
              </a:extLst>
            </p:cNvPr>
            <p:cNvSpPr>
              <a:spLocks noChangeArrowheads="1"/>
            </p:cNvSpPr>
            <p:nvPr/>
          </p:nvSpPr>
          <p:spPr bwMode="auto">
            <a:xfrm rot="-5400000">
              <a:off x="1752" y="2472"/>
              <a:ext cx="480" cy="5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53" name="AutoShape 5">
              <a:extLst>
                <a:ext uri="{FF2B5EF4-FFF2-40B4-BE49-F238E27FC236}">
                  <a16:creationId xmlns:a16="http://schemas.microsoft.com/office/drawing/2014/main" id="{C646EC81-DB93-5788-5FF5-4FC997B5B9AC}"/>
                </a:ext>
              </a:extLst>
            </p:cNvPr>
            <p:cNvSpPr>
              <a:spLocks noChangeArrowheads="1"/>
            </p:cNvSpPr>
            <p:nvPr/>
          </p:nvSpPr>
          <p:spPr bwMode="auto">
            <a:xfrm rot="5400000">
              <a:off x="3096" y="1416"/>
              <a:ext cx="480" cy="5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54" name="AutoShape 6">
              <a:extLst>
                <a:ext uri="{FF2B5EF4-FFF2-40B4-BE49-F238E27FC236}">
                  <a16:creationId xmlns:a16="http://schemas.microsoft.com/office/drawing/2014/main" id="{FC2743D0-1DF1-8B05-CB78-C50D8EC3081D}"/>
                </a:ext>
              </a:extLst>
            </p:cNvPr>
            <p:cNvSpPr>
              <a:spLocks noChangeArrowheads="1"/>
            </p:cNvSpPr>
            <p:nvPr/>
          </p:nvSpPr>
          <p:spPr bwMode="auto">
            <a:xfrm rot="10800000">
              <a:off x="3072" y="2496"/>
              <a:ext cx="480" cy="52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55" name="Text Box 7">
              <a:extLst>
                <a:ext uri="{FF2B5EF4-FFF2-40B4-BE49-F238E27FC236}">
                  <a16:creationId xmlns:a16="http://schemas.microsoft.com/office/drawing/2014/main" id="{68E28D35-E2CC-C378-CCC8-D225F656098A}"/>
                </a:ext>
              </a:extLst>
            </p:cNvPr>
            <p:cNvSpPr txBox="1">
              <a:spLocks noChangeArrowheads="1"/>
            </p:cNvSpPr>
            <p:nvPr/>
          </p:nvSpPr>
          <p:spPr bwMode="auto">
            <a:xfrm>
              <a:off x="2400" y="1344"/>
              <a:ext cx="4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a:solidFill>
                    <a:srgbClr val="FF5050"/>
                  </a:solidFill>
                </a:rPr>
                <a:t>Plan</a:t>
              </a:r>
            </a:p>
          </p:txBody>
        </p:sp>
        <p:sp>
          <p:nvSpPr>
            <p:cNvPr id="386056" name="Text Box 8">
              <a:extLst>
                <a:ext uri="{FF2B5EF4-FFF2-40B4-BE49-F238E27FC236}">
                  <a16:creationId xmlns:a16="http://schemas.microsoft.com/office/drawing/2014/main" id="{6DFC811D-2028-C575-418B-A83C4DAA7D5A}"/>
                </a:ext>
              </a:extLst>
            </p:cNvPr>
            <p:cNvSpPr txBox="1">
              <a:spLocks noChangeArrowheads="1"/>
            </p:cNvSpPr>
            <p:nvPr/>
          </p:nvSpPr>
          <p:spPr bwMode="auto">
            <a:xfrm>
              <a:off x="3254" y="1993"/>
              <a:ext cx="3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a:solidFill>
                    <a:srgbClr val="FF5050"/>
                  </a:solidFill>
                </a:rPr>
                <a:t>Do</a:t>
              </a:r>
            </a:p>
          </p:txBody>
        </p:sp>
        <p:sp>
          <p:nvSpPr>
            <p:cNvPr id="386057" name="Text Box 9">
              <a:extLst>
                <a:ext uri="{FF2B5EF4-FFF2-40B4-BE49-F238E27FC236}">
                  <a16:creationId xmlns:a16="http://schemas.microsoft.com/office/drawing/2014/main" id="{A389741D-BBB9-2511-EF67-729969B65EE5}"/>
                </a:ext>
              </a:extLst>
            </p:cNvPr>
            <p:cNvSpPr txBox="1">
              <a:spLocks noChangeArrowheads="1"/>
            </p:cNvSpPr>
            <p:nvPr/>
          </p:nvSpPr>
          <p:spPr bwMode="auto">
            <a:xfrm>
              <a:off x="2352" y="2784"/>
              <a:ext cx="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a:solidFill>
                    <a:srgbClr val="FF5050"/>
                  </a:solidFill>
                </a:rPr>
                <a:t>Check</a:t>
              </a:r>
            </a:p>
          </p:txBody>
        </p:sp>
        <p:sp>
          <p:nvSpPr>
            <p:cNvPr id="386058" name="Text Box 10">
              <a:extLst>
                <a:ext uri="{FF2B5EF4-FFF2-40B4-BE49-F238E27FC236}">
                  <a16:creationId xmlns:a16="http://schemas.microsoft.com/office/drawing/2014/main" id="{BEF26C7C-2FD9-9BF0-8D52-5AF60E16C375}"/>
                </a:ext>
              </a:extLst>
            </p:cNvPr>
            <p:cNvSpPr txBox="1">
              <a:spLocks noChangeArrowheads="1"/>
            </p:cNvSpPr>
            <p:nvPr/>
          </p:nvSpPr>
          <p:spPr bwMode="auto">
            <a:xfrm>
              <a:off x="1670" y="2041"/>
              <a:ext cx="32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a:solidFill>
                    <a:srgbClr val="FF5050"/>
                  </a:solidFill>
                </a:rPr>
                <a:t>Act</a:t>
              </a:r>
            </a:p>
          </p:txBody>
        </p:sp>
      </p:grpSp>
      <p:sp>
        <p:nvSpPr>
          <p:cNvPr id="386059" name="AutoShape 11">
            <a:extLst>
              <a:ext uri="{FF2B5EF4-FFF2-40B4-BE49-F238E27FC236}">
                <a16:creationId xmlns:a16="http://schemas.microsoft.com/office/drawing/2014/main" id="{6DEEB265-B472-FEC5-6D31-3DDB8C924D94}"/>
              </a:ext>
            </a:extLst>
          </p:cNvPr>
          <p:cNvSpPr>
            <a:spLocks noChangeArrowheads="1"/>
          </p:cNvSpPr>
          <p:nvPr/>
        </p:nvSpPr>
        <p:spPr bwMode="auto">
          <a:xfrm>
            <a:off x="4419600" y="2057400"/>
            <a:ext cx="533400" cy="990600"/>
          </a:xfrm>
          <a:prstGeom prst="downArrow">
            <a:avLst>
              <a:gd name="adj1" fmla="val 50000"/>
              <a:gd name="adj2" fmla="val 46429"/>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60" name="Text Box 12">
            <a:extLst>
              <a:ext uri="{FF2B5EF4-FFF2-40B4-BE49-F238E27FC236}">
                <a16:creationId xmlns:a16="http://schemas.microsoft.com/office/drawing/2014/main" id="{A390F1E9-E745-257B-84D9-57A364BD9592}"/>
              </a:ext>
            </a:extLst>
          </p:cNvPr>
          <p:cNvSpPr txBox="1">
            <a:spLocks noChangeArrowheads="1"/>
          </p:cNvSpPr>
          <p:nvPr/>
        </p:nvSpPr>
        <p:spPr bwMode="auto">
          <a:xfrm>
            <a:off x="1676401" y="1828800"/>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b="1" dirty="0">
                <a:solidFill>
                  <a:srgbClr val="339933"/>
                </a:solidFill>
              </a:rPr>
              <a:t>Milieu</a:t>
            </a:r>
          </a:p>
        </p:txBody>
      </p:sp>
      <p:sp>
        <p:nvSpPr>
          <p:cNvPr id="386061" name="Text Box 13">
            <a:extLst>
              <a:ext uri="{FF2B5EF4-FFF2-40B4-BE49-F238E27FC236}">
                <a16:creationId xmlns:a16="http://schemas.microsoft.com/office/drawing/2014/main" id="{7568F134-1B3E-8370-A281-D75002376D54}"/>
              </a:ext>
            </a:extLst>
          </p:cNvPr>
          <p:cNvSpPr txBox="1">
            <a:spLocks noChangeArrowheads="1"/>
          </p:cNvSpPr>
          <p:nvPr/>
        </p:nvSpPr>
        <p:spPr bwMode="auto">
          <a:xfrm>
            <a:off x="2438400" y="1219200"/>
            <a:ext cx="11336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b="1" dirty="0" err="1">
                <a:solidFill>
                  <a:srgbClr val="0070C0"/>
                </a:solidFill>
              </a:rPr>
              <a:t>Kwaliteit</a:t>
            </a:r>
            <a:endParaRPr lang="en-US" altLang="nl-NL" b="1" dirty="0">
              <a:solidFill>
                <a:srgbClr val="0070C0"/>
              </a:solidFill>
            </a:endParaRPr>
          </a:p>
        </p:txBody>
      </p:sp>
      <p:sp>
        <p:nvSpPr>
          <p:cNvPr id="386062" name="Text Box 14">
            <a:extLst>
              <a:ext uri="{FF2B5EF4-FFF2-40B4-BE49-F238E27FC236}">
                <a16:creationId xmlns:a16="http://schemas.microsoft.com/office/drawing/2014/main" id="{1C112E0E-4246-5BB1-A211-8CACBE7B2B84}"/>
              </a:ext>
            </a:extLst>
          </p:cNvPr>
          <p:cNvSpPr txBox="1">
            <a:spLocks noChangeArrowheads="1"/>
          </p:cNvSpPr>
          <p:nvPr/>
        </p:nvSpPr>
        <p:spPr bwMode="auto">
          <a:xfrm>
            <a:off x="4267201" y="762000"/>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b="1" dirty="0" err="1">
                <a:solidFill>
                  <a:srgbClr val="FF5050"/>
                </a:solidFill>
              </a:rPr>
              <a:t>Arbo</a:t>
            </a:r>
            <a:endParaRPr lang="en-US" altLang="nl-NL" b="1" dirty="0">
              <a:solidFill>
                <a:srgbClr val="FF5050"/>
              </a:solidFill>
            </a:endParaRPr>
          </a:p>
        </p:txBody>
      </p:sp>
      <p:sp>
        <p:nvSpPr>
          <p:cNvPr id="386063" name="Text Box 15">
            <a:extLst>
              <a:ext uri="{FF2B5EF4-FFF2-40B4-BE49-F238E27FC236}">
                <a16:creationId xmlns:a16="http://schemas.microsoft.com/office/drawing/2014/main" id="{16EB286A-C301-08EB-6294-6156FF285295}"/>
              </a:ext>
            </a:extLst>
          </p:cNvPr>
          <p:cNvSpPr txBox="1">
            <a:spLocks noChangeArrowheads="1"/>
          </p:cNvSpPr>
          <p:nvPr/>
        </p:nvSpPr>
        <p:spPr bwMode="auto">
          <a:xfrm>
            <a:off x="5486400" y="1066800"/>
            <a:ext cx="21167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b="1" dirty="0" err="1"/>
              <a:t>Voedselveiligheid</a:t>
            </a:r>
            <a:endParaRPr lang="en-US" altLang="nl-NL" b="1" dirty="0"/>
          </a:p>
        </p:txBody>
      </p:sp>
      <p:sp>
        <p:nvSpPr>
          <p:cNvPr id="386064" name="Text Box 16">
            <a:extLst>
              <a:ext uri="{FF2B5EF4-FFF2-40B4-BE49-F238E27FC236}">
                <a16:creationId xmlns:a16="http://schemas.microsoft.com/office/drawing/2014/main" id="{8F5761D0-688F-A816-E44B-960AB7D1CB87}"/>
              </a:ext>
            </a:extLst>
          </p:cNvPr>
          <p:cNvSpPr txBox="1">
            <a:spLocks noChangeArrowheads="1"/>
          </p:cNvSpPr>
          <p:nvPr/>
        </p:nvSpPr>
        <p:spPr bwMode="auto">
          <a:xfrm>
            <a:off x="6815664" y="1828800"/>
            <a:ext cx="13901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nl-NL" b="1" dirty="0" err="1">
                <a:solidFill>
                  <a:srgbClr val="008080"/>
                </a:solidFill>
              </a:rPr>
              <a:t>Informatie</a:t>
            </a:r>
            <a:br>
              <a:rPr lang="en-US" altLang="nl-NL" b="1" dirty="0">
                <a:solidFill>
                  <a:srgbClr val="008080"/>
                </a:solidFill>
              </a:rPr>
            </a:br>
            <a:r>
              <a:rPr lang="en-US" altLang="nl-NL" b="1" dirty="0" err="1">
                <a:solidFill>
                  <a:srgbClr val="008080"/>
                </a:solidFill>
              </a:rPr>
              <a:t>beveiliging</a:t>
            </a:r>
            <a:endParaRPr lang="en-US" altLang="nl-NL" b="1" dirty="0">
              <a:solidFill>
                <a:srgbClr val="008080"/>
              </a:solidFill>
            </a:endParaRPr>
          </a:p>
        </p:txBody>
      </p:sp>
      <p:pic>
        <p:nvPicPr>
          <p:cNvPr id="386065" name="Picture 17">
            <a:extLst>
              <a:ext uri="{FF2B5EF4-FFF2-40B4-BE49-F238E27FC236}">
                <a16:creationId xmlns:a16="http://schemas.microsoft.com/office/drawing/2014/main" id="{BCA071A5-B4AA-B644-733E-33E6937F7F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191000"/>
            <a:ext cx="2160588"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6066" name="AutoShape 18">
            <a:extLst>
              <a:ext uri="{FF2B5EF4-FFF2-40B4-BE49-F238E27FC236}">
                <a16:creationId xmlns:a16="http://schemas.microsoft.com/office/drawing/2014/main" id="{7592D0BE-D862-5EBD-6B2A-04B0422A5D82}"/>
              </a:ext>
            </a:extLst>
          </p:cNvPr>
          <p:cNvSpPr>
            <a:spLocks noChangeArrowheads="1"/>
          </p:cNvSpPr>
          <p:nvPr/>
        </p:nvSpPr>
        <p:spPr bwMode="auto">
          <a:xfrm>
            <a:off x="6729414" y="4343400"/>
            <a:ext cx="1265237" cy="533400"/>
          </a:xfrm>
          <a:prstGeom prst="leftArrow">
            <a:avLst>
              <a:gd name="adj1" fmla="val 50000"/>
              <a:gd name="adj2" fmla="val 59301"/>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6067" name="Text Box 19">
            <a:extLst>
              <a:ext uri="{FF2B5EF4-FFF2-40B4-BE49-F238E27FC236}">
                <a16:creationId xmlns:a16="http://schemas.microsoft.com/office/drawing/2014/main" id="{C41C2BC3-C76D-D0ED-BCB5-EB241515BEB4}"/>
              </a:ext>
            </a:extLst>
          </p:cNvPr>
          <p:cNvSpPr txBox="1">
            <a:spLocks noChangeArrowheads="1"/>
          </p:cNvSpPr>
          <p:nvPr/>
        </p:nvSpPr>
        <p:spPr bwMode="auto">
          <a:xfrm>
            <a:off x="8205788" y="4419600"/>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nl-NL"/>
              <a:t>ISO Guide 72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p:cNvSpPr>
            <a:spLocks noChangeArrowheads="1"/>
          </p:cNvSpPr>
          <p:nvPr/>
        </p:nvSpPr>
        <p:spPr bwMode="auto">
          <a:xfrm>
            <a:off x="2286000" y="1143000"/>
            <a:ext cx="838200" cy="762000"/>
          </a:xfrm>
          <a:prstGeom prst="triangle">
            <a:avLst>
              <a:gd name="adj" fmla="val 49995"/>
            </a:avLst>
          </a:prstGeom>
          <a:solidFill>
            <a:schemeClr val="bg1"/>
          </a:solidFill>
          <a:ln w="25400">
            <a:solidFill>
              <a:schemeClr val="tx1"/>
            </a:solidFill>
            <a:miter lim="800000"/>
            <a:headEnd/>
            <a:tailEnd/>
          </a:ln>
        </p:spPr>
        <p:txBody>
          <a:bodyPr wrap="none" anchor="ctr"/>
          <a:lstStyle/>
          <a:p>
            <a:pPr marL="0" marR="0" lvl="0" indent="0" algn="ctr"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QMS</a:t>
            </a:r>
          </a:p>
        </p:txBody>
      </p:sp>
      <p:sp>
        <p:nvSpPr>
          <p:cNvPr id="33795" name="Rectangle 4"/>
          <p:cNvSpPr>
            <a:spLocks noChangeArrowheads="1"/>
          </p:cNvSpPr>
          <p:nvPr/>
        </p:nvSpPr>
        <p:spPr bwMode="auto">
          <a:xfrm>
            <a:off x="2286000" y="3124200"/>
            <a:ext cx="914400" cy="838200"/>
          </a:xfrm>
          <a:prstGeom prst="rect">
            <a:avLst/>
          </a:prstGeom>
          <a:solidFill>
            <a:schemeClr val="bg1"/>
          </a:solidFill>
          <a:ln w="28575">
            <a:solidFill>
              <a:srgbClr val="FF0000"/>
            </a:solidFill>
            <a:miter lim="800000"/>
            <a:headEnd/>
            <a:tailEnd/>
          </a:ln>
        </p:spPr>
        <p:txBody>
          <a:bodyPr wrap="none" anchor="ctr"/>
          <a:lstStyle/>
          <a:p>
            <a:pPr marL="0" marR="0" lvl="0" indent="0" algn="ctr"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OHS</a:t>
            </a:r>
          </a:p>
        </p:txBody>
      </p:sp>
      <p:sp>
        <p:nvSpPr>
          <p:cNvPr id="33796" name="Oval 5"/>
          <p:cNvSpPr>
            <a:spLocks noChangeArrowheads="1"/>
          </p:cNvSpPr>
          <p:nvPr/>
        </p:nvSpPr>
        <p:spPr bwMode="auto">
          <a:xfrm>
            <a:off x="2209800" y="2057400"/>
            <a:ext cx="990600" cy="9144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EMS</a:t>
            </a:r>
          </a:p>
        </p:txBody>
      </p:sp>
      <p:sp>
        <p:nvSpPr>
          <p:cNvPr id="33797" name="Line 6"/>
          <p:cNvSpPr>
            <a:spLocks noChangeShapeType="1"/>
          </p:cNvSpPr>
          <p:nvPr/>
        </p:nvSpPr>
        <p:spPr bwMode="auto">
          <a:xfrm>
            <a:off x="3810000" y="6096000"/>
            <a:ext cx="6400800" cy="0"/>
          </a:xfrm>
          <a:prstGeom prst="line">
            <a:avLst/>
          </a:prstGeom>
          <a:noFill/>
          <a:ln w="762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798" name="Line 7"/>
          <p:cNvSpPr>
            <a:spLocks noChangeShapeType="1"/>
          </p:cNvSpPr>
          <p:nvPr/>
        </p:nvSpPr>
        <p:spPr bwMode="auto">
          <a:xfrm flipV="1">
            <a:off x="38862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799" name="Line 8"/>
          <p:cNvSpPr>
            <a:spLocks noChangeShapeType="1"/>
          </p:cNvSpPr>
          <p:nvPr/>
        </p:nvSpPr>
        <p:spPr bwMode="auto">
          <a:xfrm flipV="1">
            <a:off x="96774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800" name="Line 9"/>
          <p:cNvSpPr>
            <a:spLocks noChangeShapeType="1"/>
          </p:cNvSpPr>
          <p:nvPr/>
        </p:nvSpPr>
        <p:spPr bwMode="auto">
          <a:xfrm>
            <a:off x="5791200" y="6096000"/>
            <a:ext cx="2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801" name="Line 10"/>
          <p:cNvSpPr>
            <a:spLocks noChangeShapeType="1"/>
          </p:cNvSpPr>
          <p:nvPr/>
        </p:nvSpPr>
        <p:spPr bwMode="auto">
          <a:xfrm flipV="1">
            <a:off x="57150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802" name="Line 11"/>
          <p:cNvSpPr>
            <a:spLocks noChangeShapeType="1"/>
          </p:cNvSpPr>
          <p:nvPr/>
        </p:nvSpPr>
        <p:spPr bwMode="auto">
          <a:xfrm flipV="1">
            <a:off x="76962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803" name="Rectangle 12"/>
          <p:cNvSpPr>
            <a:spLocks noChangeArrowheads="1"/>
          </p:cNvSpPr>
          <p:nvPr/>
        </p:nvSpPr>
        <p:spPr bwMode="auto">
          <a:xfrm>
            <a:off x="3565525" y="62245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2000</a:t>
            </a:r>
          </a:p>
        </p:txBody>
      </p:sp>
      <p:sp>
        <p:nvSpPr>
          <p:cNvPr id="33804" name="Rectangle 13"/>
          <p:cNvSpPr>
            <a:spLocks noChangeArrowheads="1"/>
          </p:cNvSpPr>
          <p:nvPr/>
        </p:nvSpPr>
        <p:spPr bwMode="auto">
          <a:xfrm>
            <a:off x="54705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2005</a:t>
            </a:r>
          </a:p>
        </p:txBody>
      </p:sp>
      <p:sp>
        <p:nvSpPr>
          <p:cNvPr id="33805" name="Rectangle 14"/>
          <p:cNvSpPr>
            <a:spLocks noChangeArrowheads="1"/>
          </p:cNvSpPr>
          <p:nvPr/>
        </p:nvSpPr>
        <p:spPr bwMode="auto">
          <a:xfrm>
            <a:off x="74517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2010</a:t>
            </a:r>
          </a:p>
        </p:txBody>
      </p:sp>
      <p:sp>
        <p:nvSpPr>
          <p:cNvPr id="33806" name="Rectangle 15"/>
          <p:cNvSpPr>
            <a:spLocks noChangeArrowheads="1"/>
          </p:cNvSpPr>
          <p:nvPr/>
        </p:nvSpPr>
        <p:spPr bwMode="auto">
          <a:xfrm>
            <a:off x="94329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2015</a:t>
            </a:r>
          </a:p>
        </p:txBody>
      </p:sp>
      <p:sp>
        <p:nvSpPr>
          <p:cNvPr id="33809" name="AutoShape 18"/>
          <p:cNvSpPr>
            <a:spLocks noChangeArrowheads="1"/>
          </p:cNvSpPr>
          <p:nvPr/>
        </p:nvSpPr>
        <p:spPr bwMode="auto">
          <a:xfrm>
            <a:off x="2133600" y="4383089"/>
            <a:ext cx="1143000" cy="1062037"/>
          </a:xfrm>
          <a:prstGeom prst="diamond">
            <a:avLst/>
          </a:prstGeom>
          <a:noFill/>
          <a:ln w="38100">
            <a:solidFill>
              <a:srgbClr val="FF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More</a:t>
            </a:r>
            <a:b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MSS</a:t>
            </a:r>
          </a:p>
        </p:txBody>
      </p:sp>
      <p:sp>
        <p:nvSpPr>
          <p:cNvPr id="33810" name="Rectangle 19"/>
          <p:cNvSpPr>
            <a:spLocks noChangeArrowheads="1"/>
          </p:cNvSpPr>
          <p:nvPr/>
        </p:nvSpPr>
        <p:spPr bwMode="auto">
          <a:xfrm>
            <a:off x="4724400" y="2209800"/>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itchFamily="34" charset="0"/>
                <a:ea typeface="+mn-ea"/>
                <a:cs typeface="+mn-cs"/>
              </a:rPr>
              <a:t>ISO 14001</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itchFamily="34" charset="0"/>
                <a:ea typeface="+mn-ea"/>
                <a:cs typeface="+mn-cs"/>
              </a:rPr>
              <a:t>2</a:t>
            </a:r>
            <a:r>
              <a:rPr kumimoji="0" lang="en-US" sz="1800" b="0" i="0" u="none" strike="noStrike" kern="1200" cap="none" spc="0" normalizeH="0" baseline="30000" noProof="0" dirty="0">
                <a:ln>
                  <a:noFill/>
                </a:ln>
                <a:solidFill>
                  <a:srgbClr val="00B050"/>
                </a:solidFill>
                <a:effectLst/>
                <a:uLnTx/>
                <a:uFillTx/>
                <a:latin typeface="Arial" pitchFamily="34" charset="0"/>
                <a:ea typeface="+mn-ea"/>
                <a:cs typeface="+mn-cs"/>
              </a:rPr>
              <a:t>nd</a:t>
            </a:r>
            <a:r>
              <a:rPr kumimoji="0" lang="en-US" sz="1800" b="0" i="0" u="none" strike="noStrike" kern="1200" cap="none" spc="0" normalizeH="0" baseline="0" noProof="0" dirty="0">
                <a:ln>
                  <a:noFill/>
                </a:ln>
                <a:solidFill>
                  <a:srgbClr val="00B050"/>
                </a:solidFill>
                <a:effectLst/>
                <a:uLnTx/>
                <a:uFillTx/>
                <a:latin typeface="Arial" pitchFamily="34" charset="0"/>
                <a:ea typeface="+mn-ea"/>
                <a:cs typeface="+mn-cs"/>
              </a:rPr>
              <a:t> edition</a:t>
            </a:r>
          </a:p>
        </p:txBody>
      </p:sp>
      <p:sp>
        <p:nvSpPr>
          <p:cNvPr id="33811" name="Rectangle 20"/>
          <p:cNvSpPr>
            <a:spLocks noChangeArrowheads="1"/>
          </p:cNvSpPr>
          <p:nvPr/>
        </p:nvSpPr>
        <p:spPr bwMode="auto">
          <a:xfrm>
            <a:off x="6477000" y="1143001"/>
            <a:ext cx="1186222"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ISO 9001</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mn-cs"/>
              </a:rPr>
              <a:t>th</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edition</a:t>
            </a:r>
          </a:p>
        </p:txBody>
      </p:sp>
      <p:sp>
        <p:nvSpPr>
          <p:cNvPr id="186389" name="Text Box 21"/>
          <p:cNvSpPr txBox="1">
            <a:spLocks noChangeArrowheads="1"/>
          </p:cNvSpPr>
          <p:nvPr/>
        </p:nvSpPr>
        <p:spPr bwMode="auto">
          <a:xfrm>
            <a:off x="5105400" y="4114801"/>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ISO 22000</a:t>
            </a:r>
          </a:p>
        </p:txBody>
      </p:sp>
      <p:sp>
        <p:nvSpPr>
          <p:cNvPr id="186397" name="Text Box 29"/>
          <p:cNvSpPr txBox="1">
            <a:spLocks noChangeArrowheads="1"/>
          </p:cNvSpPr>
          <p:nvPr/>
        </p:nvSpPr>
        <p:spPr bwMode="auto">
          <a:xfrm>
            <a:off x="5867400" y="4724401"/>
            <a:ext cx="1287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itchFamily="34" charset="0"/>
                <a:ea typeface="ＭＳ Ｐゴシック" pitchFamily="34" charset="-128"/>
              </a:defRPr>
            </a:lvl1pPr>
            <a:lvl2pPr marL="742950" indent="-285750" defTabSz="762000" eaLnBrk="0" hangingPunct="0">
              <a:defRPr>
                <a:solidFill>
                  <a:schemeClr val="tx1"/>
                </a:solidFill>
                <a:latin typeface="Arial" pitchFamily="34" charset="0"/>
                <a:ea typeface="ＭＳ Ｐゴシック" pitchFamily="34" charset="-128"/>
              </a:defRPr>
            </a:lvl2pPr>
            <a:lvl3pPr marL="1143000" indent="-228600" defTabSz="762000" eaLnBrk="0" hangingPunct="0">
              <a:defRPr>
                <a:solidFill>
                  <a:schemeClr val="tx1"/>
                </a:solidFill>
                <a:latin typeface="Arial" pitchFamily="34" charset="0"/>
                <a:ea typeface="ＭＳ Ｐゴシック" pitchFamily="34" charset="-128"/>
              </a:defRPr>
            </a:lvl3pPr>
            <a:lvl4pPr marL="1600200" indent="-228600" defTabSz="762000" eaLnBrk="0" hangingPunct="0">
              <a:defRPr>
                <a:solidFill>
                  <a:schemeClr val="tx1"/>
                </a:solidFill>
                <a:latin typeface="Arial" pitchFamily="34" charset="0"/>
                <a:ea typeface="ＭＳ Ｐゴシック" pitchFamily="34" charset="-128"/>
              </a:defRPr>
            </a:lvl4pPr>
            <a:lvl5pPr marL="2057400" indent="-228600" defTabSz="762000" eaLnBrk="0" hangingPunct="0">
              <a:defRPr>
                <a:solidFill>
                  <a:schemeClr val="tx1"/>
                </a:solidFill>
                <a:latin typeface="Arial" pitchFamily="34" charset="0"/>
                <a:ea typeface="ＭＳ Ｐゴシック" pitchFamily="34" charset="-128"/>
              </a:defRPr>
            </a:lvl5pPr>
            <a:lvl6pPr marL="2514600" indent="-228600" defTabSz="7620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7620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7620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7620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ISO 28000</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ISO 27001</a:t>
            </a:r>
          </a:p>
        </p:txBody>
      </p:sp>
      <p:sp>
        <p:nvSpPr>
          <p:cNvPr id="33815" name="Text Box 26"/>
          <p:cNvSpPr txBox="1">
            <a:spLocks noChangeArrowheads="1"/>
          </p:cNvSpPr>
          <p:nvPr/>
        </p:nvSpPr>
        <p:spPr bwMode="auto">
          <a:xfrm>
            <a:off x="3740727" y="3330287"/>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OHSAS 18001</a:t>
            </a:r>
          </a:p>
        </p:txBody>
      </p:sp>
      <p:sp>
        <p:nvSpPr>
          <p:cNvPr id="33819" name="Text Box 30"/>
          <p:cNvSpPr txBox="1">
            <a:spLocks noChangeArrowheads="1"/>
          </p:cNvSpPr>
          <p:nvPr/>
        </p:nvSpPr>
        <p:spPr bwMode="auto">
          <a:xfrm>
            <a:off x="5565775" y="323215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OHSAS 18001</a:t>
            </a:r>
            <a:br>
              <a:rPr kumimoji="0" lang="nl-NL"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br>
            <a:r>
              <a:rPr kumimoji="0" lang="nl-NL"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2</a:t>
            </a:r>
            <a:r>
              <a:rPr kumimoji="0" lang="nl-NL" sz="1800" b="0" i="0" u="none" strike="noStrike" kern="1200" cap="none" spc="0" normalizeH="0" baseline="30000" noProof="0" dirty="0">
                <a:ln>
                  <a:noFill/>
                </a:ln>
                <a:solidFill>
                  <a:srgbClr val="FF0000"/>
                </a:solidFill>
                <a:effectLst/>
                <a:uLnTx/>
                <a:uFillTx/>
                <a:latin typeface="Arial" pitchFamily="34" charset="0"/>
                <a:ea typeface="ＭＳ Ｐゴシック" pitchFamily="34" charset="-128"/>
                <a:cs typeface="+mn-cs"/>
              </a:rPr>
              <a:t>nd</a:t>
            </a:r>
            <a:r>
              <a:rPr kumimoji="0" lang="nl-NL"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rPr>
              <a:t> edition</a:t>
            </a:r>
            <a:endParaRPr kumimoji="0" lang="en-US" sz="1800" b="0" i="0"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mn-cs"/>
            </a:endParaRPr>
          </a:p>
        </p:txBody>
      </p:sp>
      <p:sp>
        <p:nvSpPr>
          <p:cNvPr id="5" name="Title 1">
            <a:extLst>
              <a:ext uri="{FF2B5EF4-FFF2-40B4-BE49-F238E27FC236}">
                <a16:creationId xmlns:a16="http://schemas.microsoft.com/office/drawing/2014/main" id="{74FA01C6-DE47-82BB-5B03-7F3D86873842}"/>
              </a:ext>
            </a:extLst>
          </p:cNvPr>
          <p:cNvSpPr>
            <a:spLocks noGrp="1"/>
          </p:cNvSpPr>
          <p:nvPr>
            <p:ph type="title"/>
          </p:nvPr>
        </p:nvSpPr>
        <p:spPr>
          <a:xfrm>
            <a:off x="1641764" y="381000"/>
            <a:ext cx="9164781" cy="706604"/>
          </a:xfrm>
        </p:spPr>
        <p:txBody>
          <a:bodyPr/>
          <a:lstStyle/>
          <a:p>
            <a:pPr defTabSz="762000"/>
            <a:r>
              <a:rPr lang="en-US" sz="2800" dirty="0">
                <a:ea typeface="ＭＳ Ｐゴシック" pitchFamily="34" charset="-128"/>
              </a:rPr>
              <a:t>Ontwikkeling </a:t>
            </a:r>
            <a:r>
              <a:rPr lang="en-US" sz="2800" dirty="0" err="1">
                <a:ea typeface="ＭＳ Ｐゴシック" pitchFamily="34" charset="-128"/>
              </a:rPr>
              <a:t>normen</a:t>
            </a:r>
            <a:r>
              <a:rPr lang="en-US" sz="2800" dirty="0">
                <a:ea typeface="ＭＳ Ｐゴシック" pitchFamily="34" charset="-128"/>
              </a:rPr>
              <a:t> voor </a:t>
            </a:r>
            <a:r>
              <a:rPr lang="en-US" sz="2800" dirty="0" err="1">
                <a:ea typeface="ＭＳ Ｐゴシック" pitchFamily="34" charset="-128"/>
              </a:rPr>
              <a:t>managementsystemen</a:t>
            </a:r>
            <a:r>
              <a:rPr lang="en-US" sz="2800" dirty="0">
                <a:ea typeface="ＭＳ Ｐゴシック" pitchFamily="34" charset="-128"/>
              </a:rPr>
              <a:t> (IV)</a:t>
            </a:r>
            <a:br>
              <a:rPr lang="en-US" sz="2800" dirty="0">
                <a:ea typeface="ＭＳ Ｐゴシック" pitchFamily="34" charset="-128"/>
              </a:rPr>
            </a:br>
            <a:endParaRPr lang="nl-NL" sz="2800" dirty="0">
              <a:ea typeface="ＭＳ Ｐゴシック" pitchFamily="34" charset="-128"/>
            </a:endParaRPr>
          </a:p>
        </p:txBody>
      </p:sp>
      <p:grpSp>
        <p:nvGrpSpPr>
          <p:cNvPr id="2" name="Group 18">
            <a:extLst>
              <a:ext uri="{FF2B5EF4-FFF2-40B4-BE49-F238E27FC236}">
                <a16:creationId xmlns:a16="http://schemas.microsoft.com/office/drawing/2014/main" id="{9E7129A6-98C2-4801-CE46-AC75372BF685}"/>
              </a:ext>
            </a:extLst>
          </p:cNvPr>
          <p:cNvGrpSpPr>
            <a:grpSpLocks/>
          </p:cNvGrpSpPr>
          <p:nvPr/>
        </p:nvGrpSpPr>
        <p:grpSpPr bwMode="auto">
          <a:xfrm>
            <a:off x="3015422" y="5233203"/>
            <a:ext cx="903288" cy="842963"/>
            <a:chOff x="4375" y="1350"/>
            <a:chExt cx="876" cy="861"/>
          </a:xfrm>
        </p:grpSpPr>
        <p:sp>
          <p:nvSpPr>
            <p:cNvPr id="3" name="Rectangle 19">
              <a:extLst>
                <a:ext uri="{FF2B5EF4-FFF2-40B4-BE49-F238E27FC236}">
                  <a16:creationId xmlns:a16="http://schemas.microsoft.com/office/drawing/2014/main" id="{0C0346B3-131E-E20F-02B5-F1F445E83056}"/>
                </a:ext>
              </a:extLst>
            </p:cNvPr>
            <p:cNvSpPr>
              <a:spLocks noChangeArrowheads="1"/>
            </p:cNvSpPr>
            <p:nvPr/>
          </p:nvSpPr>
          <p:spPr bwMode="auto">
            <a:xfrm>
              <a:off x="4375" y="1350"/>
              <a:ext cx="876" cy="861"/>
            </a:xfrm>
            <a:prstGeom prst="rect">
              <a:avLst/>
            </a:prstGeom>
            <a:solidFill>
              <a:schemeClr val="bg1"/>
            </a:solidFill>
            <a:ln w="1270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val 20">
              <a:extLst>
                <a:ext uri="{FF2B5EF4-FFF2-40B4-BE49-F238E27FC236}">
                  <a16:creationId xmlns:a16="http://schemas.microsoft.com/office/drawing/2014/main" id="{C00EC231-DFDA-94C6-8EB1-41F6593E573F}"/>
                </a:ext>
              </a:extLst>
            </p:cNvPr>
            <p:cNvSpPr>
              <a:spLocks noChangeArrowheads="1"/>
            </p:cNvSpPr>
            <p:nvPr/>
          </p:nvSpPr>
          <p:spPr bwMode="auto">
            <a:xfrm>
              <a:off x="4375" y="1350"/>
              <a:ext cx="876" cy="861"/>
            </a:xfrm>
            <a:prstGeom prst="ellipse">
              <a:avLst/>
            </a:prstGeom>
            <a:solidFill>
              <a:schemeClr val="bg1"/>
            </a:solidFill>
            <a:ln w="1270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AutoShape 21">
              <a:extLst>
                <a:ext uri="{FF2B5EF4-FFF2-40B4-BE49-F238E27FC236}">
                  <a16:creationId xmlns:a16="http://schemas.microsoft.com/office/drawing/2014/main" id="{39A178AC-C799-1C15-D210-3305229AE2B0}"/>
                </a:ext>
              </a:extLst>
            </p:cNvPr>
            <p:cNvSpPr>
              <a:spLocks noChangeArrowheads="1"/>
            </p:cNvSpPr>
            <p:nvPr/>
          </p:nvSpPr>
          <p:spPr bwMode="auto">
            <a:xfrm>
              <a:off x="4379" y="1354"/>
              <a:ext cx="868" cy="853"/>
            </a:xfrm>
            <a:prstGeom prst="triangle">
              <a:avLst>
                <a:gd name="adj" fmla="val 49995"/>
              </a:avLst>
            </a:prstGeom>
            <a:solidFill>
              <a:schemeClr val="bg1"/>
            </a:solidFill>
            <a:ln w="2540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 name="Text Box 27">
            <a:extLst>
              <a:ext uri="{FF2B5EF4-FFF2-40B4-BE49-F238E27FC236}">
                <a16:creationId xmlns:a16="http://schemas.microsoft.com/office/drawing/2014/main" id="{BD8E89D2-0255-DE72-97AC-EF4A7B666C5C}"/>
              </a:ext>
            </a:extLst>
          </p:cNvPr>
          <p:cNvSpPr txBox="1">
            <a:spLocks noChangeArrowheads="1"/>
          </p:cNvSpPr>
          <p:nvPr/>
        </p:nvSpPr>
        <p:spPr bwMode="auto">
          <a:xfrm>
            <a:off x="3569277" y="4529125"/>
            <a:ext cx="202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1800" b="0" i="0" u="none" strike="noStrike" kern="0" cap="none" spc="0" normalizeH="0" baseline="0" noProof="0" dirty="0">
                <a:ln>
                  <a:noFill/>
                </a:ln>
                <a:solidFill>
                  <a:srgbClr val="000000"/>
                </a:solidFill>
                <a:effectLst/>
                <a:uLnTx/>
                <a:uFillTx/>
                <a:latin typeface="Arial" panose="020B0604020202020204"/>
                <a:ea typeface="+mn-ea"/>
                <a:cs typeface="+mn-cs"/>
              </a:rPr>
              <a:t>Risk management</a:t>
            </a:r>
            <a:br>
              <a:rPr kumimoji="0" lang="nl-NL" altLang="nl-NL" sz="18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nl-NL" altLang="nl-NL" sz="1800" b="0" i="0" u="none" strike="noStrike" kern="0" cap="none" spc="0" normalizeH="0" baseline="0" noProof="0" dirty="0">
                <a:ln>
                  <a:noFill/>
                </a:ln>
                <a:solidFill>
                  <a:srgbClr val="000000"/>
                </a:solidFill>
                <a:effectLst/>
                <a:uLnTx/>
                <a:uFillTx/>
                <a:latin typeface="Arial" panose="020B0604020202020204"/>
                <a:ea typeface="+mn-ea"/>
                <a:cs typeface="+mn-cs"/>
              </a:rPr>
              <a:t>Guide 73</a:t>
            </a:r>
          </a:p>
        </p:txBody>
      </p:sp>
      <p:sp>
        <p:nvSpPr>
          <p:cNvPr id="9" name="Text Box 25">
            <a:extLst>
              <a:ext uri="{FF2B5EF4-FFF2-40B4-BE49-F238E27FC236}">
                <a16:creationId xmlns:a16="http://schemas.microsoft.com/office/drawing/2014/main" id="{C8D9AC0B-CADF-4E5C-0952-207FC27AF98E}"/>
              </a:ext>
            </a:extLst>
          </p:cNvPr>
          <p:cNvSpPr txBox="1">
            <a:spLocks noChangeArrowheads="1"/>
          </p:cNvSpPr>
          <p:nvPr/>
        </p:nvSpPr>
        <p:spPr bwMode="auto">
          <a:xfrm>
            <a:off x="4194934" y="5311485"/>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nl-NL"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Guide 72</a:t>
            </a:r>
          </a:p>
          <a:p>
            <a:pPr marL="0" marR="0" lvl="0" indent="0" algn="l" defTabSz="762000" rtl="0" eaLnBrk="0" fontAlgn="base" latinLnBrk="0" hangingPunct="0">
              <a:lnSpc>
                <a:spcPct val="100000"/>
              </a:lnSpc>
              <a:spcBef>
                <a:spcPct val="0"/>
              </a:spcBef>
              <a:spcAft>
                <a:spcPct val="0"/>
              </a:spcAft>
              <a:buClrTx/>
              <a:buSzTx/>
              <a:buFontTx/>
              <a:buNone/>
              <a:tabLst/>
              <a:defRPr/>
            </a:pPr>
            <a:r>
              <a:rPr kumimoji="0" lang="nl-NL" altLang="nl-NL"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ISO 19011</a:t>
            </a:r>
            <a:endParaRPr kumimoji="0" lang="en-US" altLang="nl-NL"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1" name="Afbeelding 10">
            <a:extLst>
              <a:ext uri="{FF2B5EF4-FFF2-40B4-BE49-F238E27FC236}">
                <a16:creationId xmlns:a16="http://schemas.microsoft.com/office/drawing/2014/main" id="{7CA03A33-DC52-EEB1-FC6C-D07EFA743696}"/>
              </a:ext>
            </a:extLst>
          </p:cNvPr>
          <p:cNvPicPr>
            <a:picLocks noChangeAspect="1"/>
          </p:cNvPicPr>
          <p:nvPr/>
        </p:nvPicPr>
        <p:blipFill>
          <a:blip r:embed="rId3"/>
          <a:stretch>
            <a:fillRect/>
          </a:stretch>
        </p:blipFill>
        <p:spPr>
          <a:xfrm>
            <a:off x="8119898" y="2034275"/>
            <a:ext cx="1342037" cy="2958735"/>
          </a:xfrm>
          <a:prstGeom prst="rect">
            <a:avLst/>
          </a:prstGeom>
        </p:spPr>
      </p:pic>
    </p:spTree>
    <p:extLst>
      <p:ext uri="{BB962C8B-B14F-4D97-AF65-F5344CB8AC3E}">
        <p14:creationId xmlns:p14="http://schemas.microsoft.com/office/powerpoint/2010/main" val="9985331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389"/>
                                        </p:tgtEl>
                                        <p:attrNameLst>
                                          <p:attrName>style.visibility</p:attrName>
                                        </p:attrNameLst>
                                      </p:cBhvr>
                                      <p:to>
                                        <p:strVal val="visible"/>
                                      </p:to>
                                    </p:set>
                                    <p:anim calcmode="lin" valueType="num">
                                      <p:cBhvr additive="base">
                                        <p:cTn id="7" dur="500" fill="hold"/>
                                        <p:tgtEl>
                                          <p:spTgt spid="186389"/>
                                        </p:tgtEl>
                                        <p:attrNameLst>
                                          <p:attrName>ppt_x</p:attrName>
                                        </p:attrNameLst>
                                      </p:cBhvr>
                                      <p:tavLst>
                                        <p:tav tm="0">
                                          <p:val>
                                            <p:strVal val="#ppt_x"/>
                                          </p:val>
                                        </p:tav>
                                        <p:tav tm="100000">
                                          <p:val>
                                            <p:strVal val="#ppt_x"/>
                                          </p:val>
                                        </p:tav>
                                      </p:tavLst>
                                    </p:anim>
                                    <p:anim calcmode="lin" valueType="num">
                                      <p:cBhvr additive="base">
                                        <p:cTn id="8" dur="500" fill="hold"/>
                                        <p:tgtEl>
                                          <p:spTgt spid="1863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8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6397"/>
                                        </p:tgtEl>
                                        <p:attrNameLst>
                                          <p:attrName>style.visibility</p:attrName>
                                        </p:attrNameLst>
                                      </p:cBhvr>
                                      <p:to>
                                        <p:strVal val="visible"/>
                                      </p:to>
                                    </p:set>
                                    <p:anim calcmode="lin" valueType="num">
                                      <p:cBhvr additive="base">
                                        <p:cTn id="17" dur="500" fill="hold"/>
                                        <p:tgtEl>
                                          <p:spTgt spid="186397"/>
                                        </p:tgtEl>
                                        <p:attrNameLst>
                                          <p:attrName>ppt_x</p:attrName>
                                        </p:attrNameLst>
                                      </p:cBhvr>
                                      <p:tavLst>
                                        <p:tav tm="0">
                                          <p:val>
                                            <p:strVal val="1+#ppt_w/2"/>
                                          </p:val>
                                        </p:tav>
                                        <p:tav tm="100000">
                                          <p:val>
                                            <p:strVal val="#ppt_x"/>
                                          </p:val>
                                        </p:tav>
                                      </p:tavLst>
                                    </p:anim>
                                    <p:anim calcmode="lin" valueType="num">
                                      <p:cBhvr additive="base">
                                        <p:cTn id="18" dur="500" fill="hold"/>
                                        <p:tgtEl>
                                          <p:spTgt spid="18639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9" grpId="0"/>
      <p:bldP spid="186397" grpId="0" autoUpdateAnimBg="0"/>
      <p:bldP spid="33819"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a:extLst>
              <a:ext uri="{FF2B5EF4-FFF2-40B4-BE49-F238E27FC236}">
                <a16:creationId xmlns:a16="http://schemas.microsoft.com/office/drawing/2014/main" id="{ECCF1D3C-8951-BFE7-AFA3-297E03C239D9}"/>
              </a:ext>
            </a:extLst>
          </p:cNvPr>
          <p:cNvGraphicFramePr>
            <a:graphicFrameLocks noChangeAspect="1"/>
          </p:cNvGraphicFramePr>
          <p:nvPr/>
        </p:nvGraphicFramePr>
        <p:xfrm>
          <a:off x="5334000" y="3603626"/>
          <a:ext cx="1462088" cy="3065463"/>
        </p:xfrm>
        <a:graphic>
          <a:graphicData uri="http://schemas.openxmlformats.org/presentationml/2006/ole">
            <mc:AlternateContent xmlns:mc="http://schemas.openxmlformats.org/markup-compatibility/2006">
              <mc:Choice xmlns:v="urn:schemas-microsoft-com:vml" Requires="v">
                <p:oleObj name="Clip" r:id="rId3" imgW="1857600" imgH="3995640" progId="MS_ClipArt_Gallery.2">
                  <p:embed/>
                </p:oleObj>
              </mc:Choice>
              <mc:Fallback>
                <p:oleObj name="Clip" r:id="rId3" imgW="1857600" imgH="3995640" progId="MS_ClipArt_Gallery.2">
                  <p:embed/>
                  <p:pic>
                    <p:nvPicPr>
                      <p:cNvPr id="76802" name="Object 2">
                        <a:extLst>
                          <a:ext uri="{FF2B5EF4-FFF2-40B4-BE49-F238E27FC236}">
                            <a16:creationId xmlns:a16="http://schemas.microsoft.com/office/drawing/2014/main" id="{ECCF1D3C-8951-BFE7-AFA3-297E03C23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603626"/>
                        <a:ext cx="1462088" cy="306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803" name="AutoShape 3">
            <a:extLst>
              <a:ext uri="{FF2B5EF4-FFF2-40B4-BE49-F238E27FC236}">
                <a16:creationId xmlns:a16="http://schemas.microsoft.com/office/drawing/2014/main" id="{78AD8C1C-3633-6E2D-807F-BCA2CF355C44}"/>
              </a:ext>
            </a:extLst>
          </p:cNvPr>
          <p:cNvSpPr>
            <a:spLocks noChangeArrowheads="1"/>
          </p:cNvSpPr>
          <p:nvPr/>
        </p:nvSpPr>
        <p:spPr bwMode="auto">
          <a:xfrm>
            <a:off x="3962400" y="1697039"/>
            <a:ext cx="3119438" cy="1165225"/>
          </a:xfrm>
          <a:prstGeom prst="cloudCallout">
            <a:avLst>
              <a:gd name="adj1" fmla="val 7199"/>
              <a:gd name="adj2" fmla="val 151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Health, safety &amp; environment</a:t>
            </a:r>
            <a:endParaRPr lang="en-GB" altLang="nl-NL" sz="1600" b="1">
              <a:solidFill>
                <a:srgbClr val="000000"/>
              </a:solidFill>
            </a:endParaRPr>
          </a:p>
        </p:txBody>
      </p:sp>
      <p:sp>
        <p:nvSpPr>
          <p:cNvPr id="76804" name="AutoShape 4">
            <a:extLst>
              <a:ext uri="{FF2B5EF4-FFF2-40B4-BE49-F238E27FC236}">
                <a16:creationId xmlns:a16="http://schemas.microsoft.com/office/drawing/2014/main" id="{E3C41650-6735-EE87-633B-F500FEDE0BAB}"/>
              </a:ext>
            </a:extLst>
          </p:cNvPr>
          <p:cNvSpPr>
            <a:spLocks noChangeArrowheads="1"/>
          </p:cNvSpPr>
          <p:nvPr/>
        </p:nvSpPr>
        <p:spPr bwMode="auto">
          <a:xfrm>
            <a:off x="1981200" y="2867025"/>
            <a:ext cx="3119438" cy="628650"/>
          </a:xfrm>
          <a:prstGeom prst="cloudCallout">
            <a:avLst>
              <a:gd name="adj1" fmla="val 70102"/>
              <a:gd name="adj2" fmla="val 37843"/>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Clients</a:t>
            </a:r>
            <a:endParaRPr lang="en-GB" altLang="nl-NL" sz="1600" b="1">
              <a:solidFill>
                <a:srgbClr val="000000"/>
              </a:solidFill>
            </a:endParaRPr>
          </a:p>
        </p:txBody>
      </p:sp>
      <p:sp>
        <p:nvSpPr>
          <p:cNvPr id="76805" name="AutoShape 5">
            <a:extLst>
              <a:ext uri="{FF2B5EF4-FFF2-40B4-BE49-F238E27FC236}">
                <a16:creationId xmlns:a16="http://schemas.microsoft.com/office/drawing/2014/main" id="{66CE1AE2-D66B-407C-B068-7AF082C9F57A}"/>
              </a:ext>
            </a:extLst>
          </p:cNvPr>
          <p:cNvSpPr>
            <a:spLocks noChangeArrowheads="1"/>
          </p:cNvSpPr>
          <p:nvPr/>
        </p:nvSpPr>
        <p:spPr bwMode="auto">
          <a:xfrm>
            <a:off x="6781800" y="2181225"/>
            <a:ext cx="3119438" cy="628650"/>
          </a:xfrm>
          <a:prstGeom prst="cloudCallout">
            <a:avLst>
              <a:gd name="adj1" fmla="val -82569"/>
              <a:gd name="adj2" fmla="val 21291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nl-NL" altLang="nl-NL" sz="2000" b="1">
                <a:solidFill>
                  <a:srgbClr val="000000"/>
                </a:solidFill>
              </a:rPr>
              <a:t>Solvability</a:t>
            </a:r>
            <a:endParaRPr lang="en-GB" altLang="nl-NL" sz="1600" b="1">
              <a:solidFill>
                <a:srgbClr val="000000"/>
              </a:solidFill>
            </a:endParaRPr>
          </a:p>
        </p:txBody>
      </p:sp>
      <p:sp>
        <p:nvSpPr>
          <p:cNvPr id="76806" name="AutoShape 6">
            <a:extLst>
              <a:ext uri="{FF2B5EF4-FFF2-40B4-BE49-F238E27FC236}">
                <a16:creationId xmlns:a16="http://schemas.microsoft.com/office/drawing/2014/main" id="{B9F24608-34BF-506D-8ED8-313F0EDA4926}"/>
              </a:ext>
            </a:extLst>
          </p:cNvPr>
          <p:cNvSpPr>
            <a:spLocks noChangeArrowheads="1"/>
          </p:cNvSpPr>
          <p:nvPr/>
        </p:nvSpPr>
        <p:spPr bwMode="auto">
          <a:xfrm>
            <a:off x="7548564" y="2790825"/>
            <a:ext cx="3119437" cy="628650"/>
          </a:xfrm>
          <a:prstGeom prst="cloudCallout">
            <a:avLst>
              <a:gd name="adj1" fmla="val -105931"/>
              <a:gd name="adj2" fmla="val 81611"/>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nl-NL" altLang="nl-NL" sz="2000" b="1">
                <a:solidFill>
                  <a:srgbClr val="000000"/>
                </a:solidFill>
              </a:rPr>
              <a:t>Finance</a:t>
            </a:r>
            <a:endParaRPr lang="en-GB" altLang="nl-NL" sz="1600" b="1">
              <a:solidFill>
                <a:srgbClr val="000000"/>
              </a:solidFill>
            </a:endParaRPr>
          </a:p>
        </p:txBody>
      </p:sp>
      <p:sp>
        <p:nvSpPr>
          <p:cNvPr id="76807" name="AutoShape 7">
            <a:extLst>
              <a:ext uri="{FF2B5EF4-FFF2-40B4-BE49-F238E27FC236}">
                <a16:creationId xmlns:a16="http://schemas.microsoft.com/office/drawing/2014/main" id="{865EC7C8-F65A-CE96-04AD-D341F01FBA71}"/>
              </a:ext>
            </a:extLst>
          </p:cNvPr>
          <p:cNvSpPr>
            <a:spLocks noChangeArrowheads="1"/>
          </p:cNvSpPr>
          <p:nvPr/>
        </p:nvSpPr>
        <p:spPr bwMode="auto">
          <a:xfrm>
            <a:off x="1524000" y="3630613"/>
            <a:ext cx="3200400" cy="627062"/>
          </a:xfrm>
          <a:prstGeom prst="cloudCallout">
            <a:avLst>
              <a:gd name="adj1" fmla="val 82639"/>
              <a:gd name="adj2" fmla="val -63606"/>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Natural events</a:t>
            </a:r>
            <a:endParaRPr lang="en-GB" altLang="nl-NL" sz="1600" b="1">
              <a:solidFill>
                <a:srgbClr val="000000"/>
              </a:solidFill>
            </a:endParaRPr>
          </a:p>
        </p:txBody>
      </p:sp>
      <p:sp>
        <p:nvSpPr>
          <p:cNvPr id="76808" name="AutoShape 8">
            <a:extLst>
              <a:ext uri="{FF2B5EF4-FFF2-40B4-BE49-F238E27FC236}">
                <a16:creationId xmlns:a16="http://schemas.microsoft.com/office/drawing/2014/main" id="{E3A9A88F-968C-0A84-6E77-01AAFB03C9BF}"/>
              </a:ext>
            </a:extLst>
          </p:cNvPr>
          <p:cNvSpPr>
            <a:spLocks noChangeArrowheads="1"/>
          </p:cNvSpPr>
          <p:nvPr/>
        </p:nvSpPr>
        <p:spPr bwMode="auto">
          <a:xfrm>
            <a:off x="7548564" y="3552825"/>
            <a:ext cx="3119437" cy="628650"/>
          </a:xfrm>
          <a:prstGeom prst="cloudCallout">
            <a:avLst>
              <a:gd name="adj1" fmla="val -107148"/>
              <a:gd name="adj2" fmla="val -60639"/>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Reputation</a:t>
            </a:r>
            <a:endParaRPr lang="en-GB" altLang="nl-NL" sz="1600" b="1">
              <a:solidFill>
                <a:srgbClr val="000000"/>
              </a:solidFill>
            </a:endParaRPr>
          </a:p>
        </p:txBody>
      </p:sp>
      <p:sp>
        <p:nvSpPr>
          <p:cNvPr id="76809" name="AutoShape 9">
            <a:extLst>
              <a:ext uri="{FF2B5EF4-FFF2-40B4-BE49-F238E27FC236}">
                <a16:creationId xmlns:a16="http://schemas.microsoft.com/office/drawing/2014/main" id="{52914338-5610-827C-9678-CFC703217026}"/>
              </a:ext>
            </a:extLst>
          </p:cNvPr>
          <p:cNvSpPr>
            <a:spLocks noChangeArrowheads="1"/>
          </p:cNvSpPr>
          <p:nvPr/>
        </p:nvSpPr>
        <p:spPr bwMode="auto">
          <a:xfrm>
            <a:off x="1524000" y="2257425"/>
            <a:ext cx="3119438" cy="628650"/>
          </a:xfrm>
          <a:prstGeom prst="cloudCallout">
            <a:avLst>
              <a:gd name="adj1" fmla="val 87810"/>
              <a:gd name="adj2" fmla="val 183741"/>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a:solidFill>
                  <a:srgbClr val="000000"/>
                </a:solidFill>
              </a:rPr>
              <a:t>IT </a:t>
            </a:r>
            <a:r>
              <a:rPr lang="en-GB" altLang="nl-NL" sz="2000" b="1">
                <a:solidFill>
                  <a:srgbClr val="000000"/>
                </a:solidFill>
              </a:rPr>
              <a:t>systems</a:t>
            </a:r>
            <a:endParaRPr lang="en-GB" altLang="nl-NL" sz="1600">
              <a:solidFill>
                <a:srgbClr val="000000"/>
              </a:solidFill>
            </a:endParaRPr>
          </a:p>
        </p:txBody>
      </p:sp>
      <p:sp>
        <p:nvSpPr>
          <p:cNvPr id="76810" name="AutoShape 10">
            <a:extLst>
              <a:ext uri="{FF2B5EF4-FFF2-40B4-BE49-F238E27FC236}">
                <a16:creationId xmlns:a16="http://schemas.microsoft.com/office/drawing/2014/main" id="{A85CBD2B-C13C-0DF5-1646-8DEBE70157A7}"/>
              </a:ext>
            </a:extLst>
          </p:cNvPr>
          <p:cNvSpPr>
            <a:spLocks noChangeArrowheads="1"/>
          </p:cNvSpPr>
          <p:nvPr/>
        </p:nvSpPr>
        <p:spPr bwMode="auto">
          <a:xfrm>
            <a:off x="7315200" y="4059239"/>
            <a:ext cx="3352800" cy="1165225"/>
          </a:xfrm>
          <a:prstGeom prst="cloudCallout">
            <a:avLst>
              <a:gd name="adj1" fmla="val -96213"/>
              <a:gd name="adj2" fmla="val -17728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Legal compliance</a:t>
            </a:r>
            <a:endParaRPr lang="en-GB" altLang="nl-NL" sz="1600" b="1">
              <a:solidFill>
                <a:srgbClr val="000000"/>
              </a:solidFill>
            </a:endParaRPr>
          </a:p>
        </p:txBody>
      </p:sp>
      <p:sp>
        <p:nvSpPr>
          <p:cNvPr id="76811" name="AutoShape 11">
            <a:extLst>
              <a:ext uri="{FF2B5EF4-FFF2-40B4-BE49-F238E27FC236}">
                <a16:creationId xmlns:a16="http://schemas.microsoft.com/office/drawing/2014/main" id="{09D2E17F-4AE6-D9B3-1E79-0EF3DD5F37F6}"/>
              </a:ext>
            </a:extLst>
          </p:cNvPr>
          <p:cNvSpPr>
            <a:spLocks noChangeArrowheads="1"/>
          </p:cNvSpPr>
          <p:nvPr/>
        </p:nvSpPr>
        <p:spPr bwMode="auto">
          <a:xfrm>
            <a:off x="2135189" y="4364039"/>
            <a:ext cx="2814637" cy="1165225"/>
          </a:xfrm>
          <a:prstGeom prst="cloudCallout">
            <a:avLst>
              <a:gd name="adj1" fmla="val 65491"/>
              <a:gd name="adj2" fmla="val -246657"/>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6200" tIns="38100" rIns="76200" bIns="38100" anchor="ctr">
            <a:spAutoFit/>
          </a:bodyPr>
          <a:lstStyle>
            <a:lvl1pPr defTabSz="762000">
              <a:defRPr>
                <a:solidFill>
                  <a:schemeClr val="tx1"/>
                </a:solidFill>
                <a:latin typeface="Arial" panose="020B0604020202020204" pitchFamily="34" charset="0"/>
              </a:defRPr>
            </a:lvl1pPr>
            <a:lvl2pPr defTabSz="762000">
              <a:defRPr>
                <a:solidFill>
                  <a:schemeClr val="tx1"/>
                </a:solidFill>
                <a:latin typeface="Arial" panose="020B0604020202020204" pitchFamily="34" charset="0"/>
              </a:defRPr>
            </a:lvl2pPr>
            <a:lvl3pPr defTabSz="762000">
              <a:defRPr>
                <a:solidFill>
                  <a:schemeClr val="tx1"/>
                </a:solidFill>
                <a:latin typeface="Arial" panose="020B0604020202020204" pitchFamily="34" charset="0"/>
              </a:defRPr>
            </a:lvl3pPr>
            <a:lvl4pPr defTabSz="762000">
              <a:defRPr>
                <a:solidFill>
                  <a:schemeClr val="tx1"/>
                </a:solidFill>
                <a:latin typeface="Arial" panose="020B0604020202020204" pitchFamily="34" charset="0"/>
              </a:defRPr>
            </a:lvl4pPr>
            <a:lvl5pPr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5000"/>
              </a:lnSpc>
              <a:spcBef>
                <a:spcPct val="50000"/>
              </a:spcBef>
              <a:spcAft>
                <a:spcPct val="0"/>
              </a:spcAft>
              <a:buClr>
                <a:srgbClr val="000000"/>
              </a:buClr>
              <a:buSzPct val="150000"/>
            </a:pPr>
            <a:r>
              <a:rPr lang="en-GB" altLang="nl-NL" sz="2000" b="1">
                <a:solidFill>
                  <a:srgbClr val="000000"/>
                </a:solidFill>
              </a:rPr>
              <a:t>(external) safety</a:t>
            </a:r>
            <a:endParaRPr lang="en-GB" altLang="nl-NL" sz="1600" b="1">
              <a:solidFill>
                <a:srgbClr val="000000"/>
              </a:solidFill>
            </a:endParaRPr>
          </a:p>
        </p:txBody>
      </p:sp>
      <p:sp>
        <p:nvSpPr>
          <p:cNvPr id="76812" name="Rectangle 12">
            <a:extLst>
              <a:ext uri="{FF2B5EF4-FFF2-40B4-BE49-F238E27FC236}">
                <a16:creationId xmlns:a16="http://schemas.microsoft.com/office/drawing/2014/main" id="{CCF91CB1-5C28-DF4E-8AAE-5E83DD49A96B}"/>
              </a:ext>
            </a:extLst>
          </p:cNvPr>
          <p:cNvSpPr>
            <a:spLocks noGrp="1" noChangeArrowheads="1"/>
          </p:cNvSpPr>
          <p:nvPr>
            <p:ph type="title"/>
          </p:nvPr>
        </p:nvSpPr>
        <p:spPr>
          <a:xfrm>
            <a:off x="1946275" y="333375"/>
            <a:ext cx="8299450" cy="1143000"/>
          </a:xfrm>
        </p:spPr>
        <p:txBody>
          <a:bodyPr/>
          <a:lstStyle/>
          <a:p>
            <a:r>
              <a:rPr lang="nl-NL" altLang="nl-NL"/>
              <a:t>Voor alle typen risico’s….</a:t>
            </a:r>
            <a:endParaRPr lang="en-US" alt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a:extLst>
              <a:ext uri="{FF2B5EF4-FFF2-40B4-BE49-F238E27FC236}">
                <a16:creationId xmlns:a16="http://schemas.microsoft.com/office/drawing/2014/main" id="{E76EF09D-14F9-908D-2ED4-79F51D7ABB9F}"/>
              </a:ext>
            </a:extLst>
          </p:cNvPr>
          <p:cNvSpPr>
            <a:spLocks noChangeArrowheads="1"/>
          </p:cNvSpPr>
          <p:nvPr/>
        </p:nvSpPr>
        <p:spPr bwMode="auto">
          <a:xfrm rot="1620000">
            <a:off x="3511550" y="2860675"/>
            <a:ext cx="1358900" cy="368300"/>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51" name="AutoShape 3">
            <a:extLst>
              <a:ext uri="{FF2B5EF4-FFF2-40B4-BE49-F238E27FC236}">
                <a16:creationId xmlns:a16="http://schemas.microsoft.com/office/drawing/2014/main" id="{92F8948A-105C-FCE1-33B8-A0027C8808D0}"/>
              </a:ext>
            </a:extLst>
          </p:cNvPr>
          <p:cNvSpPr>
            <a:spLocks noChangeArrowheads="1"/>
          </p:cNvSpPr>
          <p:nvPr/>
        </p:nvSpPr>
        <p:spPr bwMode="auto">
          <a:xfrm rot="8280000">
            <a:off x="6672263" y="3502025"/>
            <a:ext cx="1358900" cy="368300"/>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52" name="AutoShape 4">
            <a:extLst>
              <a:ext uri="{FF2B5EF4-FFF2-40B4-BE49-F238E27FC236}">
                <a16:creationId xmlns:a16="http://schemas.microsoft.com/office/drawing/2014/main" id="{01BB7231-A907-8133-70DA-DA74002F4A17}"/>
              </a:ext>
            </a:extLst>
          </p:cNvPr>
          <p:cNvSpPr>
            <a:spLocks noChangeArrowheads="1"/>
          </p:cNvSpPr>
          <p:nvPr/>
        </p:nvSpPr>
        <p:spPr bwMode="auto">
          <a:xfrm>
            <a:off x="5715000" y="1787525"/>
            <a:ext cx="368300" cy="1358900"/>
          </a:xfrm>
          <a:prstGeom prst="down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54" name="AutoShape 6">
            <a:extLst>
              <a:ext uri="{FF2B5EF4-FFF2-40B4-BE49-F238E27FC236}">
                <a16:creationId xmlns:a16="http://schemas.microsoft.com/office/drawing/2014/main" id="{9BB77CB9-41D1-3AFF-189E-61A95F0BC37F}"/>
              </a:ext>
            </a:extLst>
          </p:cNvPr>
          <p:cNvSpPr>
            <a:spLocks noChangeArrowheads="1"/>
          </p:cNvSpPr>
          <p:nvPr/>
        </p:nvSpPr>
        <p:spPr bwMode="auto">
          <a:xfrm rot="13020000">
            <a:off x="6959600" y="4725988"/>
            <a:ext cx="1358900" cy="368300"/>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55" name="Rectangle 7">
            <a:extLst>
              <a:ext uri="{FF2B5EF4-FFF2-40B4-BE49-F238E27FC236}">
                <a16:creationId xmlns:a16="http://schemas.microsoft.com/office/drawing/2014/main" id="{C6BDBA63-1A1E-8B1F-AFCB-ADCECEF2651C}"/>
              </a:ext>
            </a:extLst>
          </p:cNvPr>
          <p:cNvSpPr>
            <a:spLocks noChangeArrowheads="1"/>
          </p:cNvSpPr>
          <p:nvPr/>
        </p:nvSpPr>
        <p:spPr bwMode="auto">
          <a:xfrm>
            <a:off x="1905000" y="2244726"/>
            <a:ext cx="307456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nl-NL" sz="2400" b="1">
                <a:solidFill>
                  <a:srgbClr val="FF6633"/>
                </a:solidFill>
              </a:rPr>
              <a:t>ISO 9000/INK/EFQM</a:t>
            </a:r>
          </a:p>
        </p:txBody>
      </p:sp>
      <p:sp>
        <p:nvSpPr>
          <p:cNvPr id="78856" name="Rectangle 8">
            <a:extLst>
              <a:ext uri="{FF2B5EF4-FFF2-40B4-BE49-F238E27FC236}">
                <a16:creationId xmlns:a16="http://schemas.microsoft.com/office/drawing/2014/main" id="{FDA2ACFA-0CEC-BB82-BD35-8D6783E3343C}"/>
              </a:ext>
            </a:extLst>
          </p:cNvPr>
          <p:cNvSpPr>
            <a:spLocks noChangeArrowheads="1"/>
          </p:cNvSpPr>
          <p:nvPr/>
        </p:nvSpPr>
        <p:spPr bwMode="auto">
          <a:xfrm>
            <a:off x="4495801" y="1254126"/>
            <a:ext cx="263213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nl-NL" sz="2400" b="1">
                <a:solidFill>
                  <a:schemeClr val="accent2"/>
                </a:solidFill>
              </a:rPr>
              <a:t>ISO 14000/EMAS</a:t>
            </a:r>
          </a:p>
        </p:txBody>
      </p:sp>
      <p:sp>
        <p:nvSpPr>
          <p:cNvPr id="78857" name="Rectangle 9">
            <a:extLst>
              <a:ext uri="{FF2B5EF4-FFF2-40B4-BE49-F238E27FC236}">
                <a16:creationId xmlns:a16="http://schemas.microsoft.com/office/drawing/2014/main" id="{D71264D1-C554-8D7D-224C-288B8BE56A2B}"/>
              </a:ext>
            </a:extLst>
          </p:cNvPr>
          <p:cNvSpPr>
            <a:spLocks noChangeArrowheads="1"/>
          </p:cNvSpPr>
          <p:nvPr/>
        </p:nvSpPr>
        <p:spPr bwMode="auto">
          <a:xfrm>
            <a:off x="7696200" y="2781301"/>
            <a:ext cx="297180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r>
              <a:rPr lang="en-US" altLang="nl-NL" sz="2400" b="1">
                <a:solidFill>
                  <a:schemeClr val="accent2"/>
                </a:solidFill>
              </a:rPr>
              <a:t>OHSAS 18001/</a:t>
            </a:r>
            <a:br>
              <a:rPr lang="en-US" altLang="nl-NL" sz="2400" b="1">
                <a:solidFill>
                  <a:schemeClr val="accent2"/>
                </a:solidFill>
              </a:rPr>
            </a:br>
            <a:r>
              <a:rPr lang="en-US" altLang="nl-NL" sz="2400" b="1">
                <a:solidFill>
                  <a:schemeClr val="accent2"/>
                </a:solidFill>
              </a:rPr>
              <a:t>VCA</a:t>
            </a:r>
          </a:p>
        </p:txBody>
      </p:sp>
      <p:sp>
        <p:nvSpPr>
          <p:cNvPr id="78858" name="Rectangle 10">
            <a:extLst>
              <a:ext uri="{FF2B5EF4-FFF2-40B4-BE49-F238E27FC236}">
                <a16:creationId xmlns:a16="http://schemas.microsoft.com/office/drawing/2014/main" id="{9ED9CF3A-B150-A98C-D2D6-F1DF1C4D6594}"/>
              </a:ext>
            </a:extLst>
          </p:cNvPr>
          <p:cNvSpPr>
            <a:spLocks noChangeArrowheads="1"/>
          </p:cNvSpPr>
          <p:nvPr/>
        </p:nvSpPr>
        <p:spPr bwMode="auto">
          <a:xfrm>
            <a:off x="2209801" y="5902326"/>
            <a:ext cx="2838919"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nl-NL" sz="2400" b="1">
                <a:solidFill>
                  <a:srgbClr val="FF6633"/>
                </a:solidFill>
              </a:rPr>
              <a:t>HACCP/ISO 22000</a:t>
            </a:r>
          </a:p>
        </p:txBody>
      </p:sp>
      <p:grpSp>
        <p:nvGrpSpPr>
          <p:cNvPr id="78873" name="Group 25">
            <a:extLst>
              <a:ext uri="{FF2B5EF4-FFF2-40B4-BE49-F238E27FC236}">
                <a16:creationId xmlns:a16="http://schemas.microsoft.com/office/drawing/2014/main" id="{B2590CEA-7C7B-DF5C-42AD-9ACE03C71323}"/>
              </a:ext>
            </a:extLst>
          </p:cNvPr>
          <p:cNvGrpSpPr>
            <a:grpSpLocks/>
          </p:cNvGrpSpPr>
          <p:nvPr/>
        </p:nvGrpSpPr>
        <p:grpSpPr bwMode="auto">
          <a:xfrm>
            <a:off x="4440239" y="5368927"/>
            <a:ext cx="3270249" cy="1449388"/>
            <a:chOff x="1837" y="3382"/>
            <a:chExt cx="2060" cy="913"/>
          </a:xfrm>
        </p:grpSpPr>
        <p:sp>
          <p:nvSpPr>
            <p:cNvPr id="78853" name="AutoShape 5">
              <a:extLst>
                <a:ext uri="{FF2B5EF4-FFF2-40B4-BE49-F238E27FC236}">
                  <a16:creationId xmlns:a16="http://schemas.microsoft.com/office/drawing/2014/main" id="{4FD83717-4DAE-C34E-9008-E3E1D3AACD24}"/>
                </a:ext>
              </a:extLst>
            </p:cNvPr>
            <p:cNvSpPr>
              <a:spLocks noChangeArrowheads="1"/>
            </p:cNvSpPr>
            <p:nvPr/>
          </p:nvSpPr>
          <p:spPr bwMode="auto">
            <a:xfrm>
              <a:off x="2688" y="3382"/>
              <a:ext cx="232" cy="856"/>
            </a:xfrm>
            <a:prstGeom prst="upArrow">
              <a:avLst>
                <a:gd name="adj1" fmla="val 50000"/>
                <a:gd name="adj2" fmla="val 15901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59" name="Rectangle 11">
              <a:extLst>
                <a:ext uri="{FF2B5EF4-FFF2-40B4-BE49-F238E27FC236}">
                  <a16:creationId xmlns:a16="http://schemas.microsoft.com/office/drawing/2014/main" id="{E5273C20-6244-1AC5-FF60-580A8E591A6D}"/>
                </a:ext>
              </a:extLst>
            </p:cNvPr>
            <p:cNvSpPr>
              <a:spLocks noChangeArrowheads="1"/>
            </p:cNvSpPr>
            <p:nvPr/>
          </p:nvSpPr>
          <p:spPr bwMode="auto">
            <a:xfrm>
              <a:off x="1837" y="4004"/>
              <a:ext cx="20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nl-NL" sz="2400" b="1">
                  <a:solidFill>
                    <a:schemeClr val="accent2"/>
                  </a:solidFill>
                </a:rPr>
                <a:t>SA 8000/    ISO 26000</a:t>
              </a:r>
            </a:p>
          </p:txBody>
        </p:sp>
      </p:grpSp>
      <p:sp>
        <p:nvSpPr>
          <p:cNvPr id="78860" name="Rectangle 12">
            <a:extLst>
              <a:ext uri="{FF2B5EF4-FFF2-40B4-BE49-F238E27FC236}">
                <a16:creationId xmlns:a16="http://schemas.microsoft.com/office/drawing/2014/main" id="{A90B4987-C2C9-434F-7D7B-89B0D7AF82F8}"/>
              </a:ext>
            </a:extLst>
          </p:cNvPr>
          <p:cNvSpPr>
            <a:spLocks noChangeArrowheads="1"/>
          </p:cNvSpPr>
          <p:nvPr/>
        </p:nvSpPr>
        <p:spPr bwMode="auto">
          <a:xfrm>
            <a:off x="8328025" y="5157789"/>
            <a:ext cx="109164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nl-NL" sz="2400" b="1">
                <a:solidFill>
                  <a:srgbClr val="FF6633"/>
                </a:solidFill>
              </a:rPr>
              <a:t>COSO</a:t>
            </a:r>
          </a:p>
        </p:txBody>
      </p:sp>
      <p:sp>
        <p:nvSpPr>
          <p:cNvPr id="78861" name="AutoShape 13">
            <a:extLst>
              <a:ext uri="{FF2B5EF4-FFF2-40B4-BE49-F238E27FC236}">
                <a16:creationId xmlns:a16="http://schemas.microsoft.com/office/drawing/2014/main" id="{83838876-0D0A-BE50-2CBE-8CE4B2638740}"/>
              </a:ext>
            </a:extLst>
          </p:cNvPr>
          <p:cNvSpPr>
            <a:spLocks noChangeArrowheads="1"/>
          </p:cNvSpPr>
          <p:nvPr/>
        </p:nvSpPr>
        <p:spPr bwMode="auto">
          <a:xfrm rot="19860000">
            <a:off x="3498850" y="5286375"/>
            <a:ext cx="1358900" cy="368300"/>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78862" name="Group 14">
            <a:extLst>
              <a:ext uri="{FF2B5EF4-FFF2-40B4-BE49-F238E27FC236}">
                <a16:creationId xmlns:a16="http://schemas.microsoft.com/office/drawing/2014/main" id="{8296AB13-9558-A0F5-5F8C-3AF8A89597CD}"/>
              </a:ext>
            </a:extLst>
          </p:cNvPr>
          <p:cNvGrpSpPr>
            <a:grpSpLocks/>
          </p:cNvGrpSpPr>
          <p:nvPr/>
        </p:nvGrpSpPr>
        <p:grpSpPr bwMode="auto">
          <a:xfrm>
            <a:off x="1774825" y="4149725"/>
            <a:ext cx="3016250" cy="1066800"/>
            <a:chOff x="158" y="2160"/>
            <a:chExt cx="1900" cy="672"/>
          </a:xfrm>
        </p:grpSpPr>
        <p:sp>
          <p:nvSpPr>
            <p:cNvPr id="78863" name="AutoShape 15">
              <a:extLst>
                <a:ext uri="{FF2B5EF4-FFF2-40B4-BE49-F238E27FC236}">
                  <a16:creationId xmlns:a16="http://schemas.microsoft.com/office/drawing/2014/main" id="{95EDE235-6AC6-A335-BD7B-C4EF0B148362}"/>
                </a:ext>
              </a:extLst>
            </p:cNvPr>
            <p:cNvSpPr>
              <a:spLocks noChangeArrowheads="1"/>
            </p:cNvSpPr>
            <p:nvPr/>
          </p:nvSpPr>
          <p:spPr bwMode="auto">
            <a:xfrm>
              <a:off x="1202" y="2205"/>
              <a:ext cx="856" cy="232"/>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64" name="Text Box 16">
              <a:extLst>
                <a:ext uri="{FF2B5EF4-FFF2-40B4-BE49-F238E27FC236}">
                  <a16:creationId xmlns:a16="http://schemas.microsoft.com/office/drawing/2014/main" id="{76985E12-BB6B-917B-4DEE-4C1B82944C5A}"/>
                </a:ext>
              </a:extLst>
            </p:cNvPr>
            <p:cNvSpPr txBox="1">
              <a:spLocks noChangeArrowheads="1"/>
            </p:cNvSpPr>
            <p:nvPr/>
          </p:nvSpPr>
          <p:spPr bwMode="auto">
            <a:xfrm>
              <a:off x="158" y="2160"/>
              <a:ext cx="103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nl-NL" altLang="nl-NL" sz="2400" b="1">
                  <a:solidFill>
                    <a:schemeClr val="accent2"/>
                  </a:solidFill>
                </a:rPr>
                <a:t>ISO 27001</a:t>
              </a:r>
              <a:br>
                <a:rPr lang="nl-NL" altLang="nl-NL" sz="2400" b="1">
                  <a:solidFill>
                    <a:schemeClr val="accent2"/>
                  </a:solidFill>
                </a:rPr>
              </a:br>
              <a:r>
                <a:rPr lang="nl-NL" altLang="nl-NL" sz="2000" b="1">
                  <a:solidFill>
                    <a:schemeClr val="accent2"/>
                  </a:solidFill>
                </a:rPr>
                <a:t>Information</a:t>
              </a:r>
              <a:br>
                <a:rPr lang="nl-NL" altLang="nl-NL" sz="2000" b="1">
                  <a:solidFill>
                    <a:schemeClr val="accent2"/>
                  </a:solidFill>
                </a:rPr>
              </a:br>
              <a:r>
                <a:rPr lang="nl-NL" altLang="nl-NL" sz="2000" b="1">
                  <a:solidFill>
                    <a:schemeClr val="accent2"/>
                  </a:solidFill>
                </a:rPr>
                <a:t>security</a:t>
              </a:r>
              <a:endParaRPr lang="en-US" altLang="nl-NL" sz="2000" b="1">
                <a:solidFill>
                  <a:schemeClr val="accent2"/>
                </a:solidFill>
              </a:endParaRPr>
            </a:p>
          </p:txBody>
        </p:sp>
      </p:grpSp>
      <p:grpSp>
        <p:nvGrpSpPr>
          <p:cNvPr id="78865" name="Group 17">
            <a:extLst>
              <a:ext uri="{FF2B5EF4-FFF2-40B4-BE49-F238E27FC236}">
                <a16:creationId xmlns:a16="http://schemas.microsoft.com/office/drawing/2014/main" id="{990B8F77-9995-D240-2C5B-BCD1E2495C94}"/>
              </a:ext>
            </a:extLst>
          </p:cNvPr>
          <p:cNvGrpSpPr>
            <a:grpSpLocks/>
          </p:cNvGrpSpPr>
          <p:nvPr/>
        </p:nvGrpSpPr>
        <p:grpSpPr bwMode="auto">
          <a:xfrm>
            <a:off x="6527800" y="1504951"/>
            <a:ext cx="2922588" cy="1141413"/>
            <a:chOff x="3152" y="494"/>
            <a:chExt cx="1841" cy="719"/>
          </a:xfrm>
        </p:grpSpPr>
        <p:sp>
          <p:nvSpPr>
            <p:cNvPr id="78866" name="AutoShape 18">
              <a:extLst>
                <a:ext uri="{FF2B5EF4-FFF2-40B4-BE49-F238E27FC236}">
                  <a16:creationId xmlns:a16="http://schemas.microsoft.com/office/drawing/2014/main" id="{51297D52-2945-0257-EFAE-054BB557AC2A}"/>
                </a:ext>
              </a:extLst>
            </p:cNvPr>
            <p:cNvSpPr>
              <a:spLocks noChangeArrowheads="1"/>
            </p:cNvSpPr>
            <p:nvPr/>
          </p:nvSpPr>
          <p:spPr bwMode="auto">
            <a:xfrm rot="8280000">
              <a:off x="3152" y="981"/>
              <a:ext cx="856" cy="232"/>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8867" name="Text Box 19">
              <a:extLst>
                <a:ext uri="{FF2B5EF4-FFF2-40B4-BE49-F238E27FC236}">
                  <a16:creationId xmlns:a16="http://schemas.microsoft.com/office/drawing/2014/main" id="{5C7F50DF-0878-D986-8066-D657330FE3A6}"/>
                </a:ext>
              </a:extLst>
            </p:cNvPr>
            <p:cNvSpPr txBox="1">
              <a:spLocks noChangeArrowheads="1"/>
            </p:cNvSpPr>
            <p:nvPr/>
          </p:nvSpPr>
          <p:spPr bwMode="auto">
            <a:xfrm>
              <a:off x="4001" y="494"/>
              <a:ext cx="99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nl-NL" altLang="nl-NL" sz="2400" b="1">
                  <a:solidFill>
                    <a:schemeClr val="accent2"/>
                  </a:solidFill>
                </a:rPr>
                <a:t>NTA 8620</a:t>
              </a:r>
              <a:br>
                <a:rPr lang="nl-NL" altLang="nl-NL" sz="2400">
                  <a:solidFill>
                    <a:schemeClr val="accent2"/>
                  </a:solidFill>
                </a:rPr>
              </a:br>
              <a:r>
                <a:rPr lang="nl-NL" altLang="nl-NL" sz="2000" b="1">
                  <a:solidFill>
                    <a:schemeClr val="accent2"/>
                  </a:solidFill>
                </a:rPr>
                <a:t>VMS/BRZO</a:t>
              </a:r>
              <a:endParaRPr lang="en-US" altLang="nl-NL" sz="2000" b="1">
                <a:solidFill>
                  <a:schemeClr val="accent2"/>
                </a:solidFill>
              </a:endParaRPr>
            </a:p>
          </p:txBody>
        </p:sp>
      </p:grpSp>
      <p:grpSp>
        <p:nvGrpSpPr>
          <p:cNvPr id="78868" name="Group 20">
            <a:extLst>
              <a:ext uri="{FF2B5EF4-FFF2-40B4-BE49-F238E27FC236}">
                <a16:creationId xmlns:a16="http://schemas.microsoft.com/office/drawing/2014/main" id="{20996DDB-132D-F21F-B673-D7F10B800B73}"/>
              </a:ext>
            </a:extLst>
          </p:cNvPr>
          <p:cNvGrpSpPr>
            <a:grpSpLocks/>
          </p:cNvGrpSpPr>
          <p:nvPr/>
        </p:nvGrpSpPr>
        <p:grpSpPr bwMode="auto">
          <a:xfrm>
            <a:off x="6240464" y="5589589"/>
            <a:ext cx="2936875" cy="1114425"/>
            <a:chOff x="2971" y="3158"/>
            <a:chExt cx="1850" cy="702"/>
          </a:xfrm>
        </p:grpSpPr>
        <p:sp>
          <p:nvSpPr>
            <p:cNvPr id="78869" name="Text Box 21">
              <a:extLst>
                <a:ext uri="{FF2B5EF4-FFF2-40B4-BE49-F238E27FC236}">
                  <a16:creationId xmlns:a16="http://schemas.microsoft.com/office/drawing/2014/main" id="{108CCB16-7B09-8EB0-9F75-D13EBCEA3CF1}"/>
                </a:ext>
              </a:extLst>
            </p:cNvPr>
            <p:cNvSpPr txBox="1">
              <a:spLocks noChangeArrowheads="1"/>
            </p:cNvSpPr>
            <p:nvPr/>
          </p:nvSpPr>
          <p:spPr bwMode="auto">
            <a:xfrm>
              <a:off x="3787" y="3572"/>
              <a:ext cx="10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nl-NL" altLang="nl-NL" sz="2400" b="1">
                  <a:solidFill>
                    <a:schemeClr val="accent2"/>
                  </a:solidFill>
                </a:rPr>
                <a:t>ISO 28000</a:t>
              </a:r>
              <a:endParaRPr lang="en-US" altLang="nl-NL" sz="2000" b="1">
                <a:solidFill>
                  <a:schemeClr val="accent2"/>
                </a:solidFill>
              </a:endParaRPr>
            </a:p>
          </p:txBody>
        </p:sp>
        <p:sp>
          <p:nvSpPr>
            <p:cNvPr id="78870" name="AutoShape 22">
              <a:extLst>
                <a:ext uri="{FF2B5EF4-FFF2-40B4-BE49-F238E27FC236}">
                  <a16:creationId xmlns:a16="http://schemas.microsoft.com/office/drawing/2014/main" id="{E650852E-45E7-9DCE-02AA-86A0E3D1A7C7}"/>
                </a:ext>
              </a:extLst>
            </p:cNvPr>
            <p:cNvSpPr>
              <a:spLocks noChangeArrowheads="1"/>
            </p:cNvSpPr>
            <p:nvPr/>
          </p:nvSpPr>
          <p:spPr bwMode="auto">
            <a:xfrm rot="13020000">
              <a:off x="2971" y="3158"/>
              <a:ext cx="856" cy="232"/>
            </a:xfrm>
            <a:prstGeom prst="rightArrow">
              <a:avLst>
                <a:gd name="adj1" fmla="val 50000"/>
                <a:gd name="adj2" fmla="val 159048"/>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aphicFrame>
        <p:nvGraphicFramePr>
          <p:cNvPr id="78871" name="Object 23">
            <a:extLst>
              <a:ext uri="{FF2B5EF4-FFF2-40B4-BE49-F238E27FC236}">
                <a16:creationId xmlns:a16="http://schemas.microsoft.com/office/drawing/2014/main" id="{AD166225-69A4-C5E0-9C82-0191CA656E1C}"/>
              </a:ext>
            </a:extLst>
          </p:cNvPr>
          <p:cNvGraphicFramePr>
            <a:graphicFrameLocks noChangeAspect="1"/>
          </p:cNvGraphicFramePr>
          <p:nvPr/>
        </p:nvGraphicFramePr>
        <p:xfrm>
          <a:off x="5375276" y="3070225"/>
          <a:ext cx="1084263" cy="2273300"/>
        </p:xfrm>
        <a:graphic>
          <a:graphicData uri="http://schemas.openxmlformats.org/presentationml/2006/ole">
            <mc:AlternateContent xmlns:mc="http://schemas.openxmlformats.org/markup-compatibility/2006">
              <mc:Choice xmlns:v="urn:schemas-microsoft-com:vml" Requires="v">
                <p:oleObj name="Clip" r:id="rId2" imgW="1857600" imgH="3995640" progId="MS_ClipArt_Gallery.2">
                  <p:embed/>
                </p:oleObj>
              </mc:Choice>
              <mc:Fallback>
                <p:oleObj name="Clip" r:id="rId2" imgW="1857600" imgH="3995640" progId="MS_ClipArt_Gallery.2">
                  <p:embed/>
                  <p:pic>
                    <p:nvPicPr>
                      <p:cNvPr id="78871" name="Object 23">
                        <a:extLst>
                          <a:ext uri="{FF2B5EF4-FFF2-40B4-BE49-F238E27FC236}">
                            <a16:creationId xmlns:a16="http://schemas.microsoft.com/office/drawing/2014/main" id="{AD166225-69A4-C5E0-9C82-0191CA656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6" y="3070225"/>
                        <a:ext cx="1084263"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8872" name="Rectangle 24">
            <a:extLst>
              <a:ext uri="{FF2B5EF4-FFF2-40B4-BE49-F238E27FC236}">
                <a16:creationId xmlns:a16="http://schemas.microsoft.com/office/drawing/2014/main" id="{AF9ADB72-E823-35F2-C5C4-CF85291F6DE0}"/>
              </a:ext>
            </a:extLst>
          </p:cNvPr>
          <p:cNvSpPr>
            <a:spLocks noGrp="1" noChangeArrowheads="1"/>
          </p:cNvSpPr>
          <p:nvPr>
            <p:ph type="title"/>
          </p:nvPr>
        </p:nvSpPr>
        <p:spPr>
          <a:xfrm>
            <a:off x="1946275" y="188913"/>
            <a:ext cx="8299450" cy="1143000"/>
          </a:xfrm>
        </p:spPr>
        <p:txBody>
          <a:bodyPr/>
          <a:lstStyle/>
          <a:p>
            <a:r>
              <a:rPr lang="nl-NL" altLang="nl-NL"/>
              <a:t>..zijn er wel normen</a:t>
            </a:r>
            <a:endParaRPr lang="en-US" alt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a:extLst>
              <a:ext uri="{FF2B5EF4-FFF2-40B4-BE49-F238E27FC236}">
                <a16:creationId xmlns:a16="http://schemas.microsoft.com/office/drawing/2014/main" id="{789A119D-EC79-A224-686B-F49DAB8C6EDE}"/>
              </a:ext>
            </a:extLst>
          </p:cNvPr>
          <p:cNvSpPr>
            <a:spLocks noChangeArrowheads="1"/>
          </p:cNvSpPr>
          <p:nvPr/>
        </p:nvSpPr>
        <p:spPr bwMode="auto">
          <a:xfrm>
            <a:off x="2927350" y="998539"/>
            <a:ext cx="6337300" cy="475297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9875" name="Line 3">
            <a:extLst>
              <a:ext uri="{FF2B5EF4-FFF2-40B4-BE49-F238E27FC236}">
                <a16:creationId xmlns:a16="http://schemas.microsoft.com/office/drawing/2014/main" id="{8750C1AC-DC14-B632-EF85-A531B5DAE51E}"/>
              </a:ext>
            </a:extLst>
          </p:cNvPr>
          <p:cNvSpPr>
            <a:spLocks noChangeShapeType="1"/>
          </p:cNvSpPr>
          <p:nvPr/>
        </p:nvSpPr>
        <p:spPr bwMode="auto">
          <a:xfrm flipH="1">
            <a:off x="3863975" y="1071564"/>
            <a:ext cx="2160588" cy="46815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76" name="Line 4">
            <a:extLst>
              <a:ext uri="{FF2B5EF4-FFF2-40B4-BE49-F238E27FC236}">
                <a16:creationId xmlns:a16="http://schemas.microsoft.com/office/drawing/2014/main" id="{3AA7E9BA-25C6-982E-0706-A6E30186D155}"/>
              </a:ext>
            </a:extLst>
          </p:cNvPr>
          <p:cNvSpPr>
            <a:spLocks noChangeShapeType="1"/>
          </p:cNvSpPr>
          <p:nvPr/>
        </p:nvSpPr>
        <p:spPr bwMode="auto">
          <a:xfrm flipH="1">
            <a:off x="4727576" y="927101"/>
            <a:ext cx="1368425" cy="482441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77" name="Line 5">
            <a:extLst>
              <a:ext uri="{FF2B5EF4-FFF2-40B4-BE49-F238E27FC236}">
                <a16:creationId xmlns:a16="http://schemas.microsoft.com/office/drawing/2014/main" id="{0957FE65-A60E-3457-58D4-DBB37E14ED2F}"/>
              </a:ext>
            </a:extLst>
          </p:cNvPr>
          <p:cNvSpPr>
            <a:spLocks noChangeShapeType="1"/>
          </p:cNvSpPr>
          <p:nvPr/>
        </p:nvSpPr>
        <p:spPr bwMode="auto">
          <a:xfrm flipH="1">
            <a:off x="5303838" y="998539"/>
            <a:ext cx="792162" cy="4752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78" name="Line 6">
            <a:extLst>
              <a:ext uri="{FF2B5EF4-FFF2-40B4-BE49-F238E27FC236}">
                <a16:creationId xmlns:a16="http://schemas.microsoft.com/office/drawing/2014/main" id="{8ABCA15A-FB2E-DF64-83D8-7F465D19F3BE}"/>
              </a:ext>
            </a:extLst>
          </p:cNvPr>
          <p:cNvSpPr>
            <a:spLocks noChangeShapeType="1"/>
          </p:cNvSpPr>
          <p:nvPr/>
        </p:nvSpPr>
        <p:spPr bwMode="auto">
          <a:xfrm flipH="1">
            <a:off x="6024564" y="998539"/>
            <a:ext cx="71437" cy="4752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79" name="Line 7">
            <a:extLst>
              <a:ext uri="{FF2B5EF4-FFF2-40B4-BE49-F238E27FC236}">
                <a16:creationId xmlns:a16="http://schemas.microsoft.com/office/drawing/2014/main" id="{B7555178-94FF-661A-D547-8B489FD606A0}"/>
              </a:ext>
            </a:extLst>
          </p:cNvPr>
          <p:cNvSpPr>
            <a:spLocks noChangeShapeType="1"/>
          </p:cNvSpPr>
          <p:nvPr/>
        </p:nvSpPr>
        <p:spPr bwMode="auto">
          <a:xfrm>
            <a:off x="6096001" y="998539"/>
            <a:ext cx="720725" cy="4752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80" name="Line 8">
            <a:extLst>
              <a:ext uri="{FF2B5EF4-FFF2-40B4-BE49-F238E27FC236}">
                <a16:creationId xmlns:a16="http://schemas.microsoft.com/office/drawing/2014/main" id="{3288254A-527A-C4D5-B148-72D66EC49FE9}"/>
              </a:ext>
            </a:extLst>
          </p:cNvPr>
          <p:cNvSpPr>
            <a:spLocks noChangeShapeType="1"/>
          </p:cNvSpPr>
          <p:nvPr/>
        </p:nvSpPr>
        <p:spPr bwMode="auto">
          <a:xfrm>
            <a:off x="6096001" y="998539"/>
            <a:ext cx="1368425" cy="4752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81" name="Line 9">
            <a:extLst>
              <a:ext uri="{FF2B5EF4-FFF2-40B4-BE49-F238E27FC236}">
                <a16:creationId xmlns:a16="http://schemas.microsoft.com/office/drawing/2014/main" id="{B538035C-BFF5-2872-4980-6CFC531E1A28}"/>
              </a:ext>
            </a:extLst>
          </p:cNvPr>
          <p:cNvSpPr>
            <a:spLocks noChangeShapeType="1"/>
          </p:cNvSpPr>
          <p:nvPr/>
        </p:nvSpPr>
        <p:spPr bwMode="auto">
          <a:xfrm>
            <a:off x="6096001" y="998539"/>
            <a:ext cx="2232025" cy="4752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79882" name="Text Box 10">
            <a:extLst>
              <a:ext uri="{FF2B5EF4-FFF2-40B4-BE49-F238E27FC236}">
                <a16:creationId xmlns:a16="http://schemas.microsoft.com/office/drawing/2014/main" id="{7AB80C23-4464-4513-71E4-4483D9A8B114}"/>
              </a:ext>
            </a:extLst>
          </p:cNvPr>
          <p:cNvSpPr txBox="1">
            <a:spLocks noChangeArrowheads="1"/>
          </p:cNvSpPr>
          <p:nvPr/>
        </p:nvSpPr>
        <p:spPr bwMode="auto">
          <a:xfrm>
            <a:off x="8472488" y="6203951"/>
            <a:ext cx="158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environment</a:t>
            </a:r>
            <a:endParaRPr lang="en-US" altLang="nl-NL" sz="2000">
              <a:solidFill>
                <a:schemeClr val="accent2"/>
              </a:solidFill>
            </a:endParaRPr>
          </a:p>
        </p:txBody>
      </p:sp>
      <p:sp>
        <p:nvSpPr>
          <p:cNvPr id="79883" name="Text Box 11">
            <a:extLst>
              <a:ext uri="{FF2B5EF4-FFF2-40B4-BE49-F238E27FC236}">
                <a16:creationId xmlns:a16="http://schemas.microsoft.com/office/drawing/2014/main" id="{880C98D0-7207-C99F-91B9-73F001427DAE}"/>
              </a:ext>
            </a:extLst>
          </p:cNvPr>
          <p:cNvSpPr txBox="1">
            <a:spLocks noChangeArrowheads="1"/>
          </p:cNvSpPr>
          <p:nvPr/>
        </p:nvSpPr>
        <p:spPr bwMode="auto">
          <a:xfrm>
            <a:off x="7608889" y="5843589"/>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OH&amp;S</a:t>
            </a:r>
            <a:endParaRPr lang="en-US" altLang="nl-NL" sz="2000">
              <a:solidFill>
                <a:schemeClr val="accent2"/>
              </a:solidFill>
            </a:endParaRPr>
          </a:p>
        </p:txBody>
      </p:sp>
      <p:sp>
        <p:nvSpPr>
          <p:cNvPr id="79884" name="Text Box 12">
            <a:extLst>
              <a:ext uri="{FF2B5EF4-FFF2-40B4-BE49-F238E27FC236}">
                <a16:creationId xmlns:a16="http://schemas.microsoft.com/office/drawing/2014/main" id="{46868455-7691-D08D-AA5B-452F42B54EF0}"/>
              </a:ext>
            </a:extLst>
          </p:cNvPr>
          <p:cNvSpPr txBox="1">
            <a:spLocks noChangeArrowheads="1"/>
          </p:cNvSpPr>
          <p:nvPr/>
        </p:nvSpPr>
        <p:spPr bwMode="auto">
          <a:xfrm>
            <a:off x="6888163" y="6434139"/>
            <a:ext cx="919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quality</a:t>
            </a:r>
            <a:endParaRPr lang="en-US" altLang="nl-NL" sz="2000">
              <a:solidFill>
                <a:schemeClr val="accent2"/>
              </a:solidFill>
            </a:endParaRPr>
          </a:p>
        </p:txBody>
      </p:sp>
      <p:sp>
        <p:nvSpPr>
          <p:cNvPr id="79885" name="Text Box 13">
            <a:extLst>
              <a:ext uri="{FF2B5EF4-FFF2-40B4-BE49-F238E27FC236}">
                <a16:creationId xmlns:a16="http://schemas.microsoft.com/office/drawing/2014/main" id="{C9BD5619-6970-667D-8747-70202F81F390}"/>
              </a:ext>
            </a:extLst>
          </p:cNvPr>
          <p:cNvSpPr txBox="1">
            <a:spLocks noChangeArrowheads="1"/>
          </p:cNvSpPr>
          <p:nvPr/>
        </p:nvSpPr>
        <p:spPr bwMode="auto">
          <a:xfrm>
            <a:off x="5303839" y="6434139"/>
            <a:ext cx="108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Finance</a:t>
            </a:r>
            <a:endParaRPr lang="en-US" altLang="nl-NL" sz="2000">
              <a:solidFill>
                <a:schemeClr val="accent2"/>
              </a:solidFill>
            </a:endParaRPr>
          </a:p>
        </p:txBody>
      </p:sp>
      <p:sp>
        <p:nvSpPr>
          <p:cNvPr id="79886" name="Text Box 14">
            <a:extLst>
              <a:ext uri="{FF2B5EF4-FFF2-40B4-BE49-F238E27FC236}">
                <a16:creationId xmlns:a16="http://schemas.microsoft.com/office/drawing/2014/main" id="{F0C61C7F-3874-C789-B765-1B8309647DC8}"/>
              </a:ext>
            </a:extLst>
          </p:cNvPr>
          <p:cNvSpPr txBox="1">
            <a:spLocks noChangeArrowheads="1"/>
          </p:cNvSpPr>
          <p:nvPr/>
        </p:nvSpPr>
        <p:spPr bwMode="auto">
          <a:xfrm>
            <a:off x="5951538" y="5772151"/>
            <a:ext cx="1439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information</a:t>
            </a:r>
            <a:br>
              <a:rPr lang="nl-NL" altLang="nl-NL" sz="2000">
                <a:solidFill>
                  <a:schemeClr val="accent2"/>
                </a:solidFill>
              </a:rPr>
            </a:br>
            <a:r>
              <a:rPr lang="nl-NL" altLang="nl-NL" sz="2000">
                <a:solidFill>
                  <a:schemeClr val="accent2"/>
                </a:solidFill>
              </a:rPr>
              <a:t>security</a:t>
            </a:r>
            <a:endParaRPr lang="en-US" altLang="nl-NL" sz="2000">
              <a:solidFill>
                <a:schemeClr val="accent2"/>
              </a:solidFill>
            </a:endParaRPr>
          </a:p>
        </p:txBody>
      </p:sp>
      <p:sp>
        <p:nvSpPr>
          <p:cNvPr id="79887" name="Text Box 15">
            <a:extLst>
              <a:ext uri="{FF2B5EF4-FFF2-40B4-BE49-F238E27FC236}">
                <a16:creationId xmlns:a16="http://schemas.microsoft.com/office/drawing/2014/main" id="{F7FAFC11-6272-B82D-48EB-5068E0845DBB}"/>
              </a:ext>
            </a:extLst>
          </p:cNvPr>
          <p:cNvSpPr txBox="1">
            <a:spLocks noChangeArrowheads="1"/>
          </p:cNvSpPr>
          <p:nvPr/>
        </p:nvSpPr>
        <p:spPr bwMode="auto">
          <a:xfrm>
            <a:off x="4440239" y="5772151"/>
            <a:ext cx="1355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Safety of</a:t>
            </a:r>
            <a:br>
              <a:rPr lang="nl-NL" altLang="nl-NL" sz="2000">
                <a:solidFill>
                  <a:schemeClr val="accent2"/>
                </a:solidFill>
              </a:rPr>
            </a:br>
            <a:r>
              <a:rPr lang="nl-NL" altLang="nl-NL" sz="2000">
                <a:solidFill>
                  <a:schemeClr val="accent2"/>
                </a:solidFill>
              </a:rPr>
              <a:t>machinery</a:t>
            </a:r>
            <a:endParaRPr lang="en-US" altLang="nl-NL" sz="2000">
              <a:solidFill>
                <a:schemeClr val="accent2"/>
              </a:solidFill>
            </a:endParaRPr>
          </a:p>
        </p:txBody>
      </p:sp>
      <p:sp>
        <p:nvSpPr>
          <p:cNvPr id="79888" name="Text Box 16">
            <a:extLst>
              <a:ext uri="{FF2B5EF4-FFF2-40B4-BE49-F238E27FC236}">
                <a16:creationId xmlns:a16="http://schemas.microsoft.com/office/drawing/2014/main" id="{55A0EA9C-08BB-0318-1765-72686A368E27}"/>
              </a:ext>
            </a:extLst>
          </p:cNvPr>
          <p:cNvSpPr txBox="1">
            <a:spLocks noChangeArrowheads="1"/>
          </p:cNvSpPr>
          <p:nvPr/>
        </p:nvSpPr>
        <p:spPr bwMode="auto">
          <a:xfrm>
            <a:off x="3792539" y="6183314"/>
            <a:ext cx="860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a:solidFill>
                  <a:schemeClr val="accent2"/>
                </a:solidFill>
              </a:rPr>
              <a:t>Food</a:t>
            </a:r>
          </a:p>
          <a:p>
            <a:r>
              <a:rPr lang="nl-NL" altLang="nl-NL" sz="2000">
                <a:solidFill>
                  <a:schemeClr val="accent2"/>
                </a:solidFill>
              </a:rPr>
              <a:t>safety</a:t>
            </a:r>
            <a:endParaRPr lang="en-US" altLang="nl-NL" sz="2000">
              <a:solidFill>
                <a:schemeClr val="accent2"/>
              </a:solidFill>
            </a:endParaRPr>
          </a:p>
        </p:txBody>
      </p:sp>
      <p:sp>
        <p:nvSpPr>
          <p:cNvPr id="79889" name="Text Box 17">
            <a:extLst>
              <a:ext uri="{FF2B5EF4-FFF2-40B4-BE49-F238E27FC236}">
                <a16:creationId xmlns:a16="http://schemas.microsoft.com/office/drawing/2014/main" id="{9C80F827-8DFA-4F3E-3AEF-318EB88E7AB1}"/>
              </a:ext>
            </a:extLst>
          </p:cNvPr>
          <p:cNvSpPr txBox="1">
            <a:spLocks noChangeArrowheads="1"/>
          </p:cNvSpPr>
          <p:nvPr/>
        </p:nvSpPr>
        <p:spPr bwMode="auto">
          <a:xfrm>
            <a:off x="2279651" y="5699126"/>
            <a:ext cx="173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l-NL" altLang="nl-NL" sz="2000">
                <a:solidFill>
                  <a:schemeClr val="accent2"/>
                </a:solidFill>
              </a:rPr>
              <a:t>Supply</a:t>
            </a:r>
            <a:br>
              <a:rPr lang="nl-NL" altLang="nl-NL" sz="2000">
                <a:solidFill>
                  <a:schemeClr val="accent2"/>
                </a:solidFill>
              </a:rPr>
            </a:br>
            <a:r>
              <a:rPr lang="nl-NL" altLang="nl-NL" sz="2000">
                <a:solidFill>
                  <a:schemeClr val="accent2"/>
                </a:solidFill>
              </a:rPr>
              <a:t>chain security</a:t>
            </a:r>
            <a:endParaRPr lang="en-US" altLang="nl-NL" sz="2000">
              <a:solidFill>
                <a:schemeClr val="accent2"/>
              </a:solidFill>
            </a:endParaRPr>
          </a:p>
        </p:txBody>
      </p:sp>
      <p:pic>
        <p:nvPicPr>
          <p:cNvPr id="79890" name="Picture 18">
            <a:extLst>
              <a:ext uri="{FF2B5EF4-FFF2-40B4-BE49-F238E27FC236}">
                <a16:creationId xmlns:a16="http://schemas.microsoft.com/office/drawing/2014/main" id="{EA8B7AF8-CB13-D6B2-FE74-CE333F026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701" y="1084263"/>
            <a:ext cx="2752725" cy="3281362"/>
          </a:xfrm>
          <a:prstGeom prst="rect">
            <a:avLst/>
          </a:prstGeom>
          <a:noFill/>
          <a:extLst>
            <a:ext uri="{909E8E84-426E-40DD-AFC4-6F175D3DCCD1}">
              <a14:hiddenFill xmlns:a14="http://schemas.microsoft.com/office/drawing/2010/main">
                <a:solidFill>
                  <a:srgbClr val="FFFFFF"/>
                </a:solidFill>
              </a14:hiddenFill>
            </a:ext>
          </a:extLst>
        </p:spPr>
      </p:pic>
      <p:sp>
        <p:nvSpPr>
          <p:cNvPr id="79891" name="Rectangle 19">
            <a:extLst>
              <a:ext uri="{FF2B5EF4-FFF2-40B4-BE49-F238E27FC236}">
                <a16:creationId xmlns:a16="http://schemas.microsoft.com/office/drawing/2014/main" id="{EB731B0A-B4E3-02AA-2FAA-11AA8A1B0774}"/>
              </a:ext>
            </a:extLst>
          </p:cNvPr>
          <p:cNvSpPr>
            <a:spLocks noGrp="1" noChangeArrowheads="1"/>
          </p:cNvSpPr>
          <p:nvPr>
            <p:ph type="title"/>
          </p:nvPr>
        </p:nvSpPr>
        <p:spPr>
          <a:xfrm>
            <a:off x="1946275" y="198438"/>
            <a:ext cx="8299450" cy="1143000"/>
          </a:xfrm>
        </p:spPr>
        <p:txBody>
          <a:bodyPr/>
          <a:lstStyle/>
          <a:p>
            <a:r>
              <a:rPr lang="nl-NL" altLang="nl-NL"/>
              <a:t>Behoefte aan algemeen kader</a:t>
            </a:r>
            <a:endParaRPr lang="en-US" altLang="nl-NL"/>
          </a:p>
        </p:txBody>
      </p:sp>
      <p:sp>
        <p:nvSpPr>
          <p:cNvPr id="79892" name="Text Box 20">
            <a:extLst>
              <a:ext uri="{FF2B5EF4-FFF2-40B4-BE49-F238E27FC236}">
                <a16:creationId xmlns:a16="http://schemas.microsoft.com/office/drawing/2014/main" id="{F9CCF098-3CD9-E52E-ACA7-E6FCA701CD3E}"/>
              </a:ext>
            </a:extLst>
          </p:cNvPr>
          <p:cNvSpPr txBox="1">
            <a:spLocks noChangeArrowheads="1"/>
          </p:cNvSpPr>
          <p:nvPr/>
        </p:nvSpPr>
        <p:spPr bwMode="auto">
          <a:xfrm>
            <a:off x="2792359" y="2724944"/>
            <a:ext cx="72010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6000" dirty="0"/>
              <a:t>Risicomanagement?</a:t>
            </a:r>
            <a:endParaRPr lang="en-US" altLang="nl-NL" sz="6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9892"/>
                                        </p:tgtEl>
                                        <p:attrNameLst>
                                          <p:attrName>style.visibility</p:attrName>
                                        </p:attrNameLst>
                                      </p:cBhvr>
                                      <p:to>
                                        <p:strVal val="visible"/>
                                      </p:to>
                                    </p:set>
                                    <p:animEffect transition="in" filter="checkerboard(across)">
                                      <p:cBhvr>
                                        <p:cTn id="7" dur="500"/>
                                        <p:tgtEl>
                                          <p:spTgt spid="79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8BF10DE9-0230-88DB-3D19-31BA34AB38E4}"/>
              </a:ext>
            </a:extLst>
          </p:cNvPr>
          <p:cNvSpPr txBox="1">
            <a:spLocks noChangeArrowheads="1"/>
          </p:cNvSpPr>
          <p:nvPr/>
        </p:nvSpPr>
        <p:spPr bwMode="auto">
          <a:xfrm>
            <a:off x="8256589" y="5124450"/>
            <a:ext cx="21605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altLang="ja-JP" sz="1600" b="1"/>
              <a:t>Risicomanagement-proces(sen)</a:t>
            </a:r>
          </a:p>
          <a:p>
            <a:pPr algn="ctr"/>
            <a:r>
              <a:rPr lang="en-AU" altLang="ja-JP" sz="1600" b="1"/>
              <a:t>(Hfst 5)</a:t>
            </a:r>
          </a:p>
        </p:txBody>
      </p:sp>
      <p:sp>
        <p:nvSpPr>
          <p:cNvPr id="32771" name="Text Box 3">
            <a:extLst>
              <a:ext uri="{FF2B5EF4-FFF2-40B4-BE49-F238E27FC236}">
                <a16:creationId xmlns:a16="http://schemas.microsoft.com/office/drawing/2014/main" id="{B2592F9A-049D-31FD-8356-4C7C10FB3545}"/>
              </a:ext>
            </a:extLst>
          </p:cNvPr>
          <p:cNvSpPr txBox="1">
            <a:spLocks noChangeArrowheads="1"/>
          </p:cNvSpPr>
          <p:nvPr/>
        </p:nvSpPr>
        <p:spPr bwMode="auto">
          <a:xfrm>
            <a:off x="5087939" y="5157788"/>
            <a:ext cx="20161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altLang="ja-JP" sz="1600" b="1"/>
              <a:t>Raamwerk voor</a:t>
            </a:r>
            <a:br>
              <a:rPr lang="en-AU" altLang="ja-JP" sz="1600" b="1"/>
            </a:br>
            <a:r>
              <a:rPr lang="en-AU" altLang="ja-JP" sz="1600" b="1"/>
              <a:t>risicomanagement</a:t>
            </a:r>
          </a:p>
          <a:p>
            <a:pPr algn="ctr"/>
            <a:r>
              <a:rPr lang="en-AU" altLang="ja-JP" sz="1600" b="1"/>
              <a:t>(Hfst 4)</a:t>
            </a:r>
          </a:p>
        </p:txBody>
      </p:sp>
      <p:sp>
        <p:nvSpPr>
          <p:cNvPr id="32772" name="Text Box 4">
            <a:extLst>
              <a:ext uri="{FF2B5EF4-FFF2-40B4-BE49-F238E27FC236}">
                <a16:creationId xmlns:a16="http://schemas.microsoft.com/office/drawing/2014/main" id="{CB4A0E46-BDA8-11A9-BA7B-B383C0B3F7EB}"/>
              </a:ext>
            </a:extLst>
          </p:cNvPr>
          <p:cNvSpPr txBox="1">
            <a:spLocks noChangeArrowheads="1"/>
          </p:cNvSpPr>
          <p:nvPr/>
        </p:nvSpPr>
        <p:spPr bwMode="auto">
          <a:xfrm>
            <a:off x="1992313" y="5084763"/>
            <a:ext cx="215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altLang="ja-JP" sz="1600" b="1"/>
              <a:t>Principes voor</a:t>
            </a:r>
            <a:br>
              <a:rPr lang="en-AU" altLang="ja-JP" sz="1600" b="1"/>
            </a:br>
            <a:r>
              <a:rPr lang="en-AU" altLang="ja-JP" sz="1600" b="1"/>
              <a:t>risicomanagement</a:t>
            </a:r>
          </a:p>
          <a:p>
            <a:pPr algn="ctr"/>
            <a:r>
              <a:rPr lang="en-AU" altLang="ja-JP" sz="1600" b="1"/>
              <a:t>(Hfst 3</a:t>
            </a:r>
            <a:r>
              <a:rPr lang="en-AU" altLang="ja-JP" sz="1600"/>
              <a:t>)</a:t>
            </a:r>
          </a:p>
        </p:txBody>
      </p:sp>
      <p:sp>
        <p:nvSpPr>
          <p:cNvPr id="32773" name="Text Box 5">
            <a:extLst>
              <a:ext uri="{FF2B5EF4-FFF2-40B4-BE49-F238E27FC236}">
                <a16:creationId xmlns:a16="http://schemas.microsoft.com/office/drawing/2014/main" id="{BC1C0831-4F4A-FE17-77B5-DBF35A418252}"/>
              </a:ext>
            </a:extLst>
          </p:cNvPr>
          <p:cNvSpPr txBox="1">
            <a:spLocks noChangeArrowheads="1"/>
          </p:cNvSpPr>
          <p:nvPr/>
        </p:nvSpPr>
        <p:spPr bwMode="auto">
          <a:xfrm>
            <a:off x="8904288" y="1484313"/>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ja-JP" altLang="en-US"/>
          </a:p>
        </p:txBody>
      </p:sp>
      <p:grpSp>
        <p:nvGrpSpPr>
          <p:cNvPr id="32774" name="Group 6">
            <a:extLst>
              <a:ext uri="{FF2B5EF4-FFF2-40B4-BE49-F238E27FC236}">
                <a16:creationId xmlns:a16="http://schemas.microsoft.com/office/drawing/2014/main" id="{758C7721-4C1C-9BA7-1DB1-68F677565A2D}"/>
              </a:ext>
            </a:extLst>
          </p:cNvPr>
          <p:cNvGrpSpPr>
            <a:grpSpLocks/>
          </p:cNvGrpSpPr>
          <p:nvPr/>
        </p:nvGrpSpPr>
        <p:grpSpPr bwMode="auto">
          <a:xfrm>
            <a:off x="8759825" y="2636838"/>
            <a:ext cx="1657350" cy="1873250"/>
            <a:chOff x="1020" y="2251"/>
            <a:chExt cx="1996" cy="1950"/>
          </a:xfrm>
        </p:grpSpPr>
        <p:grpSp>
          <p:nvGrpSpPr>
            <p:cNvPr id="32775" name="Group 7">
              <a:extLst>
                <a:ext uri="{FF2B5EF4-FFF2-40B4-BE49-F238E27FC236}">
                  <a16:creationId xmlns:a16="http://schemas.microsoft.com/office/drawing/2014/main" id="{3519C0AA-0A5A-FA1E-FDB8-F19F970DEF17}"/>
                </a:ext>
              </a:extLst>
            </p:cNvPr>
            <p:cNvGrpSpPr>
              <a:grpSpLocks/>
            </p:cNvGrpSpPr>
            <p:nvPr/>
          </p:nvGrpSpPr>
          <p:grpSpPr bwMode="auto">
            <a:xfrm>
              <a:off x="1474" y="2251"/>
              <a:ext cx="1542" cy="1361"/>
              <a:chOff x="1202" y="981"/>
              <a:chExt cx="3266" cy="3220"/>
            </a:xfrm>
          </p:grpSpPr>
          <p:sp>
            <p:nvSpPr>
              <p:cNvPr id="32776" name="AutoShape 8">
                <a:extLst>
                  <a:ext uri="{FF2B5EF4-FFF2-40B4-BE49-F238E27FC236}">
                    <a16:creationId xmlns:a16="http://schemas.microsoft.com/office/drawing/2014/main" id="{DA868C3E-185B-8BC0-6AE4-EDD9FB2BCA8A}"/>
                  </a:ext>
                </a:extLst>
              </p:cNvPr>
              <p:cNvSpPr>
                <a:spLocks noChangeAspect="1" noChangeArrowheads="1" noTextEdit="1"/>
              </p:cNvSpPr>
              <p:nvPr/>
            </p:nvSpPr>
            <p:spPr bwMode="auto">
              <a:xfrm>
                <a:off x="1202" y="981"/>
                <a:ext cx="3266" cy="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32777" name="Freeform 9">
                <a:extLst>
                  <a:ext uri="{FF2B5EF4-FFF2-40B4-BE49-F238E27FC236}">
                    <a16:creationId xmlns:a16="http://schemas.microsoft.com/office/drawing/2014/main" id="{05535CE4-442D-3D46-A665-93EF384039BC}"/>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78" name="Freeform 10">
                <a:extLst>
                  <a:ext uri="{FF2B5EF4-FFF2-40B4-BE49-F238E27FC236}">
                    <a16:creationId xmlns:a16="http://schemas.microsoft.com/office/drawing/2014/main" id="{46504EA8-D86D-156D-B02D-1498DE208AED}"/>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79" name="Freeform 11">
                <a:extLst>
                  <a:ext uri="{FF2B5EF4-FFF2-40B4-BE49-F238E27FC236}">
                    <a16:creationId xmlns:a16="http://schemas.microsoft.com/office/drawing/2014/main" id="{F5181775-466D-8516-4853-EA89CD711326}"/>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80" name="Freeform 12">
                <a:extLst>
                  <a:ext uri="{FF2B5EF4-FFF2-40B4-BE49-F238E27FC236}">
                    <a16:creationId xmlns:a16="http://schemas.microsoft.com/office/drawing/2014/main" id="{62935E30-C14F-E386-2A13-DD8455231CE7}"/>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81" name="Freeform 13">
                <a:extLst>
                  <a:ext uri="{FF2B5EF4-FFF2-40B4-BE49-F238E27FC236}">
                    <a16:creationId xmlns:a16="http://schemas.microsoft.com/office/drawing/2014/main" id="{7F620008-0BEA-BD31-91C1-6425E9A55BA1}"/>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82" name="Freeform 14">
                <a:extLst>
                  <a:ext uri="{FF2B5EF4-FFF2-40B4-BE49-F238E27FC236}">
                    <a16:creationId xmlns:a16="http://schemas.microsoft.com/office/drawing/2014/main" id="{8C576F04-8CD5-33E0-B0ED-08A748537DCC}"/>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783" name="Freeform 15">
                <a:extLst>
                  <a:ext uri="{FF2B5EF4-FFF2-40B4-BE49-F238E27FC236}">
                    <a16:creationId xmlns:a16="http://schemas.microsoft.com/office/drawing/2014/main" id="{BC214E3E-44A8-34AD-D28C-4C78E661ED24}"/>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2784" name="Group 16">
                <a:extLst>
                  <a:ext uri="{FF2B5EF4-FFF2-40B4-BE49-F238E27FC236}">
                    <a16:creationId xmlns:a16="http://schemas.microsoft.com/office/drawing/2014/main" id="{22A6B4A9-F205-FBB9-FB38-BBECC1731A71}"/>
                  </a:ext>
                </a:extLst>
              </p:cNvPr>
              <p:cNvGrpSpPr>
                <a:grpSpLocks/>
              </p:cNvGrpSpPr>
              <p:nvPr/>
            </p:nvGrpSpPr>
            <p:grpSpPr bwMode="auto">
              <a:xfrm>
                <a:off x="3767" y="1360"/>
                <a:ext cx="270" cy="123"/>
                <a:chOff x="3767" y="1360"/>
                <a:chExt cx="270" cy="123"/>
              </a:xfrm>
            </p:grpSpPr>
            <p:sp>
              <p:nvSpPr>
                <p:cNvPr id="32785" name="Freeform 17">
                  <a:extLst>
                    <a:ext uri="{FF2B5EF4-FFF2-40B4-BE49-F238E27FC236}">
                      <a16:creationId xmlns:a16="http://schemas.microsoft.com/office/drawing/2014/main" id="{602B9E55-0548-0450-D3F8-23212D2911C5}"/>
                    </a:ext>
                  </a:extLst>
                </p:cNvPr>
                <p:cNvSpPr>
                  <a:spLocks noEditPoints="1"/>
                </p:cNvSpPr>
                <p:nvPr/>
              </p:nvSpPr>
              <p:spPr bwMode="auto">
                <a:xfrm>
                  <a:off x="3767" y="1360"/>
                  <a:ext cx="270" cy="123"/>
                </a:xfrm>
                <a:custGeom>
                  <a:avLst/>
                  <a:gdLst>
                    <a:gd name="T0" fmla="*/ 102 w 270"/>
                    <a:gd name="T1" fmla="*/ 41 h 123"/>
                    <a:gd name="T2" fmla="*/ 168 w 270"/>
                    <a:gd name="T3" fmla="*/ 41 h 123"/>
                    <a:gd name="T4" fmla="*/ 168 w 270"/>
                    <a:gd name="T5" fmla="*/ 82 h 123"/>
                    <a:gd name="T6" fmla="*/ 102 w 270"/>
                    <a:gd name="T7" fmla="*/ 82 h 123"/>
                    <a:gd name="T8" fmla="*/ 102 w 270"/>
                    <a:gd name="T9" fmla="*/ 41 h 123"/>
                    <a:gd name="T10" fmla="*/ 122 w 270"/>
                    <a:gd name="T11" fmla="*/ 123 h 123"/>
                    <a:gd name="T12" fmla="*/ 0 w 270"/>
                    <a:gd name="T13" fmla="*/ 61 h 123"/>
                    <a:gd name="T14" fmla="*/ 122 w 270"/>
                    <a:gd name="T15" fmla="*/ 0 h 123"/>
                    <a:gd name="T16" fmla="*/ 122 w 270"/>
                    <a:gd name="T17" fmla="*/ 123 h 123"/>
                    <a:gd name="T18" fmla="*/ 148 w 270"/>
                    <a:gd name="T19" fmla="*/ 0 h 123"/>
                    <a:gd name="T20" fmla="*/ 270 w 270"/>
                    <a:gd name="T21" fmla="*/ 61 h 123"/>
                    <a:gd name="T22" fmla="*/ 148 w 270"/>
                    <a:gd name="T23" fmla="*/ 123 h 123"/>
                    <a:gd name="T24" fmla="*/ 148 w 270"/>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3">
                      <a:moveTo>
                        <a:pt x="102" y="41"/>
                      </a:moveTo>
                      <a:lnTo>
                        <a:pt x="168" y="41"/>
                      </a:lnTo>
                      <a:lnTo>
                        <a:pt x="168" y="82"/>
                      </a:lnTo>
                      <a:lnTo>
                        <a:pt x="102" y="82"/>
                      </a:lnTo>
                      <a:lnTo>
                        <a:pt x="102" y="41"/>
                      </a:lnTo>
                      <a:close/>
                      <a:moveTo>
                        <a:pt x="122" y="123"/>
                      </a:moveTo>
                      <a:lnTo>
                        <a:pt x="0" y="61"/>
                      </a:lnTo>
                      <a:lnTo>
                        <a:pt x="122" y="0"/>
                      </a:lnTo>
                      <a:lnTo>
                        <a:pt x="122" y="123"/>
                      </a:lnTo>
                      <a:close/>
                      <a:moveTo>
                        <a:pt x="148" y="0"/>
                      </a:moveTo>
                      <a:lnTo>
                        <a:pt x="270" y="61"/>
                      </a:lnTo>
                      <a:lnTo>
                        <a:pt x="148" y="123"/>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786" name="Rectangle 18">
                  <a:extLst>
                    <a:ext uri="{FF2B5EF4-FFF2-40B4-BE49-F238E27FC236}">
                      <a16:creationId xmlns:a16="http://schemas.microsoft.com/office/drawing/2014/main" id="{21EB9FC8-D467-CD84-7F19-B32EDF66CC02}"/>
                    </a:ext>
                  </a:extLst>
                </p:cNvPr>
                <p:cNvSpPr>
                  <a:spLocks noChangeArrowheads="1"/>
                </p:cNvSpPr>
                <p:nvPr/>
              </p:nvSpPr>
              <p:spPr bwMode="auto">
                <a:xfrm>
                  <a:off x="3869" y="1401"/>
                  <a:ext cx="66" cy="41"/>
                </a:xfrm>
                <a:prstGeom prst="rect">
                  <a:avLst/>
                </a:prstGeom>
                <a:solidFill>
                  <a:schemeClr val="bg1"/>
                </a:solidFill>
                <a:ln w="1588" cap="rnd">
                  <a:solidFill>
                    <a:srgbClr val="000000"/>
                  </a:solidFill>
                  <a:round/>
                  <a:headEnd/>
                  <a:tailEnd/>
                </a:ln>
              </p:spPr>
              <p:txBody>
                <a:bodyPr/>
                <a:lstStyle/>
                <a:p>
                  <a:endParaRPr lang="nl-NL"/>
                </a:p>
              </p:txBody>
            </p:sp>
            <p:sp>
              <p:nvSpPr>
                <p:cNvPr id="32787" name="Freeform 19">
                  <a:extLst>
                    <a:ext uri="{FF2B5EF4-FFF2-40B4-BE49-F238E27FC236}">
                      <a16:creationId xmlns:a16="http://schemas.microsoft.com/office/drawing/2014/main" id="{99E95B84-97E7-24B5-ECDB-EA4CA56436D2}"/>
                    </a:ext>
                  </a:extLst>
                </p:cNvPr>
                <p:cNvSpPr>
                  <a:spLocks/>
                </p:cNvSpPr>
                <p:nvPr/>
              </p:nvSpPr>
              <p:spPr bwMode="auto">
                <a:xfrm>
                  <a:off x="3767" y="1360"/>
                  <a:ext cx="122" cy="123"/>
                </a:xfrm>
                <a:custGeom>
                  <a:avLst/>
                  <a:gdLst>
                    <a:gd name="T0" fmla="*/ 122 w 122"/>
                    <a:gd name="T1" fmla="*/ 123 h 123"/>
                    <a:gd name="T2" fmla="*/ 0 w 122"/>
                    <a:gd name="T3" fmla="*/ 61 h 123"/>
                    <a:gd name="T4" fmla="*/ 122 w 122"/>
                    <a:gd name="T5" fmla="*/ 0 h 123"/>
                    <a:gd name="T6" fmla="*/ 122 w 122"/>
                    <a:gd name="T7" fmla="*/ 123 h 123"/>
                  </a:gdLst>
                  <a:ahLst/>
                  <a:cxnLst>
                    <a:cxn ang="0">
                      <a:pos x="T0" y="T1"/>
                    </a:cxn>
                    <a:cxn ang="0">
                      <a:pos x="T2" y="T3"/>
                    </a:cxn>
                    <a:cxn ang="0">
                      <a:pos x="T4" y="T5"/>
                    </a:cxn>
                    <a:cxn ang="0">
                      <a:pos x="T6" y="T7"/>
                    </a:cxn>
                  </a:cxnLst>
                  <a:rect l="0" t="0" r="r" b="b"/>
                  <a:pathLst>
                    <a:path w="122" h="123">
                      <a:moveTo>
                        <a:pt x="122" y="123"/>
                      </a:moveTo>
                      <a:lnTo>
                        <a:pt x="0" y="61"/>
                      </a:lnTo>
                      <a:lnTo>
                        <a:pt x="122" y="0"/>
                      </a:lnTo>
                      <a:lnTo>
                        <a:pt x="122" y="123"/>
                      </a:lnTo>
                    </a:path>
                  </a:pathLst>
                </a:custGeom>
                <a:solidFill>
                  <a:schemeClr val="bg1"/>
                </a:solidFill>
                <a:ln w="1588" cap="rnd">
                  <a:solidFill>
                    <a:srgbClr val="000000"/>
                  </a:solidFill>
                  <a:prstDash val="solid"/>
                  <a:round/>
                  <a:headEnd/>
                  <a:tailEnd/>
                </a:ln>
              </p:spPr>
              <p:txBody>
                <a:bodyPr/>
                <a:lstStyle/>
                <a:p>
                  <a:endParaRPr lang="nl-NL"/>
                </a:p>
              </p:txBody>
            </p:sp>
            <p:sp>
              <p:nvSpPr>
                <p:cNvPr id="32788" name="Freeform 20">
                  <a:extLst>
                    <a:ext uri="{FF2B5EF4-FFF2-40B4-BE49-F238E27FC236}">
                      <a16:creationId xmlns:a16="http://schemas.microsoft.com/office/drawing/2014/main" id="{30754E49-8689-A6AF-37EB-B1FE4433A3E8}"/>
                    </a:ext>
                  </a:extLst>
                </p:cNvPr>
                <p:cNvSpPr>
                  <a:spLocks/>
                </p:cNvSpPr>
                <p:nvPr/>
              </p:nvSpPr>
              <p:spPr bwMode="auto">
                <a:xfrm>
                  <a:off x="3915" y="1360"/>
                  <a:ext cx="122" cy="123"/>
                </a:xfrm>
                <a:custGeom>
                  <a:avLst/>
                  <a:gdLst>
                    <a:gd name="T0" fmla="*/ 0 w 122"/>
                    <a:gd name="T1" fmla="*/ 0 h 123"/>
                    <a:gd name="T2" fmla="*/ 122 w 122"/>
                    <a:gd name="T3" fmla="*/ 61 h 123"/>
                    <a:gd name="T4" fmla="*/ 0 w 122"/>
                    <a:gd name="T5" fmla="*/ 123 h 123"/>
                    <a:gd name="T6" fmla="*/ 0 w 122"/>
                    <a:gd name="T7" fmla="*/ 0 h 123"/>
                  </a:gdLst>
                  <a:ahLst/>
                  <a:cxnLst>
                    <a:cxn ang="0">
                      <a:pos x="T0" y="T1"/>
                    </a:cxn>
                    <a:cxn ang="0">
                      <a:pos x="T2" y="T3"/>
                    </a:cxn>
                    <a:cxn ang="0">
                      <a:pos x="T4" y="T5"/>
                    </a:cxn>
                    <a:cxn ang="0">
                      <a:pos x="T6" y="T7"/>
                    </a:cxn>
                  </a:cxnLst>
                  <a:rect l="0" t="0" r="r" b="b"/>
                  <a:pathLst>
                    <a:path w="122" h="123">
                      <a:moveTo>
                        <a:pt x="0" y="0"/>
                      </a:moveTo>
                      <a:lnTo>
                        <a:pt x="122" y="61"/>
                      </a:lnTo>
                      <a:lnTo>
                        <a:pt x="0" y="123"/>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2789" name="Group 21">
                <a:extLst>
                  <a:ext uri="{FF2B5EF4-FFF2-40B4-BE49-F238E27FC236}">
                    <a16:creationId xmlns:a16="http://schemas.microsoft.com/office/drawing/2014/main" id="{FD7F7E04-4A30-B90D-27DE-72C3D156A6B0}"/>
                  </a:ext>
                </a:extLst>
              </p:cNvPr>
              <p:cNvGrpSpPr>
                <a:grpSpLocks/>
              </p:cNvGrpSpPr>
              <p:nvPr/>
            </p:nvGrpSpPr>
            <p:grpSpPr bwMode="auto">
              <a:xfrm>
                <a:off x="3767" y="1926"/>
                <a:ext cx="270" cy="122"/>
                <a:chOff x="3767" y="1926"/>
                <a:chExt cx="270" cy="122"/>
              </a:xfrm>
            </p:grpSpPr>
            <p:sp>
              <p:nvSpPr>
                <p:cNvPr id="32790" name="Freeform 22">
                  <a:extLst>
                    <a:ext uri="{FF2B5EF4-FFF2-40B4-BE49-F238E27FC236}">
                      <a16:creationId xmlns:a16="http://schemas.microsoft.com/office/drawing/2014/main" id="{A9F06ADD-634D-C873-EF9B-3D3FB2B67203}"/>
                    </a:ext>
                  </a:extLst>
                </p:cNvPr>
                <p:cNvSpPr>
                  <a:spLocks noEditPoints="1"/>
                </p:cNvSpPr>
                <p:nvPr/>
              </p:nvSpPr>
              <p:spPr bwMode="auto">
                <a:xfrm>
                  <a:off x="3767" y="192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791" name="Rectangle 23">
                  <a:extLst>
                    <a:ext uri="{FF2B5EF4-FFF2-40B4-BE49-F238E27FC236}">
                      <a16:creationId xmlns:a16="http://schemas.microsoft.com/office/drawing/2014/main" id="{572287BD-B763-B1D4-B78E-9C74EE50F9C0}"/>
                    </a:ext>
                  </a:extLst>
                </p:cNvPr>
                <p:cNvSpPr>
                  <a:spLocks noChangeArrowheads="1"/>
                </p:cNvSpPr>
                <p:nvPr/>
              </p:nvSpPr>
              <p:spPr bwMode="auto">
                <a:xfrm>
                  <a:off x="3869" y="1967"/>
                  <a:ext cx="66" cy="40"/>
                </a:xfrm>
                <a:prstGeom prst="rect">
                  <a:avLst/>
                </a:prstGeom>
                <a:solidFill>
                  <a:schemeClr val="bg1"/>
                </a:solidFill>
                <a:ln w="1588" cap="rnd">
                  <a:solidFill>
                    <a:srgbClr val="000000"/>
                  </a:solidFill>
                  <a:round/>
                  <a:headEnd/>
                  <a:tailEnd/>
                </a:ln>
              </p:spPr>
              <p:txBody>
                <a:bodyPr/>
                <a:lstStyle/>
                <a:p>
                  <a:endParaRPr lang="nl-NL"/>
                </a:p>
              </p:txBody>
            </p:sp>
            <p:sp>
              <p:nvSpPr>
                <p:cNvPr id="32792" name="Freeform 24">
                  <a:extLst>
                    <a:ext uri="{FF2B5EF4-FFF2-40B4-BE49-F238E27FC236}">
                      <a16:creationId xmlns:a16="http://schemas.microsoft.com/office/drawing/2014/main" id="{82ADEA71-EFA6-1EF9-186E-DD117E1D6DF5}"/>
                    </a:ext>
                  </a:extLst>
                </p:cNvPr>
                <p:cNvSpPr>
                  <a:spLocks/>
                </p:cNvSpPr>
                <p:nvPr/>
              </p:nvSpPr>
              <p:spPr bwMode="auto">
                <a:xfrm>
                  <a:off x="3767"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2793" name="Freeform 25">
                  <a:extLst>
                    <a:ext uri="{FF2B5EF4-FFF2-40B4-BE49-F238E27FC236}">
                      <a16:creationId xmlns:a16="http://schemas.microsoft.com/office/drawing/2014/main" id="{12B9B2D6-8D47-C051-D5FA-A99F199B5DA9}"/>
                    </a:ext>
                  </a:extLst>
                </p:cNvPr>
                <p:cNvSpPr>
                  <a:spLocks/>
                </p:cNvSpPr>
                <p:nvPr/>
              </p:nvSpPr>
              <p:spPr bwMode="auto">
                <a:xfrm>
                  <a:off x="3915" y="192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2794" name="Group 26">
                <a:extLst>
                  <a:ext uri="{FF2B5EF4-FFF2-40B4-BE49-F238E27FC236}">
                    <a16:creationId xmlns:a16="http://schemas.microsoft.com/office/drawing/2014/main" id="{65F3402F-75BE-7861-6653-4040559ABB5C}"/>
                  </a:ext>
                </a:extLst>
              </p:cNvPr>
              <p:cNvGrpSpPr>
                <a:grpSpLocks/>
              </p:cNvGrpSpPr>
              <p:nvPr/>
            </p:nvGrpSpPr>
            <p:grpSpPr bwMode="auto">
              <a:xfrm>
                <a:off x="3767" y="2491"/>
                <a:ext cx="270" cy="122"/>
                <a:chOff x="3767" y="2491"/>
                <a:chExt cx="270" cy="122"/>
              </a:xfrm>
            </p:grpSpPr>
            <p:sp>
              <p:nvSpPr>
                <p:cNvPr id="32795" name="Freeform 27">
                  <a:extLst>
                    <a:ext uri="{FF2B5EF4-FFF2-40B4-BE49-F238E27FC236}">
                      <a16:creationId xmlns:a16="http://schemas.microsoft.com/office/drawing/2014/main" id="{31562DB5-8A93-0266-2024-CF0A4A50DFF2}"/>
                    </a:ext>
                  </a:extLst>
                </p:cNvPr>
                <p:cNvSpPr>
                  <a:spLocks noEditPoints="1"/>
                </p:cNvSpPr>
                <p:nvPr/>
              </p:nvSpPr>
              <p:spPr bwMode="auto">
                <a:xfrm>
                  <a:off x="3767"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796" name="Rectangle 28">
                  <a:extLst>
                    <a:ext uri="{FF2B5EF4-FFF2-40B4-BE49-F238E27FC236}">
                      <a16:creationId xmlns:a16="http://schemas.microsoft.com/office/drawing/2014/main" id="{B90EDBA8-7143-48B9-4ECB-AB4EE33A04BD}"/>
                    </a:ext>
                  </a:extLst>
                </p:cNvPr>
                <p:cNvSpPr>
                  <a:spLocks noChangeArrowheads="1"/>
                </p:cNvSpPr>
                <p:nvPr/>
              </p:nvSpPr>
              <p:spPr bwMode="auto">
                <a:xfrm>
                  <a:off x="3869" y="2532"/>
                  <a:ext cx="66" cy="40"/>
                </a:xfrm>
                <a:prstGeom prst="rect">
                  <a:avLst/>
                </a:prstGeom>
                <a:solidFill>
                  <a:schemeClr val="bg1"/>
                </a:solidFill>
                <a:ln w="1588" cap="rnd">
                  <a:solidFill>
                    <a:srgbClr val="000000"/>
                  </a:solidFill>
                  <a:round/>
                  <a:headEnd/>
                  <a:tailEnd/>
                </a:ln>
              </p:spPr>
              <p:txBody>
                <a:bodyPr/>
                <a:lstStyle/>
                <a:p>
                  <a:endParaRPr lang="nl-NL"/>
                </a:p>
              </p:txBody>
            </p:sp>
            <p:sp>
              <p:nvSpPr>
                <p:cNvPr id="32797" name="Freeform 29">
                  <a:extLst>
                    <a:ext uri="{FF2B5EF4-FFF2-40B4-BE49-F238E27FC236}">
                      <a16:creationId xmlns:a16="http://schemas.microsoft.com/office/drawing/2014/main" id="{53155B2F-6C12-3115-C78A-84F765EA7CB8}"/>
                    </a:ext>
                  </a:extLst>
                </p:cNvPr>
                <p:cNvSpPr>
                  <a:spLocks/>
                </p:cNvSpPr>
                <p:nvPr/>
              </p:nvSpPr>
              <p:spPr bwMode="auto">
                <a:xfrm>
                  <a:off x="3767"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2798" name="Freeform 30">
                  <a:extLst>
                    <a:ext uri="{FF2B5EF4-FFF2-40B4-BE49-F238E27FC236}">
                      <a16:creationId xmlns:a16="http://schemas.microsoft.com/office/drawing/2014/main" id="{47A63B64-465D-548D-76D4-8067EB50089B}"/>
                    </a:ext>
                  </a:extLst>
                </p:cNvPr>
                <p:cNvSpPr>
                  <a:spLocks/>
                </p:cNvSpPr>
                <p:nvPr/>
              </p:nvSpPr>
              <p:spPr bwMode="auto">
                <a:xfrm>
                  <a:off x="3915" y="2491"/>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2799" name="Group 31">
                <a:extLst>
                  <a:ext uri="{FF2B5EF4-FFF2-40B4-BE49-F238E27FC236}">
                    <a16:creationId xmlns:a16="http://schemas.microsoft.com/office/drawing/2014/main" id="{87F25CFE-977C-D079-E046-6C6764E04597}"/>
                  </a:ext>
                </a:extLst>
              </p:cNvPr>
              <p:cNvGrpSpPr>
                <a:grpSpLocks/>
              </p:cNvGrpSpPr>
              <p:nvPr/>
            </p:nvGrpSpPr>
            <p:grpSpPr bwMode="auto">
              <a:xfrm>
                <a:off x="3767" y="3056"/>
                <a:ext cx="270" cy="122"/>
                <a:chOff x="3767" y="3056"/>
                <a:chExt cx="270" cy="122"/>
              </a:xfrm>
            </p:grpSpPr>
            <p:sp>
              <p:nvSpPr>
                <p:cNvPr id="32800" name="Freeform 32">
                  <a:extLst>
                    <a:ext uri="{FF2B5EF4-FFF2-40B4-BE49-F238E27FC236}">
                      <a16:creationId xmlns:a16="http://schemas.microsoft.com/office/drawing/2014/main" id="{61BF0601-4599-E0BF-1D3D-2FF297E9261E}"/>
                    </a:ext>
                  </a:extLst>
                </p:cNvPr>
                <p:cNvSpPr>
                  <a:spLocks noEditPoints="1"/>
                </p:cNvSpPr>
                <p:nvPr/>
              </p:nvSpPr>
              <p:spPr bwMode="auto">
                <a:xfrm>
                  <a:off x="3767"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01" name="Rectangle 33">
                  <a:extLst>
                    <a:ext uri="{FF2B5EF4-FFF2-40B4-BE49-F238E27FC236}">
                      <a16:creationId xmlns:a16="http://schemas.microsoft.com/office/drawing/2014/main" id="{2199DC30-C2FC-4B97-8E51-DDBB224A460A}"/>
                    </a:ext>
                  </a:extLst>
                </p:cNvPr>
                <p:cNvSpPr>
                  <a:spLocks noChangeArrowheads="1"/>
                </p:cNvSpPr>
                <p:nvPr/>
              </p:nvSpPr>
              <p:spPr bwMode="auto">
                <a:xfrm>
                  <a:off x="3869" y="3097"/>
                  <a:ext cx="66" cy="40"/>
                </a:xfrm>
                <a:prstGeom prst="rect">
                  <a:avLst/>
                </a:prstGeom>
                <a:solidFill>
                  <a:schemeClr val="bg1"/>
                </a:solidFill>
                <a:ln w="1588" cap="rnd">
                  <a:solidFill>
                    <a:srgbClr val="000000"/>
                  </a:solidFill>
                  <a:round/>
                  <a:headEnd/>
                  <a:tailEnd/>
                </a:ln>
              </p:spPr>
              <p:txBody>
                <a:bodyPr/>
                <a:lstStyle/>
                <a:p>
                  <a:endParaRPr lang="nl-NL"/>
                </a:p>
              </p:txBody>
            </p:sp>
            <p:sp>
              <p:nvSpPr>
                <p:cNvPr id="32802" name="Freeform 34">
                  <a:extLst>
                    <a:ext uri="{FF2B5EF4-FFF2-40B4-BE49-F238E27FC236}">
                      <a16:creationId xmlns:a16="http://schemas.microsoft.com/office/drawing/2014/main" id="{086AA423-6623-BDC6-C6D2-22D7F74F62D0}"/>
                    </a:ext>
                  </a:extLst>
                </p:cNvPr>
                <p:cNvSpPr>
                  <a:spLocks/>
                </p:cNvSpPr>
                <p:nvPr/>
              </p:nvSpPr>
              <p:spPr bwMode="auto">
                <a:xfrm>
                  <a:off x="3767"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2803" name="Freeform 35">
                  <a:extLst>
                    <a:ext uri="{FF2B5EF4-FFF2-40B4-BE49-F238E27FC236}">
                      <a16:creationId xmlns:a16="http://schemas.microsoft.com/office/drawing/2014/main" id="{189BC1BF-E9F5-EEB5-8938-D304D7392335}"/>
                    </a:ext>
                  </a:extLst>
                </p:cNvPr>
                <p:cNvSpPr>
                  <a:spLocks/>
                </p:cNvSpPr>
                <p:nvPr/>
              </p:nvSpPr>
              <p:spPr bwMode="auto">
                <a:xfrm>
                  <a:off x="3915" y="305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2804" name="Group 36">
                <a:extLst>
                  <a:ext uri="{FF2B5EF4-FFF2-40B4-BE49-F238E27FC236}">
                    <a16:creationId xmlns:a16="http://schemas.microsoft.com/office/drawing/2014/main" id="{654814E6-5A13-6976-B881-B64CE40AC5CA}"/>
                  </a:ext>
                </a:extLst>
              </p:cNvPr>
              <p:cNvGrpSpPr>
                <a:grpSpLocks/>
              </p:cNvGrpSpPr>
              <p:nvPr/>
            </p:nvGrpSpPr>
            <p:grpSpPr bwMode="auto">
              <a:xfrm>
                <a:off x="3767" y="3620"/>
                <a:ext cx="270" cy="122"/>
                <a:chOff x="3767" y="3620"/>
                <a:chExt cx="270" cy="122"/>
              </a:xfrm>
            </p:grpSpPr>
            <p:sp>
              <p:nvSpPr>
                <p:cNvPr id="32805" name="Freeform 37">
                  <a:extLst>
                    <a:ext uri="{FF2B5EF4-FFF2-40B4-BE49-F238E27FC236}">
                      <a16:creationId xmlns:a16="http://schemas.microsoft.com/office/drawing/2014/main" id="{0E5BAA4A-DDF6-292F-3890-521E34B87175}"/>
                    </a:ext>
                  </a:extLst>
                </p:cNvPr>
                <p:cNvSpPr>
                  <a:spLocks noEditPoints="1"/>
                </p:cNvSpPr>
                <p:nvPr/>
              </p:nvSpPr>
              <p:spPr bwMode="auto">
                <a:xfrm>
                  <a:off x="3767"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06" name="Rectangle 38">
                  <a:extLst>
                    <a:ext uri="{FF2B5EF4-FFF2-40B4-BE49-F238E27FC236}">
                      <a16:creationId xmlns:a16="http://schemas.microsoft.com/office/drawing/2014/main" id="{3AD2446F-0482-42FE-2592-74CA8F47E079}"/>
                    </a:ext>
                  </a:extLst>
                </p:cNvPr>
                <p:cNvSpPr>
                  <a:spLocks noChangeArrowheads="1"/>
                </p:cNvSpPr>
                <p:nvPr/>
              </p:nvSpPr>
              <p:spPr bwMode="auto">
                <a:xfrm>
                  <a:off x="3869" y="3661"/>
                  <a:ext cx="66" cy="40"/>
                </a:xfrm>
                <a:prstGeom prst="rect">
                  <a:avLst/>
                </a:prstGeom>
                <a:solidFill>
                  <a:schemeClr val="bg1"/>
                </a:solidFill>
                <a:ln w="1588" cap="rnd">
                  <a:solidFill>
                    <a:srgbClr val="000000"/>
                  </a:solidFill>
                  <a:round/>
                  <a:headEnd/>
                  <a:tailEnd/>
                </a:ln>
              </p:spPr>
              <p:txBody>
                <a:bodyPr/>
                <a:lstStyle/>
                <a:p>
                  <a:endParaRPr lang="nl-NL"/>
                </a:p>
              </p:txBody>
            </p:sp>
            <p:sp>
              <p:nvSpPr>
                <p:cNvPr id="32807" name="Freeform 39">
                  <a:extLst>
                    <a:ext uri="{FF2B5EF4-FFF2-40B4-BE49-F238E27FC236}">
                      <a16:creationId xmlns:a16="http://schemas.microsoft.com/office/drawing/2014/main" id="{27A89CFA-2E31-48B6-1F87-49645579059D}"/>
                    </a:ext>
                  </a:extLst>
                </p:cNvPr>
                <p:cNvSpPr>
                  <a:spLocks/>
                </p:cNvSpPr>
                <p:nvPr/>
              </p:nvSpPr>
              <p:spPr bwMode="auto">
                <a:xfrm>
                  <a:off x="3767"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2808" name="Freeform 40">
                  <a:extLst>
                    <a:ext uri="{FF2B5EF4-FFF2-40B4-BE49-F238E27FC236}">
                      <a16:creationId xmlns:a16="http://schemas.microsoft.com/office/drawing/2014/main" id="{A0C220C4-8E8F-0884-978E-C1678B5697E1}"/>
                    </a:ext>
                  </a:extLst>
                </p:cNvPr>
                <p:cNvSpPr>
                  <a:spLocks/>
                </p:cNvSpPr>
                <p:nvPr/>
              </p:nvSpPr>
              <p:spPr bwMode="auto">
                <a:xfrm>
                  <a:off x="3915" y="3620"/>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2809" name="Group 41">
                <a:extLst>
                  <a:ext uri="{FF2B5EF4-FFF2-40B4-BE49-F238E27FC236}">
                    <a16:creationId xmlns:a16="http://schemas.microsoft.com/office/drawing/2014/main" id="{F61C3D1E-DDC5-37AE-9626-22197E2A42AB}"/>
                  </a:ext>
                </a:extLst>
              </p:cNvPr>
              <p:cNvGrpSpPr>
                <a:grpSpLocks/>
              </p:cNvGrpSpPr>
              <p:nvPr/>
            </p:nvGrpSpPr>
            <p:grpSpPr bwMode="auto">
              <a:xfrm>
                <a:off x="1611" y="1360"/>
                <a:ext cx="270" cy="122"/>
                <a:chOff x="1611" y="1360"/>
                <a:chExt cx="270" cy="122"/>
              </a:xfrm>
            </p:grpSpPr>
            <p:sp>
              <p:nvSpPr>
                <p:cNvPr id="32810" name="Freeform 42">
                  <a:extLst>
                    <a:ext uri="{FF2B5EF4-FFF2-40B4-BE49-F238E27FC236}">
                      <a16:creationId xmlns:a16="http://schemas.microsoft.com/office/drawing/2014/main" id="{057DF0EB-BD2E-8D62-733D-8AC8B0F02179}"/>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11" name="Rectangle 43">
                  <a:extLst>
                    <a:ext uri="{FF2B5EF4-FFF2-40B4-BE49-F238E27FC236}">
                      <a16:creationId xmlns:a16="http://schemas.microsoft.com/office/drawing/2014/main" id="{64C3473D-124C-008F-9BE0-62635DD5EFB6}"/>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2812" name="Freeform 44">
                  <a:extLst>
                    <a:ext uri="{FF2B5EF4-FFF2-40B4-BE49-F238E27FC236}">
                      <a16:creationId xmlns:a16="http://schemas.microsoft.com/office/drawing/2014/main" id="{B61F8804-C878-9F9B-E814-5D480221BA4D}"/>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13" name="Freeform 45">
                  <a:extLst>
                    <a:ext uri="{FF2B5EF4-FFF2-40B4-BE49-F238E27FC236}">
                      <a16:creationId xmlns:a16="http://schemas.microsoft.com/office/drawing/2014/main" id="{5873E5F9-141A-9490-3B17-43B5BB91344C}"/>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14" name="Group 46">
                <a:extLst>
                  <a:ext uri="{FF2B5EF4-FFF2-40B4-BE49-F238E27FC236}">
                    <a16:creationId xmlns:a16="http://schemas.microsoft.com/office/drawing/2014/main" id="{0772124D-2DE0-5FEA-E112-DCE587AA8F16}"/>
                  </a:ext>
                </a:extLst>
              </p:cNvPr>
              <p:cNvGrpSpPr>
                <a:grpSpLocks/>
              </p:cNvGrpSpPr>
              <p:nvPr/>
            </p:nvGrpSpPr>
            <p:grpSpPr bwMode="auto">
              <a:xfrm>
                <a:off x="1611" y="1926"/>
                <a:ext cx="270" cy="122"/>
                <a:chOff x="1611" y="1926"/>
                <a:chExt cx="270" cy="122"/>
              </a:xfrm>
            </p:grpSpPr>
            <p:sp>
              <p:nvSpPr>
                <p:cNvPr id="32815" name="Freeform 47">
                  <a:extLst>
                    <a:ext uri="{FF2B5EF4-FFF2-40B4-BE49-F238E27FC236}">
                      <a16:creationId xmlns:a16="http://schemas.microsoft.com/office/drawing/2014/main" id="{B6A8FE15-C122-339B-2EBF-9C2B3BBDF655}"/>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16" name="Rectangle 48">
                  <a:extLst>
                    <a:ext uri="{FF2B5EF4-FFF2-40B4-BE49-F238E27FC236}">
                      <a16:creationId xmlns:a16="http://schemas.microsoft.com/office/drawing/2014/main" id="{EB98DB54-AEF2-66ED-DAE7-9A612B8075C2}"/>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2817" name="Freeform 49">
                  <a:extLst>
                    <a:ext uri="{FF2B5EF4-FFF2-40B4-BE49-F238E27FC236}">
                      <a16:creationId xmlns:a16="http://schemas.microsoft.com/office/drawing/2014/main" id="{7241510B-8B18-FB10-751F-E6754F256BEB}"/>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18" name="Freeform 50">
                  <a:extLst>
                    <a:ext uri="{FF2B5EF4-FFF2-40B4-BE49-F238E27FC236}">
                      <a16:creationId xmlns:a16="http://schemas.microsoft.com/office/drawing/2014/main" id="{983ECD4A-46F9-0BE2-06A6-7BE611E27011}"/>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19" name="Group 51">
                <a:extLst>
                  <a:ext uri="{FF2B5EF4-FFF2-40B4-BE49-F238E27FC236}">
                    <a16:creationId xmlns:a16="http://schemas.microsoft.com/office/drawing/2014/main" id="{FFF4D1E8-984C-32B4-445C-DF703BCAE27D}"/>
                  </a:ext>
                </a:extLst>
              </p:cNvPr>
              <p:cNvGrpSpPr>
                <a:grpSpLocks/>
              </p:cNvGrpSpPr>
              <p:nvPr/>
            </p:nvGrpSpPr>
            <p:grpSpPr bwMode="auto">
              <a:xfrm>
                <a:off x="1611" y="2491"/>
                <a:ext cx="270" cy="122"/>
                <a:chOff x="1611" y="2491"/>
                <a:chExt cx="270" cy="122"/>
              </a:xfrm>
            </p:grpSpPr>
            <p:sp>
              <p:nvSpPr>
                <p:cNvPr id="32820" name="Freeform 52">
                  <a:extLst>
                    <a:ext uri="{FF2B5EF4-FFF2-40B4-BE49-F238E27FC236}">
                      <a16:creationId xmlns:a16="http://schemas.microsoft.com/office/drawing/2014/main" id="{1265205E-8CF1-C8A2-DB41-1089CCB0B0C2}"/>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21" name="Rectangle 53">
                  <a:extLst>
                    <a:ext uri="{FF2B5EF4-FFF2-40B4-BE49-F238E27FC236}">
                      <a16:creationId xmlns:a16="http://schemas.microsoft.com/office/drawing/2014/main" id="{A10A8BCA-094C-6451-BFD3-C0572EEBD512}"/>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22" name="Freeform 54">
                  <a:extLst>
                    <a:ext uri="{FF2B5EF4-FFF2-40B4-BE49-F238E27FC236}">
                      <a16:creationId xmlns:a16="http://schemas.microsoft.com/office/drawing/2014/main" id="{19CF086A-4E12-892F-43C2-DA23513149E6}"/>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23" name="Freeform 55">
                  <a:extLst>
                    <a:ext uri="{FF2B5EF4-FFF2-40B4-BE49-F238E27FC236}">
                      <a16:creationId xmlns:a16="http://schemas.microsoft.com/office/drawing/2014/main" id="{9AE4C507-BC81-017D-93A1-A52DA2AB9A77}"/>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24" name="Group 56">
                <a:extLst>
                  <a:ext uri="{FF2B5EF4-FFF2-40B4-BE49-F238E27FC236}">
                    <a16:creationId xmlns:a16="http://schemas.microsoft.com/office/drawing/2014/main" id="{3474CBF2-9497-5F35-8A35-826088D68A87}"/>
                  </a:ext>
                </a:extLst>
              </p:cNvPr>
              <p:cNvGrpSpPr>
                <a:grpSpLocks/>
              </p:cNvGrpSpPr>
              <p:nvPr/>
            </p:nvGrpSpPr>
            <p:grpSpPr bwMode="auto">
              <a:xfrm>
                <a:off x="1611" y="3056"/>
                <a:ext cx="270" cy="122"/>
                <a:chOff x="1611" y="3056"/>
                <a:chExt cx="270" cy="122"/>
              </a:xfrm>
            </p:grpSpPr>
            <p:sp>
              <p:nvSpPr>
                <p:cNvPr id="32825" name="Freeform 57">
                  <a:extLst>
                    <a:ext uri="{FF2B5EF4-FFF2-40B4-BE49-F238E27FC236}">
                      <a16:creationId xmlns:a16="http://schemas.microsoft.com/office/drawing/2014/main" id="{642C4626-DAC4-4CB6-ADFC-12AF1FA17793}"/>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26" name="Rectangle 58">
                  <a:extLst>
                    <a:ext uri="{FF2B5EF4-FFF2-40B4-BE49-F238E27FC236}">
                      <a16:creationId xmlns:a16="http://schemas.microsoft.com/office/drawing/2014/main" id="{9615CA80-6ABF-01EB-EB5D-2D703F0D8E97}"/>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27" name="Freeform 59">
                  <a:extLst>
                    <a:ext uri="{FF2B5EF4-FFF2-40B4-BE49-F238E27FC236}">
                      <a16:creationId xmlns:a16="http://schemas.microsoft.com/office/drawing/2014/main" id="{A555BDB8-3AFB-A01C-2A95-B0DC83DB0839}"/>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28" name="Freeform 60">
                  <a:extLst>
                    <a:ext uri="{FF2B5EF4-FFF2-40B4-BE49-F238E27FC236}">
                      <a16:creationId xmlns:a16="http://schemas.microsoft.com/office/drawing/2014/main" id="{FA0CBBBD-1B84-EF41-5064-2854CEDCD93A}"/>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29" name="Group 61">
                <a:extLst>
                  <a:ext uri="{FF2B5EF4-FFF2-40B4-BE49-F238E27FC236}">
                    <a16:creationId xmlns:a16="http://schemas.microsoft.com/office/drawing/2014/main" id="{3DA0C8DC-C7A6-612E-0CC3-FECABF48E483}"/>
                  </a:ext>
                </a:extLst>
              </p:cNvPr>
              <p:cNvGrpSpPr>
                <a:grpSpLocks/>
              </p:cNvGrpSpPr>
              <p:nvPr/>
            </p:nvGrpSpPr>
            <p:grpSpPr bwMode="auto">
              <a:xfrm>
                <a:off x="1611" y="3620"/>
                <a:ext cx="270" cy="122"/>
                <a:chOff x="1611" y="3620"/>
                <a:chExt cx="270" cy="122"/>
              </a:xfrm>
            </p:grpSpPr>
            <p:sp>
              <p:nvSpPr>
                <p:cNvPr id="32830" name="Freeform 62">
                  <a:extLst>
                    <a:ext uri="{FF2B5EF4-FFF2-40B4-BE49-F238E27FC236}">
                      <a16:creationId xmlns:a16="http://schemas.microsoft.com/office/drawing/2014/main" id="{55124DD8-327B-BDB5-FE1E-73CDAF5A6BCE}"/>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31" name="Rectangle 63">
                  <a:extLst>
                    <a:ext uri="{FF2B5EF4-FFF2-40B4-BE49-F238E27FC236}">
                      <a16:creationId xmlns:a16="http://schemas.microsoft.com/office/drawing/2014/main" id="{D5238325-DED9-ADDD-8B69-D6405AC058AB}"/>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32" name="Freeform 64">
                  <a:extLst>
                    <a:ext uri="{FF2B5EF4-FFF2-40B4-BE49-F238E27FC236}">
                      <a16:creationId xmlns:a16="http://schemas.microsoft.com/office/drawing/2014/main" id="{1AC8BC7B-8085-0073-8622-2F1305C92AA6}"/>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33" name="Freeform 65">
                  <a:extLst>
                    <a:ext uri="{FF2B5EF4-FFF2-40B4-BE49-F238E27FC236}">
                      <a16:creationId xmlns:a16="http://schemas.microsoft.com/office/drawing/2014/main" id="{2293A6C8-583F-E83C-11FC-3751EB1CEB45}"/>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34" name="Group 66">
                <a:extLst>
                  <a:ext uri="{FF2B5EF4-FFF2-40B4-BE49-F238E27FC236}">
                    <a16:creationId xmlns:a16="http://schemas.microsoft.com/office/drawing/2014/main" id="{7942E8AF-7309-AAFF-47CD-397855729F71}"/>
                  </a:ext>
                </a:extLst>
              </p:cNvPr>
              <p:cNvGrpSpPr>
                <a:grpSpLocks/>
              </p:cNvGrpSpPr>
              <p:nvPr/>
            </p:nvGrpSpPr>
            <p:grpSpPr bwMode="auto">
              <a:xfrm>
                <a:off x="2782" y="1603"/>
                <a:ext cx="82" cy="195"/>
                <a:chOff x="2782" y="1603"/>
                <a:chExt cx="82" cy="195"/>
              </a:xfrm>
            </p:grpSpPr>
            <p:sp>
              <p:nvSpPr>
                <p:cNvPr id="32835" name="Freeform 67">
                  <a:extLst>
                    <a:ext uri="{FF2B5EF4-FFF2-40B4-BE49-F238E27FC236}">
                      <a16:creationId xmlns:a16="http://schemas.microsoft.com/office/drawing/2014/main" id="{66024EB8-C233-02D6-8BED-6AB91149168F}"/>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836" name="Freeform 68">
                  <a:extLst>
                    <a:ext uri="{FF2B5EF4-FFF2-40B4-BE49-F238E27FC236}">
                      <a16:creationId xmlns:a16="http://schemas.microsoft.com/office/drawing/2014/main" id="{9DEF59E6-D2FD-B444-1E73-B6605C9EDFD0}"/>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37" name="Group 69">
                <a:extLst>
                  <a:ext uri="{FF2B5EF4-FFF2-40B4-BE49-F238E27FC236}">
                    <a16:creationId xmlns:a16="http://schemas.microsoft.com/office/drawing/2014/main" id="{ACEC1807-4E71-4AE7-3672-F735590C7228}"/>
                  </a:ext>
                </a:extLst>
              </p:cNvPr>
              <p:cNvGrpSpPr>
                <a:grpSpLocks/>
              </p:cNvGrpSpPr>
              <p:nvPr/>
            </p:nvGrpSpPr>
            <p:grpSpPr bwMode="auto">
              <a:xfrm>
                <a:off x="2782" y="2167"/>
                <a:ext cx="82" cy="195"/>
                <a:chOff x="2782" y="2167"/>
                <a:chExt cx="82" cy="195"/>
              </a:xfrm>
            </p:grpSpPr>
            <p:sp>
              <p:nvSpPr>
                <p:cNvPr id="32838" name="Freeform 70">
                  <a:extLst>
                    <a:ext uri="{FF2B5EF4-FFF2-40B4-BE49-F238E27FC236}">
                      <a16:creationId xmlns:a16="http://schemas.microsoft.com/office/drawing/2014/main" id="{9ED965D7-E702-B840-007D-C85A4C84350A}"/>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839" name="Freeform 71">
                  <a:extLst>
                    <a:ext uri="{FF2B5EF4-FFF2-40B4-BE49-F238E27FC236}">
                      <a16:creationId xmlns:a16="http://schemas.microsoft.com/office/drawing/2014/main" id="{1613123B-83DB-1F2D-0498-37F86C9E7B2E}"/>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40" name="Group 72">
                <a:extLst>
                  <a:ext uri="{FF2B5EF4-FFF2-40B4-BE49-F238E27FC236}">
                    <a16:creationId xmlns:a16="http://schemas.microsoft.com/office/drawing/2014/main" id="{AD877630-F9E8-1E59-9FA6-4F9362588190}"/>
                  </a:ext>
                </a:extLst>
              </p:cNvPr>
              <p:cNvGrpSpPr>
                <a:grpSpLocks/>
              </p:cNvGrpSpPr>
              <p:nvPr/>
            </p:nvGrpSpPr>
            <p:grpSpPr bwMode="auto">
              <a:xfrm>
                <a:off x="2782" y="2732"/>
                <a:ext cx="82" cy="194"/>
                <a:chOff x="2782" y="2732"/>
                <a:chExt cx="82" cy="194"/>
              </a:xfrm>
            </p:grpSpPr>
            <p:sp>
              <p:nvSpPr>
                <p:cNvPr id="32841" name="Freeform 73">
                  <a:extLst>
                    <a:ext uri="{FF2B5EF4-FFF2-40B4-BE49-F238E27FC236}">
                      <a16:creationId xmlns:a16="http://schemas.microsoft.com/office/drawing/2014/main" id="{F41907E5-F603-CC85-8CF3-020C547D0B58}"/>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2842" name="Freeform 74">
                  <a:extLst>
                    <a:ext uri="{FF2B5EF4-FFF2-40B4-BE49-F238E27FC236}">
                      <a16:creationId xmlns:a16="http://schemas.microsoft.com/office/drawing/2014/main" id="{EC953999-0DCA-2DD6-6714-3A2C7FBB9AD8}"/>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43" name="Group 75">
                <a:extLst>
                  <a:ext uri="{FF2B5EF4-FFF2-40B4-BE49-F238E27FC236}">
                    <a16:creationId xmlns:a16="http://schemas.microsoft.com/office/drawing/2014/main" id="{5343905A-E549-89AD-C965-3C676B76D822}"/>
                  </a:ext>
                </a:extLst>
              </p:cNvPr>
              <p:cNvGrpSpPr>
                <a:grpSpLocks/>
              </p:cNvGrpSpPr>
              <p:nvPr/>
            </p:nvGrpSpPr>
            <p:grpSpPr bwMode="auto">
              <a:xfrm>
                <a:off x="2782" y="3295"/>
                <a:ext cx="82" cy="197"/>
                <a:chOff x="2782" y="3295"/>
                <a:chExt cx="82" cy="197"/>
              </a:xfrm>
            </p:grpSpPr>
            <p:sp>
              <p:nvSpPr>
                <p:cNvPr id="32844" name="Freeform 76">
                  <a:extLst>
                    <a:ext uri="{FF2B5EF4-FFF2-40B4-BE49-F238E27FC236}">
                      <a16:creationId xmlns:a16="http://schemas.microsoft.com/office/drawing/2014/main" id="{D1820CFD-CAF8-0714-710A-81A6B109DA78}"/>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2845" name="Freeform 77">
                  <a:extLst>
                    <a:ext uri="{FF2B5EF4-FFF2-40B4-BE49-F238E27FC236}">
                      <a16:creationId xmlns:a16="http://schemas.microsoft.com/office/drawing/2014/main" id="{094CB323-B349-1934-2E24-E5041E89DDFE}"/>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46" name="Group 78">
                <a:extLst>
                  <a:ext uri="{FF2B5EF4-FFF2-40B4-BE49-F238E27FC236}">
                    <a16:creationId xmlns:a16="http://schemas.microsoft.com/office/drawing/2014/main" id="{B5D24631-A85E-7FA2-3049-FB0CD49D7857}"/>
                  </a:ext>
                </a:extLst>
              </p:cNvPr>
              <p:cNvGrpSpPr>
                <a:grpSpLocks/>
              </p:cNvGrpSpPr>
              <p:nvPr/>
            </p:nvGrpSpPr>
            <p:grpSpPr bwMode="auto">
              <a:xfrm>
                <a:off x="2784" y="983"/>
                <a:ext cx="1461" cy="259"/>
                <a:chOff x="2784" y="983"/>
                <a:chExt cx="1461" cy="259"/>
              </a:xfrm>
            </p:grpSpPr>
            <p:sp>
              <p:nvSpPr>
                <p:cNvPr id="32847" name="Freeform 79">
                  <a:extLst>
                    <a:ext uri="{FF2B5EF4-FFF2-40B4-BE49-F238E27FC236}">
                      <a16:creationId xmlns:a16="http://schemas.microsoft.com/office/drawing/2014/main" id="{47555B28-D25E-D07E-96C6-57C5BCCA15A2}"/>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2848" name="Freeform 80">
                  <a:extLst>
                    <a:ext uri="{FF2B5EF4-FFF2-40B4-BE49-F238E27FC236}">
                      <a16:creationId xmlns:a16="http://schemas.microsoft.com/office/drawing/2014/main" id="{227281EE-BBF7-AD40-7774-10BB5BD10A84}"/>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2849" name="Freeform 81">
                <a:extLst>
                  <a:ext uri="{FF2B5EF4-FFF2-40B4-BE49-F238E27FC236}">
                    <a16:creationId xmlns:a16="http://schemas.microsoft.com/office/drawing/2014/main" id="{D042BF0F-D6F8-7A1E-EF37-E22417E8AF48}"/>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0" name="Freeform 82">
                <a:extLst>
                  <a:ext uri="{FF2B5EF4-FFF2-40B4-BE49-F238E27FC236}">
                    <a16:creationId xmlns:a16="http://schemas.microsoft.com/office/drawing/2014/main" id="{4F4C7C65-4259-3110-F765-CBE798F07EF4}"/>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1" name="Freeform 83">
                <a:extLst>
                  <a:ext uri="{FF2B5EF4-FFF2-40B4-BE49-F238E27FC236}">
                    <a16:creationId xmlns:a16="http://schemas.microsoft.com/office/drawing/2014/main" id="{78B7FDA9-725A-F826-55C0-D1078438E943}"/>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2" name="Freeform 84">
                <a:extLst>
                  <a:ext uri="{FF2B5EF4-FFF2-40B4-BE49-F238E27FC236}">
                    <a16:creationId xmlns:a16="http://schemas.microsoft.com/office/drawing/2014/main" id="{C3D07F7E-ECBE-FEB8-DED9-57926A0825C2}"/>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3" name="Freeform 85">
                <a:extLst>
                  <a:ext uri="{FF2B5EF4-FFF2-40B4-BE49-F238E27FC236}">
                    <a16:creationId xmlns:a16="http://schemas.microsoft.com/office/drawing/2014/main" id="{C7ECA6EC-C671-B895-AA0E-F30163082CC4}"/>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4" name="Freeform 86">
                <a:extLst>
                  <a:ext uri="{FF2B5EF4-FFF2-40B4-BE49-F238E27FC236}">
                    <a16:creationId xmlns:a16="http://schemas.microsoft.com/office/drawing/2014/main" id="{C3A1E8E0-245F-0D1E-5598-C7371969E586}"/>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55" name="Freeform 87">
                <a:extLst>
                  <a:ext uri="{FF2B5EF4-FFF2-40B4-BE49-F238E27FC236}">
                    <a16:creationId xmlns:a16="http://schemas.microsoft.com/office/drawing/2014/main" id="{C958191C-0A59-565F-D458-DB39059D580A}"/>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2856" name="Group 88">
                <a:extLst>
                  <a:ext uri="{FF2B5EF4-FFF2-40B4-BE49-F238E27FC236}">
                    <a16:creationId xmlns:a16="http://schemas.microsoft.com/office/drawing/2014/main" id="{D896B299-1513-7649-873A-7CE4EDA6F419}"/>
                  </a:ext>
                </a:extLst>
              </p:cNvPr>
              <p:cNvGrpSpPr>
                <a:grpSpLocks/>
              </p:cNvGrpSpPr>
              <p:nvPr/>
            </p:nvGrpSpPr>
            <p:grpSpPr bwMode="auto">
              <a:xfrm>
                <a:off x="1611" y="1360"/>
                <a:ext cx="270" cy="122"/>
                <a:chOff x="1611" y="1360"/>
                <a:chExt cx="270" cy="122"/>
              </a:xfrm>
            </p:grpSpPr>
            <p:sp>
              <p:nvSpPr>
                <p:cNvPr id="32857" name="Freeform 89">
                  <a:extLst>
                    <a:ext uri="{FF2B5EF4-FFF2-40B4-BE49-F238E27FC236}">
                      <a16:creationId xmlns:a16="http://schemas.microsoft.com/office/drawing/2014/main" id="{7E9CF5FF-1351-1576-B077-F74EFF9ABDF7}"/>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58" name="Rectangle 90">
                  <a:extLst>
                    <a:ext uri="{FF2B5EF4-FFF2-40B4-BE49-F238E27FC236}">
                      <a16:creationId xmlns:a16="http://schemas.microsoft.com/office/drawing/2014/main" id="{4D544D8C-C036-ECCF-7606-EDA4145A41BB}"/>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2859" name="Freeform 91">
                  <a:extLst>
                    <a:ext uri="{FF2B5EF4-FFF2-40B4-BE49-F238E27FC236}">
                      <a16:creationId xmlns:a16="http://schemas.microsoft.com/office/drawing/2014/main" id="{C63D0334-BBD7-8F8C-092E-74122375FD57}"/>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60" name="Freeform 92">
                  <a:extLst>
                    <a:ext uri="{FF2B5EF4-FFF2-40B4-BE49-F238E27FC236}">
                      <a16:creationId xmlns:a16="http://schemas.microsoft.com/office/drawing/2014/main" id="{7375C675-318A-6832-1ECE-5554B22146A3}"/>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61" name="Group 93">
                <a:extLst>
                  <a:ext uri="{FF2B5EF4-FFF2-40B4-BE49-F238E27FC236}">
                    <a16:creationId xmlns:a16="http://schemas.microsoft.com/office/drawing/2014/main" id="{D5737AEB-A393-5FE4-B27D-A6ED1BAFC408}"/>
                  </a:ext>
                </a:extLst>
              </p:cNvPr>
              <p:cNvGrpSpPr>
                <a:grpSpLocks/>
              </p:cNvGrpSpPr>
              <p:nvPr/>
            </p:nvGrpSpPr>
            <p:grpSpPr bwMode="auto">
              <a:xfrm>
                <a:off x="1611" y="1926"/>
                <a:ext cx="270" cy="122"/>
                <a:chOff x="1611" y="1926"/>
                <a:chExt cx="270" cy="122"/>
              </a:xfrm>
            </p:grpSpPr>
            <p:sp>
              <p:nvSpPr>
                <p:cNvPr id="32862" name="Freeform 94">
                  <a:extLst>
                    <a:ext uri="{FF2B5EF4-FFF2-40B4-BE49-F238E27FC236}">
                      <a16:creationId xmlns:a16="http://schemas.microsoft.com/office/drawing/2014/main" id="{360B2B8A-3601-AD28-14CC-EC25CB60FFBF}"/>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63" name="Rectangle 95">
                  <a:extLst>
                    <a:ext uri="{FF2B5EF4-FFF2-40B4-BE49-F238E27FC236}">
                      <a16:creationId xmlns:a16="http://schemas.microsoft.com/office/drawing/2014/main" id="{BEDEBC10-8F00-C656-3DEC-35D1D184D320}"/>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2864" name="Freeform 96">
                  <a:extLst>
                    <a:ext uri="{FF2B5EF4-FFF2-40B4-BE49-F238E27FC236}">
                      <a16:creationId xmlns:a16="http://schemas.microsoft.com/office/drawing/2014/main" id="{EF94C953-CF36-4A03-1CBF-96E95E560983}"/>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65" name="Freeform 97">
                  <a:extLst>
                    <a:ext uri="{FF2B5EF4-FFF2-40B4-BE49-F238E27FC236}">
                      <a16:creationId xmlns:a16="http://schemas.microsoft.com/office/drawing/2014/main" id="{31652F1A-5F41-82FD-3316-C2B06A19C2A8}"/>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66" name="Group 98">
                <a:extLst>
                  <a:ext uri="{FF2B5EF4-FFF2-40B4-BE49-F238E27FC236}">
                    <a16:creationId xmlns:a16="http://schemas.microsoft.com/office/drawing/2014/main" id="{98ED212C-C22B-DF11-104E-8FCD8BAA774C}"/>
                  </a:ext>
                </a:extLst>
              </p:cNvPr>
              <p:cNvGrpSpPr>
                <a:grpSpLocks/>
              </p:cNvGrpSpPr>
              <p:nvPr/>
            </p:nvGrpSpPr>
            <p:grpSpPr bwMode="auto">
              <a:xfrm>
                <a:off x="1611" y="2491"/>
                <a:ext cx="270" cy="122"/>
                <a:chOff x="1611" y="2491"/>
                <a:chExt cx="270" cy="122"/>
              </a:xfrm>
            </p:grpSpPr>
            <p:sp>
              <p:nvSpPr>
                <p:cNvPr id="32867" name="Freeform 99">
                  <a:extLst>
                    <a:ext uri="{FF2B5EF4-FFF2-40B4-BE49-F238E27FC236}">
                      <a16:creationId xmlns:a16="http://schemas.microsoft.com/office/drawing/2014/main" id="{2732945E-6992-14E9-D116-8C1A63AB9769}"/>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68" name="Rectangle 100">
                  <a:extLst>
                    <a:ext uri="{FF2B5EF4-FFF2-40B4-BE49-F238E27FC236}">
                      <a16:creationId xmlns:a16="http://schemas.microsoft.com/office/drawing/2014/main" id="{E91A6E1A-91CE-1F20-A99A-C27382BA5548}"/>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69" name="Freeform 101">
                  <a:extLst>
                    <a:ext uri="{FF2B5EF4-FFF2-40B4-BE49-F238E27FC236}">
                      <a16:creationId xmlns:a16="http://schemas.microsoft.com/office/drawing/2014/main" id="{55F55F18-14BF-6E60-CB9E-61A8F29DD98A}"/>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70" name="Freeform 102">
                  <a:extLst>
                    <a:ext uri="{FF2B5EF4-FFF2-40B4-BE49-F238E27FC236}">
                      <a16:creationId xmlns:a16="http://schemas.microsoft.com/office/drawing/2014/main" id="{6796B12B-1303-719B-9AF5-E0D68DB9F6A8}"/>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71" name="Group 103">
                <a:extLst>
                  <a:ext uri="{FF2B5EF4-FFF2-40B4-BE49-F238E27FC236}">
                    <a16:creationId xmlns:a16="http://schemas.microsoft.com/office/drawing/2014/main" id="{3930EA8A-CC7A-7133-0E2C-5C3ACA67760E}"/>
                  </a:ext>
                </a:extLst>
              </p:cNvPr>
              <p:cNvGrpSpPr>
                <a:grpSpLocks/>
              </p:cNvGrpSpPr>
              <p:nvPr/>
            </p:nvGrpSpPr>
            <p:grpSpPr bwMode="auto">
              <a:xfrm>
                <a:off x="1611" y="3056"/>
                <a:ext cx="270" cy="122"/>
                <a:chOff x="1611" y="3056"/>
                <a:chExt cx="270" cy="122"/>
              </a:xfrm>
            </p:grpSpPr>
            <p:sp>
              <p:nvSpPr>
                <p:cNvPr id="32872" name="Freeform 104">
                  <a:extLst>
                    <a:ext uri="{FF2B5EF4-FFF2-40B4-BE49-F238E27FC236}">
                      <a16:creationId xmlns:a16="http://schemas.microsoft.com/office/drawing/2014/main" id="{53C4D2F1-5B05-81B7-7593-84A46F3DB768}"/>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73" name="Rectangle 105">
                  <a:extLst>
                    <a:ext uri="{FF2B5EF4-FFF2-40B4-BE49-F238E27FC236}">
                      <a16:creationId xmlns:a16="http://schemas.microsoft.com/office/drawing/2014/main" id="{FE0FAB3B-6681-2BDD-C227-4DD2A7EF4496}"/>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74" name="Freeform 106">
                  <a:extLst>
                    <a:ext uri="{FF2B5EF4-FFF2-40B4-BE49-F238E27FC236}">
                      <a16:creationId xmlns:a16="http://schemas.microsoft.com/office/drawing/2014/main" id="{724F6993-7AF8-9A9B-0709-726D895BCE87}"/>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75" name="Freeform 107">
                  <a:extLst>
                    <a:ext uri="{FF2B5EF4-FFF2-40B4-BE49-F238E27FC236}">
                      <a16:creationId xmlns:a16="http://schemas.microsoft.com/office/drawing/2014/main" id="{2983E8A5-44ED-DF8C-AEF1-DAC2A5904DE6}"/>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76" name="Group 108">
                <a:extLst>
                  <a:ext uri="{FF2B5EF4-FFF2-40B4-BE49-F238E27FC236}">
                    <a16:creationId xmlns:a16="http://schemas.microsoft.com/office/drawing/2014/main" id="{44E11A3E-12F2-1E4B-CC73-EBF015C9B168}"/>
                  </a:ext>
                </a:extLst>
              </p:cNvPr>
              <p:cNvGrpSpPr>
                <a:grpSpLocks/>
              </p:cNvGrpSpPr>
              <p:nvPr/>
            </p:nvGrpSpPr>
            <p:grpSpPr bwMode="auto">
              <a:xfrm>
                <a:off x="1611" y="3620"/>
                <a:ext cx="270" cy="122"/>
                <a:chOff x="1611" y="3620"/>
                <a:chExt cx="270" cy="122"/>
              </a:xfrm>
            </p:grpSpPr>
            <p:sp>
              <p:nvSpPr>
                <p:cNvPr id="32877" name="Freeform 109">
                  <a:extLst>
                    <a:ext uri="{FF2B5EF4-FFF2-40B4-BE49-F238E27FC236}">
                      <a16:creationId xmlns:a16="http://schemas.microsoft.com/office/drawing/2014/main" id="{C866C88B-99C8-0157-2D8D-6E2E06FDEBFF}"/>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878" name="Rectangle 110">
                  <a:extLst>
                    <a:ext uri="{FF2B5EF4-FFF2-40B4-BE49-F238E27FC236}">
                      <a16:creationId xmlns:a16="http://schemas.microsoft.com/office/drawing/2014/main" id="{2B8E49E2-0F1F-0536-F46C-BCC1A948EEAB}"/>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2879" name="Freeform 111">
                  <a:extLst>
                    <a:ext uri="{FF2B5EF4-FFF2-40B4-BE49-F238E27FC236}">
                      <a16:creationId xmlns:a16="http://schemas.microsoft.com/office/drawing/2014/main" id="{563CA94F-66F0-6A4B-30BC-40E9412AC784}"/>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880" name="Freeform 112">
                  <a:extLst>
                    <a:ext uri="{FF2B5EF4-FFF2-40B4-BE49-F238E27FC236}">
                      <a16:creationId xmlns:a16="http://schemas.microsoft.com/office/drawing/2014/main" id="{C55DFF7A-BB97-6DAD-CB89-87BDA4C9F002}"/>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81" name="Group 113">
                <a:extLst>
                  <a:ext uri="{FF2B5EF4-FFF2-40B4-BE49-F238E27FC236}">
                    <a16:creationId xmlns:a16="http://schemas.microsoft.com/office/drawing/2014/main" id="{B8ABEEF7-0654-5386-062A-B41544076F6D}"/>
                  </a:ext>
                </a:extLst>
              </p:cNvPr>
              <p:cNvGrpSpPr>
                <a:grpSpLocks/>
              </p:cNvGrpSpPr>
              <p:nvPr/>
            </p:nvGrpSpPr>
            <p:grpSpPr bwMode="auto">
              <a:xfrm>
                <a:off x="2782" y="1603"/>
                <a:ext cx="82" cy="195"/>
                <a:chOff x="2782" y="1603"/>
                <a:chExt cx="82" cy="195"/>
              </a:xfrm>
            </p:grpSpPr>
            <p:sp>
              <p:nvSpPr>
                <p:cNvPr id="32882" name="Freeform 114">
                  <a:extLst>
                    <a:ext uri="{FF2B5EF4-FFF2-40B4-BE49-F238E27FC236}">
                      <a16:creationId xmlns:a16="http://schemas.microsoft.com/office/drawing/2014/main" id="{4B9ECC35-8BD0-200D-DB30-7040CDC284BB}"/>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883" name="Freeform 115">
                  <a:extLst>
                    <a:ext uri="{FF2B5EF4-FFF2-40B4-BE49-F238E27FC236}">
                      <a16:creationId xmlns:a16="http://schemas.microsoft.com/office/drawing/2014/main" id="{0F2ADF40-0DD9-51D6-5A8E-A09E484609AE}"/>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84" name="Group 116">
                <a:extLst>
                  <a:ext uri="{FF2B5EF4-FFF2-40B4-BE49-F238E27FC236}">
                    <a16:creationId xmlns:a16="http://schemas.microsoft.com/office/drawing/2014/main" id="{E13F6F7E-2A9F-1F24-2F11-8A8E6D795C97}"/>
                  </a:ext>
                </a:extLst>
              </p:cNvPr>
              <p:cNvGrpSpPr>
                <a:grpSpLocks/>
              </p:cNvGrpSpPr>
              <p:nvPr/>
            </p:nvGrpSpPr>
            <p:grpSpPr bwMode="auto">
              <a:xfrm>
                <a:off x="2782" y="2167"/>
                <a:ext cx="82" cy="195"/>
                <a:chOff x="2782" y="2167"/>
                <a:chExt cx="82" cy="195"/>
              </a:xfrm>
            </p:grpSpPr>
            <p:sp>
              <p:nvSpPr>
                <p:cNvPr id="32885" name="Freeform 117">
                  <a:extLst>
                    <a:ext uri="{FF2B5EF4-FFF2-40B4-BE49-F238E27FC236}">
                      <a16:creationId xmlns:a16="http://schemas.microsoft.com/office/drawing/2014/main" id="{7CABEE66-318C-57DC-5EEE-731CF8D5CEA3}"/>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886" name="Freeform 118">
                  <a:extLst>
                    <a:ext uri="{FF2B5EF4-FFF2-40B4-BE49-F238E27FC236}">
                      <a16:creationId xmlns:a16="http://schemas.microsoft.com/office/drawing/2014/main" id="{11CE2C56-5CF1-71D5-DD36-B4E87C8EDD36}"/>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87" name="Group 119">
                <a:extLst>
                  <a:ext uri="{FF2B5EF4-FFF2-40B4-BE49-F238E27FC236}">
                    <a16:creationId xmlns:a16="http://schemas.microsoft.com/office/drawing/2014/main" id="{9E17A9E8-9B58-2298-5632-058E0AAEDA8A}"/>
                  </a:ext>
                </a:extLst>
              </p:cNvPr>
              <p:cNvGrpSpPr>
                <a:grpSpLocks/>
              </p:cNvGrpSpPr>
              <p:nvPr/>
            </p:nvGrpSpPr>
            <p:grpSpPr bwMode="auto">
              <a:xfrm>
                <a:off x="2782" y="2732"/>
                <a:ext cx="82" cy="194"/>
                <a:chOff x="2782" y="2732"/>
                <a:chExt cx="82" cy="194"/>
              </a:xfrm>
            </p:grpSpPr>
            <p:sp>
              <p:nvSpPr>
                <p:cNvPr id="32888" name="Freeform 120">
                  <a:extLst>
                    <a:ext uri="{FF2B5EF4-FFF2-40B4-BE49-F238E27FC236}">
                      <a16:creationId xmlns:a16="http://schemas.microsoft.com/office/drawing/2014/main" id="{E5C9892D-A5FD-646F-B663-A9F00472F679}"/>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2889" name="Freeform 121">
                  <a:extLst>
                    <a:ext uri="{FF2B5EF4-FFF2-40B4-BE49-F238E27FC236}">
                      <a16:creationId xmlns:a16="http://schemas.microsoft.com/office/drawing/2014/main" id="{1F66A256-28CB-81B3-657F-21B596B0E1B5}"/>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90" name="Group 122">
                <a:extLst>
                  <a:ext uri="{FF2B5EF4-FFF2-40B4-BE49-F238E27FC236}">
                    <a16:creationId xmlns:a16="http://schemas.microsoft.com/office/drawing/2014/main" id="{EC549803-BBF1-C29F-A677-341886F2EA8A}"/>
                  </a:ext>
                </a:extLst>
              </p:cNvPr>
              <p:cNvGrpSpPr>
                <a:grpSpLocks/>
              </p:cNvGrpSpPr>
              <p:nvPr/>
            </p:nvGrpSpPr>
            <p:grpSpPr bwMode="auto">
              <a:xfrm>
                <a:off x="2782" y="3295"/>
                <a:ext cx="82" cy="197"/>
                <a:chOff x="2782" y="3295"/>
                <a:chExt cx="82" cy="197"/>
              </a:xfrm>
            </p:grpSpPr>
            <p:sp>
              <p:nvSpPr>
                <p:cNvPr id="32891" name="Freeform 123">
                  <a:extLst>
                    <a:ext uri="{FF2B5EF4-FFF2-40B4-BE49-F238E27FC236}">
                      <a16:creationId xmlns:a16="http://schemas.microsoft.com/office/drawing/2014/main" id="{0F812F5C-A120-306A-56FC-C59D3D6CD60C}"/>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2892" name="Freeform 124">
                  <a:extLst>
                    <a:ext uri="{FF2B5EF4-FFF2-40B4-BE49-F238E27FC236}">
                      <a16:creationId xmlns:a16="http://schemas.microsoft.com/office/drawing/2014/main" id="{768813B9-6F19-DB99-42E2-AFCCE577351D}"/>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893" name="Group 125">
                <a:extLst>
                  <a:ext uri="{FF2B5EF4-FFF2-40B4-BE49-F238E27FC236}">
                    <a16:creationId xmlns:a16="http://schemas.microsoft.com/office/drawing/2014/main" id="{CB32E50B-52C0-4EFA-7045-C505AEA38688}"/>
                  </a:ext>
                </a:extLst>
              </p:cNvPr>
              <p:cNvGrpSpPr>
                <a:grpSpLocks/>
              </p:cNvGrpSpPr>
              <p:nvPr/>
            </p:nvGrpSpPr>
            <p:grpSpPr bwMode="auto">
              <a:xfrm>
                <a:off x="2784" y="983"/>
                <a:ext cx="1461" cy="259"/>
                <a:chOff x="2784" y="983"/>
                <a:chExt cx="1461" cy="259"/>
              </a:xfrm>
            </p:grpSpPr>
            <p:sp>
              <p:nvSpPr>
                <p:cNvPr id="32894" name="Freeform 126">
                  <a:extLst>
                    <a:ext uri="{FF2B5EF4-FFF2-40B4-BE49-F238E27FC236}">
                      <a16:creationId xmlns:a16="http://schemas.microsoft.com/office/drawing/2014/main" id="{3ABCF6A1-BBBA-C1C8-ED24-8DCAD265E3ED}"/>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2895" name="Freeform 127">
                  <a:extLst>
                    <a:ext uri="{FF2B5EF4-FFF2-40B4-BE49-F238E27FC236}">
                      <a16:creationId xmlns:a16="http://schemas.microsoft.com/office/drawing/2014/main" id="{8F47E8D3-710B-F16C-2D83-145797A965BF}"/>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2896" name="Freeform 128">
                <a:extLst>
                  <a:ext uri="{FF2B5EF4-FFF2-40B4-BE49-F238E27FC236}">
                    <a16:creationId xmlns:a16="http://schemas.microsoft.com/office/drawing/2014/main" id="{74F4BE07-6A08-E0F9-B244-A9F021A50930}"/>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97" name="Freeform 129">
                <a:extLst>
                  <a:ext uri="{FF2B5EF4-FFF2-40B4-BE49-F238E27FC236}">
                    <a16:creationId xmlns:a16="http://schemas.microsoft.com/office/drawing/2014/main" id="{5B9CC883-323C-94EB-C348-E72B374C4303}"/>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98" name="Freeform 130">
                <a:extLst>
                  <a:ext uri="{FF2B5EF4-FFF2-40B4-BE49-F238E27FC236}">
                    <a16:creationId xmlns:a16="http://schemas.microsoft.com/office/drawing/2014/main" id="{E64FB754-2151-E1C5-1A22-563523694C02}"/>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899" name="Freeform 131">
                <a:extLst>
                  <a:ext uri="{FF2B5EF4-FFF2-40B4-BE49-F238E27FC236}">
                    <a16:creationId xmlns:a16="http://schemas.microsoft.com/office/drawing/2014/main" id="{32A4E8B8-E009-595B-0B1F-89A5B284A6E5}"/>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00" name="Freeform 132">
                <a:extLst>
                  <a:ext uri="{FF2B5EF4-FFF2-40B4-BE49-F238E27FC236}">
                    <a16:creationId xmlns:a16="http://schemas.microsoft.com/office/drawing/2014/main" id="{D247647D-872F-A987-2A26-FF84B5098E4A}"/>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01" name="Freeform 133">
                <a:extLst>
                  <a:ext uri="{FF2B5EF4-FFF2-40B4-BE49-F238E27FC236}">
                    <a16:creationId xmlns:a16="http://schemas.microsoft.com/office/drawing/2014/main" id="{26257930-CF83-4174-2C43-E2B956AFE76B}"/>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02" name="Freeform 134">
                <a:extLst>
                  <a:ext uri="{FF2B5EF4-FFF2-40B4-BE49-F238E27FC236}">
                    <a16:creationId xmlns:a16="http://schemas.microsoft.com/office/drawing/2014/main" id="{0B57BC08-36C8-A152-62D6-993419F2C715}"/>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2903" name="Group 135">
                <a:extLst>
                  <a:ext uri="{FF2B5EF4-FFF2-40B4-BE49-F238E27FC236}">
                    <a16:creationId xmlns:a16="http://schemas.microsoft.com/office/drawing/2014/main" id="{A3546877-A6AD-2A77-B3E7-1B0729C8A1C4}"/>
                  </a:ext>
                </a:extLst>
              </p:cNvPr>
              <p:cNvGrpSpPr>
                <a:grpSpLocks/>
              </p:cNvGrpSpPr>
              <p:nvPr/>
            </p:nvGrpSpPr>
            <p:grpSpPr bwMode="auto">
              <a:xfrm>
                <a:off x="1611" y="1360"/>
                <a:ext cx="270" cy="122"/>
                <a:chOff x="1611" y="1360"/>
                <a:chExt cx="270" cy="122"/>
              </a:xfrm>
            </p:grpSpPr>
            <p:sp>
              <p:nvSpPr>
                <p:cNvPr id="32904" name="Freeform 136">
                  <a:extLst>
                    <a:ext uri="{FF2B5EF4-FFF2-40B4-BE49-F238E27FC236}">
                      <a16:creationId xmlns:a16="http://schemas.microsoft.com/office/drawing/2014/main" id="{BAD9BF38-D320-BE00-CCDE-91C795D829E0}"/>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05" name="Rectangle 137">
                  <a:extLst>
                    <a:ext uri="{FF2B5EF4-FFF2-40B4-BE49-F238E27FC236}">
                      <a16:creationId xmlns:a16="http://schemas.microsoft.com/office/drawing/2014/main" id="{37DF803A-EFFC-ED9C-EB1D-76411643B58F}"/>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2906" name="Freeform 138">
                  <a:extLst>
                    <a:ext uri="{FF2B5EF4-FFF2-40B4-BE49-F238E27FC236}">
                      <a16:creationId xmlns:a16="http://schemas.microsoft.com/office/drawing/2014/main" id="{FCF401C2-6EC0-2F31-83A7-FEF7023DCD44}"/>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07" name="Freeform 139">
                  <a:extLst>
                    <a:ext uri="{FF2B5EF4-FFF2-40B4-BE49-F238E27FC236}">
                      <a16:creationId xmlns:a16="http://schemas.microsoft.com/office/drawing/2014/main" id="{5AA0E05C-5ACD-3F56-E75F-9773E7848E1B}"/>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08" name="Group 140">
                <a:extLst>
                  <a:ext uri="{FF2B5EF4-FFF2-40B4-BE49-F238E27FC236}">
                    <a16:creationId xmlns:a16="http://schemas.microsoft.com/office/drawing/2014/main" id="{BA0CC14C-C5CF-4C5B-DA87-DD8FB8898C87}"/>
                  </a:ext>
                </a:extLst>
              </p:cNvPr>
              <p:cNvGrpSpPr>
                <a:grpSpLocks/>
              </p:cNvGrpSpPr>
              <p:nvPr/>
            </p:nvGrpSpPr>
            <p:grpSpPr bwMode="auto">
              <a:xfrm>
                <a:off x="1611" y="1926"/>
                <a:ext cx="270" cy="122"/>
                <a:chOff x="1611" y="1926"/>
                <a:chExt cx="270" cy="122"/>
              </a:xfrm>
            </p:grpSpPr>
            <p:sp>
              <p:nvSpPr>
                <p:cNvPr id="32909" name="Freeform 141">
                  <a:extLst>
                    <a:ext uri="{FF2B5EF4-FFF2-40B4-BE49-F238E27FC236}">
                      <a16:creationId xmlns:a16="http://schemas.microsoft.com/office/drawing/2014/main" id="{C8955B87-5B06-2F28-FD67-7B373B94E11A}"/>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10" name="Rectangle 142">
                  <a:extLst>
                    <a:ext uri="{FF2B5EF4-FFF2-40B4-BE49-F238E27FC236}">
                      <a16:creationId xmlns:a16="http://schemas.microsoft.com/office/drawing/2014/main" id="{1ED59BCB-FE15-04F3-B49A-36AD13B8C5F7}"/>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2911" name="Freeform 143">
                  <a:extLst>
                    <a:ext uri="{FF2B5EF4-FFF2-40B4-BE49-F238E27FC236}">
                      <a16:creationId xmlns:a16="http://schemas.microsoft.com/office/drawing/2014/main" id="{45A0BD4F-990C-711E-EA54-4D0646B8EA0B}"/>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12" name="Freeform 144">
                  <a:extLst>
                    <a:ext uri="{FF2B5EF4-FFF2-40B4-BE49-F238E27FC236}">
                      <a16:creationId xmlns:a16="http://schemas.microsoft.com/office/drawing/2014/main" id="{5CDF305B-2B4A-E40B-872B-099D5B5DFF0D}"/>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13" name="Group 145">
                <a:extLst>
                  <a:ext uri="{FF2B5EF4-FFF2-40B4-BE49-F238E27FC236}">
                    <a16:creationId xmlns:a16="http://schemas.microsoft.com/office/drawing/2014/main" id="{DF6C5C8D-75E8-DA1A-8D1C-037EF563D7C0}"/>
                  </a:ext>
                </a:extLst>
              </p:cNvPr>
              <p:cNvGrpSpPr>
                <a:grpSpLocks/>
              </p:cNvGrpSpPr>
              <p:nvPr/>
            </p:nvGrpSpPr>
            <p:grpSpPr bwMode="auto">
              <a:xfrm>
                <a:off x="1611" y="2491"/>
                <a:ext cx="270" cy="122"/>
                <a:chOff x="1611" y="2491"/>
                <a:chExt cx="270" cy="122"/>
              </a:xfrm>
            </p:grpSpPr>
            <p:sp>
              <p:nvSpPr>
                <p:cNvPr id="32914" name="Freeform 146">
                  <a:extLst>
                    <a:ext uri="{FF2B5EF4-FFF2-40B4-BE49-F238E27FC236}">
                      <a16:creationId xmlns:a16="http://schemas.microsoft.com/office/drawing/2014/main" id="{8D58FEC1-333C-2056-4B28-5105608A7CE5}"/>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15" name="Rectangle 147">
                  <a:extLst>
                    <a:ext uri="{FF2B5EF4-FFF2-40B4-BE49-F238E27FC236}">
                      <a16:creationId xmlns:a16="http://schemas.microsoft.com/office/drawing/2014/main" id="{57FB3AD6-D367-D0D8-D583-37ADC26C5421}"/>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16" name="Freeform 148">
                  <a:extLst>
                    <a:ext uri="{FF2B5EF4-FFF2-40B4-BE49-F238E27FC236}">
                      <a16:creationId xmlns:a16="http://schemas.microsoft.com/office/drawing/2014/main" id="{CB7A6588-C937-D7F8-9DE0-5DB286A6CB69}"/>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17" name="Freeform 149">
                  <a:extLst>
                    <a:ext uri="{FF2B5EF4-FFF2-40B4-BE49-F238E27FC236}">
                      <a16:creationId xmlns:a16="http://schemas.microsoft.com/office/drawing/2014/main" id="{3CA7D3A5-A8A2-F025-5AEE-8DA5234FC0D6}"/>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18" name="Group 150">
                <a:extLst>
                  <a:ext uri="{FF2B5EF4-FFF2-40B4-BE49-F238E27FC236}">
                    <a16:creationId xmlns:a16="http://schemas.microsoft.com/office/drawing/2014/main" id="{985CFFE4-BD1F-91AE-A429-7F90DC14CF7D}"/>
                  </a:ext>
                </a:extLst>
              </p:cNvPr>
              <p:cNvGrpSpPr>
                <a:grpSpLocks/>
              </p:cNvGrpSpPr>
              <p:nvPr/>
            </p:nvGrpSpPr>
            <p:grpSpPr bwMode="auto">
              <a:xfrm>
                <a:off x="1611" y="3056"/>
                <a:ext cx="270" cy="122"/>
                <a:chOff x="1611" y="3056"/>
                <a:chExt cx="270" cy="122"/>
              </a:xfrm>
            </p:grpSpPr>
            <p:sp>
              <p:nvSpPr>
                <p:cNvPr id="32919" name="Freeform 151">
                  <a:extLst>
                    <a:ext uri="{FF2B5EF4-FFF2-40B4-BE49-F238E27FC236}">
                      <a16:creationId xmlns:a16="http://schemas.microsoft.com/office/drawing/2014/main" id="{4AE46389-F097-CAF2-8667-316F9A3E39E6}"/>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20" name="Rectangle 152">
                  <a:extLst>
                    <a:ext uri="{FF2B5EF4-FFF2-40B4-BE49-F238E27FC236}">
                      <a16:creationId xmlns:a16="http://schemas.microsoft.com/office/drawing/2014/main" id="{ACF1EDD3-1660-7F57-C8F7-DC69DD66A233}"/>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21" name="Freeform 153">
                  <a:extLst>
                    <a:ext uri="{FF2B5EF4-FFF2-40B4-BE49-F238E27FC236}">
                      <a16:creationId xmlns:a16="http://schemas.microsoft.com/office/drawing/2014/main" id="{E780C18D-6253-427D-D8B9-D66C38C26978}"/>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22" name="Freeform 154">
                  <a:extLst>
                    <a:ext uri="{FF2B5EF4-FFF2-40B4-BE49-F238E27FC236}">
                      <a16:creationId xmlns:a16="http://schemas.microsoft.com/office/drawing/2014/main" id="{C3CE2BA7-6F48-6B87-BAF7-818C2A80CE63}"/>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23" name="Group 155">
                <a:extLst>
                  <a:ext uri="{FF2B5EF4-FFF2-40B4-BE49-F238E27FC236}">
                    <a16:creationId xmlns:a16="http://schemas.microsoft.com/office/drawing/2014/main" id="{764C2B5B-99ED-7134-685D-17F35C9EA8B5}"/>
                  </a:ext>
                </a:extLst>
              </p:cNvPr>
              <p:cNvGrpSpPr>
                <a:grpSpLocks/>
              </p:cNvGrpSpPr>
              <p:nvPr/>
            </p:nvGrpSpPr>
            <p:grpSpPr bwMode="auto">
              <a:xfrm>
                <a:off x="1611" y="3620"/>
                <a:ext cx="270" cy="122"/>
                <a:chOff x="1611" y="3620"/>
                <a:chExt cx="270" cy="122"/>
              </a:xfrm>
            </p:grpSpPr>
            <p:sp>
              <p:nvSpPr>
                <p:cNvPr id="32924" name="Freeform 156">
                  <a:extLst>
                    <a:ext uri="{FF2B5EF4-FFF2-40B4-BE49-F238E27FC236}">
                      <a16:creationId xmlns:a16="http://schemas.microsoft.com/office/drawing/2014/main" id="{F95F418A-A43E-35E9-2619-21F2BEC16726}"/>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25" name="Rectangle 157">
                  <a:extLst>
                    <a:ext uri="{FF2B5EF4-FFF2-40B4-BE49-F238E27FC236}">
                      <a16:creationId xmlns:a16="http://schemas.microsoft.com/office/drawing/2014/main" id="{D2D69578-8E07-9201-4438-D7F980B28305}"/>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26" name="Freeform 158">
                  <a:extLst>
                    <a:ext uri="{FF2B5EF4-FFF2-40B4-BE49-F238E27FC236}">
                      <a16:creationId xmlns:a16="http://schemas.microsoft.com/office/drawing/2014/main" id="{05EF7C5B-EA04-6084-6042-7124E66F67B9}"/>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27" name="Freeform 159">
                  <a:extLst>
                    <a:ext uri="{FF2B5EF4-FFF2-40B4-BE49-F238E27FC236}">
                      <a16:creationId xmlns:a16="http://schemas.microsoft.com/office/drawing/2014/main" id="{2C0CC222-CE7C-66C6-DFE4-1876F9710197}"/>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28" name="Group 160">
                <a:extLst>
                  <a:ext uri="{FF2B5EF4-FFF2-40B4-BE49-F238E27FC236}">
                    <a16:creationId xmlns:a16="http://schemas.microsoft.com/office/drawing/2014/main" id="{EAA1E087-E66C-0CE8-79DC-B6306A05365B}"/>
                  </a:ext>
                </a:extLst>
              </p:cNvPr>
              <p:cNvGrpSpPr>
                <a:grpSpLocks/>
              </p:cNvGrpSpPr>
              <p:nvPr/>
            </p:nvGrpSpPr>
            <p:grpSpPr bwMode="auto">
              <a:xfrm>
                <a:off x="2782" y="1603"/>
                <a:ext cx="82" cy="195"/>
                <a:chOff x="2782" y="1603"/>
                <a:chExt cx="82" cy="195"/>
              </a:xfrm>
            </p:grpSpPr>
            <p:sp>
              <p:nvSpPr>
                <p:cNvPr id="32929" name="Freeform 161">
                  <a:extLst>
                    <a:ext uri="{FF2B5EF4-FFF2-40B4-BE49-F238E27FC236}">
                      <a16:creationId xmlns:a16="http://schemas.microsoft.com/office/drawing/2014/main" id="{DFDC13EF-07E8-EAFB-ED80-66BB2ADA7AEE}"/>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930" name="Freeform 162">
                  <a:extLst>
                    <a:ext uri="{FF2B5EF4-FFF2-40B4-BE49-F238E27FC236}">
                      <a16:creationId xmlns:a16="http://schemas.microsoft.com/office/drawing/2014/main" id="{FA1B6B4C-1289-3755-EB33-FEB4542C56B1}"/>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31" name="Group 163">
                <a:extLst>
                  <a:ext uri="{FF2B5EF4-FFF2-40B4-BE49-F238E27FC236}">
                    <a16:creationId xmlns:a16="http://schemas.microsoft.com/office/drawing/2014/main" id="{FC75FB3F-0FA5-4BE2-917C-AC4062D78989}"/>
                  </a:ext>
                </a:extLst>
              </p:cNvPr>
              <p:cNvGrpSpPr>
                <a:grpSpLocks/>
              </p:cNvGrpSpPr>
              <p:nvPr/>
            </p:nvGrpSpPr>
            <p:grpSpPr bwMode="auto">
              <a:xfrm>
                <a:off x="2782" y="2167"/>
                <a:ext cx="82" cy="195"/>
                <a:chOff x="2782" y="2167"/>
                <a:chExt cx="82" cy="195"/>
              </a:xfrm>
            </p:grpSpPr>
            <p:sp>
              <p:nvSpPr>
                <p:cNvPr id="32932" name="Freeform 164">
                  <a:extLst>
                    <a:ext uri="{FF2B5EF4-FFF2-40B4-BE49-F238E27FC236}">
                      <a16:creationId xmlns:a16="http://schemas.microsoft.com/office/drawing/2014/main" id="{901F5C34-1ECD-E165-2A4A-D2C8DB149CE1}"/>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933" name="Freeform 165">
                  <a:extLst>
                    <a:ext uri="{FF2B5EF4-FFF2-40B4-BE49-F238E27FC236}">
                      <a16:creationId xmlns:a16="http://schemas.microsoft.com/office/drawing/2014/main" id="{C6CE73F4-960D-2D22-3272-0BA52B9DA310}"/>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34" name="Group 166">
                <a:extLst>
                  <a:ext uri="{FF2B5EF4-FFF2-40B4-BE49-F238E27FC236}">
                    <a16:creationId xmlns:a16="http://schemas.microsoft.com/office/drawing/2014/main" id="{3672CA95-35BE-0501-23D4-E195B4F5D0F8}"/>
                  </a:ext>
                </a:extLst>
              </p:cNvPr>
              <p:cNvGrpSpPr>
                <a:grpSpLocks/>
              </p:cNvGrpSpPr>
              <p:nvPr/>
            </p:nvGrpSpPr>
            <p:grpSpPr bwMode="auto">
              <a:xfrm>
                <a:off x="2782" y="2732"/>
                <a:ext cx="82" cy="194"/>
                <a:chOff x="2782" y="2732"/>
                <a:chExt cx="82" cy="194"/>
              </a:xfrm>
            </p:grpSpPr>
            <p:sp>
              <p:nvSpPr>
                <p:cNvPr id="32935" name="Freeform 167">
                  <a:extLst>
                    <a:ext uri="{FF2B5EF4-FFF2-40B4-BE49-F238E27FC236}">
                      <a16:creationId xmlns:a16="http://schemas.microsoft.com/office/drawing/2014/main" id="{E8A9ABDE-C2C3-068C-733E-1D1A5AF5DED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2936" name="Freeform 168">
                  <a:extLst>
                    <a:ext uri="{FF2B5EF4-FFF2-40B4-BE49-F238E27FC236}">
                      <a16:creationId xmlns:a16="http://schemas.microsoft.com/office/drawing/2014/main" id="{46CF1FD9-B953-B397-0CFC-DBA56898BAF4}"/>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37" name="Group 169">
                <a:extLst>
                  <a:ext uri="{FF2B5EF4-FFF2-40B4-BE49-F238E27FC236}">
                    <a16:creationId xmlns:a16="http://schemas.microsoft.com/office/drawing/2014/main" id="{B472510F-485C-A3F9-0FE9-A9B162EB6047}"/>
                  </a:ext>
                </a:extLst>
              </p:cNvPr>
              <p:cNvGrpSpPr>
                <a:grpSpLocks/>
              </p:cNvGrpSpPr>
              <p:nvPr/>
            </p:nvGrpSpPr>
            <p:grpSpPr bwMode="auto">
              <a:xfrm>
                <a:off x="2782" y="3295"/>
                <a:ext cx="82" cy="197"/>
                <a:chOff x="2782" y="3295"/>
                <a:chExt cx="82" cy="197"/>
              </a:xfrm>
            </p:grpSpPr>
            <p:sp>
              <p:nvSpPr>
                <p:cNvPr id="32938" name="Freeform 170">
                  <a:extLst>
                    <a:ext uri="{FF2B5EF4-FFF2-40B4-BE49-F238E27FC236}">
                      <a16:creationId xmlns:a16="http://schemas.microsoft.com/office/drawing/2014/main" id="{7A3F273F-8B10-92F0-9E78-E81363220B26}"/>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2939" name="Freeform 171">
                  <a:extLst>
                    <a:ext uri="{FF2B5EF4-FFF2-40B4-BE49-F238E27FC236}">
                      <a16:creationId xmlns:a16="http://schemas.microsoft.com/office/drawing/2014/main" id="{1FED8124-1482-4591-561E-3737008B5B43}"/>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40" name="Group 172">
                <a:extLst>
                  <a:ext uri="{FF2B5EF4-FFF2-40B4-BE49-F238E27FC236}">
                    <a16:creationId xmlns:a16="http://schemas.microsoft.com/office/drawing/2014/main" id="{467113AD-4700-BDA5-D35E-C02AB2DC2957}"/>
                  </a:ext>
                </a:extLst>
              </p:cNvPr>
              <p:cNvGrpSpPr>
                <a:grpSpLocks/>
              </p:cNvGrpSpPr>
              <p:nvPr/>
            </p:nvGrpSpPr>
            <p:grpSpPr bwMode="auto">
              <a:xfrm>
                <a:off x="2784" y="983"/>
                <a:ext cx="1461" cy="259"/>
                <a:chOff x="2784" y="983"/>
                <a:chExt cx="1461" cy="259"/>
              </a:xfrm>
            </p:grpSpPr>
            <p:sp>
              <p:nvSpPr>
                <p:cNvPr id="32941" name="Freeform 173">
                  <a:extLst>
                    <a:ext uri="{FF2B5EF4-FFF2-40B4-BE49-F238E27FC236}">
                      <a16:creationId xmlns:a16="http://schemas.microsoft.com/office/drawing/2014/main" id="{A7099915-ED5E-3B5F-6989-5C0F7940DDCE}"/>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2942" name="Freeform 174">
                  <a:extLst>
                    <a:ext uri="{FF2B5EF4-FFF2-40B4-BE49-F238E27FC236}">
                      <a16:creationId xmlns:a16="http://schemas.microsoft.com/office/drawing/2014/main" id="{6D9F53AC-F97E-FEAE-B987-2591758A7CC3}"/>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2943" name="Freeform 175">
                <a:extLst>
                  <a:ext uri="{FF2B5EF4-FFF2-40B4-BE49-F238E27FC236}">
                    <a16:creationId xmlns:a16="http://schemas.microsoft.com/office/drawing/2014/main" id="{32309D6D-E0A9-BC50-F527-7456206DE042}"/>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4" name="Freeform 176">
                <a:extLst>
                  <a:ext uri="{FF2B5EF4-FFF2-40B4-BE49-F238E27FC236}">
                    <a16:creationId xmlns:a16="http://schemas.microsoft.com/office/drawing/2014/main" id="{3CFD7C7B-3396-89E1-0D4C-95F663E7DF17}"/>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5" name="Freeform 177">
                <a:extLst>
                  <a:ext uri="{FF2B5EF4-FFF2-40B4-BE49-F238E27FC236}">
                    <a16:creationId xmlns:a16="http://schemas.microsoft.com/office/drawing/2014/main" id="{6E012762-440A-73A0-23D0-FBAFDCC3F662}"/>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6" name="Freeform 178">
                <a:extLst>
                  <a:ext uri="{FF2B5EF4-FFF2-40B4-BE49-F238E27FC236}">
                    <a16:creationId xmlns:a16="http://schemas.microsoft.com/office/drawing/2014/main" id="{197F0C93-9304-A625-8256-999942A26110}"/>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7" name="Freeform 179">
                <a:extLst>
                  <a:ext uri="{FF2B5EF4-FFF2-40B4-BE49-F238E27FC236}">
                    <a16:creationId xmlns:a16="http://schemas.microsoft.com/office/drawing/2014/main" id="{40893649-2125-97AA-9F9F-0BF8D5B36DBB}"/>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8" name="Freeform 180">
                <a:extLst>
                  <a:ext uri="{FF2B5EF4-FFF2-40B4-BE49-F238E27FC236}">
                    <a16:creationId xmlns:a16="http://schemas.microsoft.com/office/drawing/2014/main" id="{6FC22A89-C96D-77C1-7658-89BAD1089079}"/>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49" name="Freeform 181">
                <a:extLst>
                  <a:ext uri="{FF2B5EF4-FFF2-40B4-BE49-F238E27FC236}">
                    <a16:creationId xmlns:a16="http://schemas.microsoft.com/office/drawing/2014/main" id="{1A21DABC-F916-703F-B4F3-6352EB720EDA}"/>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2950" name="Group 182">
                <a:extLst>
                  <a:ext uri="{FF2B5EF4-FFF2-40B4-BE49-F238E27FC236}">
                    <a16:creationId xmlns:a16="http://schemas.microsoft.com/office/drawing/2014/main" id="{041D6CFE-F277-30A0-F848-7A3713A48D46}"/>
                  </a:ext>
                </a:extLst>
              </p:cNvPr>
              <p:cNvGrpSpPr>
                <a:grpSpLocks/>
              </p:cNvGrpSpPr>
              <p:nvPr/>
            </p:nvGrpSpPr>
            <p:grpSpPr bwMode="auto">
              <a:xfrm>
                <a:off x="1611" y="1360"/>
                <a:ext cx="270" cy="122"/>
                <a:chOff x="1611" y="1360"/>
                <a:chExt cx="270" cy="122"/>
              </a:xfrm>
            </p:grpSpPr>
            <p:sp>
              <p:nvSpPr>
                <p:cNvPr id="32951" name="Freeform 183">
                  <a:extLst>
                    <a:ext uri="{FF2B5EF4-FFF2-40B4-BE49-F238E27FC236}">
                      <a16:creationId xmlns:a16="http://schemas.microsoft.com/office/drawing/2014/main" id="{097072DA-CBDA-62C8-3AF3-07151BBC2405}"/>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52" name="Rectangle 184">
                  <a:extLst>
                    <a:ext uri="{FF2B5EF4-FFF2-40B4-BE49-F238E27FC236}">
                      <a16:creationId xmlns:a16="http://schemas.microsoft.com/office/drawing/2014/main" id="{D07B9771-25AE-5587-9B72-9E93E698F881}"/>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2953" name="Freeform 185">
                  <a:extLst>
                    <a:ext uri="{FF2B5EF4-FFF2-40B4-BE49-F238E27FC236}">
                      <a16:creationId xmlns:a16="http://schemas.microsoft.com/office/drawing/2014/main" id="{608DCF3C-9E94-41AD-C987-3B383985CB6F}"/>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54" name="Freeform 186">
                  <a:extLst>
                    <a:ext uri="{FF2B5EF4-FFF2-40B4-BE49-F238E27FC236}">
                      <a16:creationId xmlns:a16="http://schemas.microsoft.com/office/drawing/2014/main" id="{2B3DB9AC-C9E6-765B-0432-2C453862FC9A}"/>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55" name="Group 187">
                <a:extLst>
                  <a:ext uri="{FF2B5EF4-FFF2-40B4-BE49-F238E27FC236}">
                    <a16:creationId xmlns:a16="http://schemas.microsoft.com/office/drawing/2014/main" id="{131CCDB1-35F2-31E1-D97F-6A9F3926DD18}"/>
                  </a:ext>
                </a:extLst>
              </p:cNvPr>
              <p:cNvGrpSpPr>
                <a:grpSpLocks/>
              </p:cNvGrpSpPr>
              <p:nvPr/>
            </p:nvGrpSpPr>
            <p:grpSpPr bwMode="auto">
              <a:xfrm>
                <a:off x="1611" y="1926"/>
                <a:ext cx="270" cy="122"/>
                <a:chOff x="1611" y="1926"/>
                <a:chExt cx="270" cy="122"/>
              </a:xfrm>
            </p:grpSpPr>
            <p:sp>
              <p:nvSpPr>
                <p:cNvPr id="32956" name="Freeform 188">
                  <a:extLst>
                    <a:ext uri="{FF2B5EF4-FFF2-40B4-BE49-F238E27FC236}">
                      <a16:creationId xmlns:a16="http://schemas.microsoft.com/office/drawing/2014/main" id="{75CF08D1-5997-49AA-920F-9904020C9E14}"/>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57" name="Rectangle 189">
                  <a:extLst>
                    <a:ext uri="{FF2B5EF4-FFF2-40B4-BE49-F238E27FC236}">
                      <a16:creationId xmlns:a16="http://schemas.microsoft.com/office/drawing/2014/main" id="{6A119721-4C0A-0DEF-0482-DDBB7CFA33C8}"/>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2958" name="Freeform 190">
                  <a:extLst>
                    <a:ext uri="{FF2B5EF4-FFF2-40B4-BE49-F238E27FC236}">
                      <a16:creationId xmlns:a16="http://schemas.microsoft.com/office/drawing/2014/main" id="{4B1DFE28-1DAD-B708-7746-740325975603}"/>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59" name="Freeform 191">
                  <a:extLst>
                    <a:ext uri="{FF2B5EF4-FFF2-40B4-BE49-F238E27FC236}">
                      <a16:creationId xmlns:a16="http://schemas.microsoft.com/office/drawing/2014/main" id="{592222D1-DDEF-1227-8C3F-B7A3DE674B4E}"/>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60" name="Group 192">
                <a:extLst>
                  <a:ext uri="{FF2B5EF4-FFF2-40B4-BE49-F238E27FC236}">
                    <a16:creationId xmlns:a16="http://schemas.microsoft.com/office/drawing/2014/main" id="{E4D767BB-BE73-22B8-33C4-69FDE0324F8B}"/>
                  </a:ext>
                </a:extLst>
              </p:cNvPr>
              <p:cNvGrpSpPr>
                <a:grpSpLocks/>
              </p:cNvGrpSpPr>
              <p:nvPr/>
            </p:nvGrpSpPr>
            <p:grpSpPr bwMode="auto">
              <a:xfrm>
                <a:off x="1611" y="2491"/>
                <a:ext cx="270" cy="122"/>
                <a:chOff x="1611" y="2491"/>
                <a:chExt cx="270" cy="122"/>
              </a:xfrm>
            </p:grpSpPr>
            <p:sp>
              <p:nvSpPr>
                <p:cNvPr id="32961" name="Freeform 193">
                  <a:extLst>
                    <a:ext uri="{FF2B5EF4-FFF2-40B4-BE49-F238E27FC236}">
                      <a16:creationId xmlns:a16="http://schemas.microsoft.com/office/drawing/2014/main" id="{B8231AB7-6EDD-1011-FF0D-A48CACE4E378}"/>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62" name="Rectangle 194">
                  <a:extLst>
                    <a:ext uri="{FF2B5EF4-FFF2-40B4-BE49-F238E27FC236}">
                      <a16:creationId xmlns:a16="http://schemas.microsoft.com/office/drawing/2014/main" id="{A7A83004-1FDC-160D-6FB2-AF95FE1B4DA6}"/>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63" name="Freeform 195">
                  <a:extLst>
                    <a:ext uri="{FF2B5EF4-FFF2-40B4-BE49-F238E27FC236}">
                      <a16:creationId xmlns:a16="http://schemas.microsoft.com/office/drawing/2014/main" id="{0D61D02D-4803-3FCF-3E66-507FA643CAB0}"/>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64" name="Freeform 196">
                  <a:extLst>
                    <a:ext uri="{FF2B5EF4-FFF2-40B4-BE49-F238E27FC236}">
                      <a16:creationId xmlns:a16="http://schemas.microsoft.com/office/drawing/2014/main" id="{617EC091-C6FE-464A-2F99-DD4AE4779545}"/>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65" name="Group 197">
                <a:extLst>
                  <a:ext uri="{FF2B5EF4-FFF2-40B4-BE49-F238E27FC236}">
                    <a16:creationId xmlns:a16="http://schemas.microsoft.com/office/drawing/2014/main" id="{CB586426-2D7B-9B44-AD35-35FA0BAA2540}"/>
                  </a:ext>
                </a:extLst>
              </p:cNvPr>
              <p:cNvGrpSpPr>
                <a:grpSpLocks/>
              </p:cNvGrpSpPr>
              <p:nvPr/>
            </p:nvGrpSpPr>
            <p:grpSpPr bwMode="auto">
              <a:xfrm>
                <a:off x="1611" y="3056"/>
                <a:ext cx="270" cy="122"/>
                <a:chOff x="1611" y="3056"/>
                <a:chExt cx="270" cy="122"/>
              </a:xfrm>
            </p:grpSpPr>
            <p:sp>
              <p:nvSpPr>
                <p:cNvPr id="32966" name="Freeform 198">
                  <a:extLst>
                    <a:ext uri="{FF2B5EF4-FFF2-40B4-BE49-F238E27FC236}">
                      <a16:creationId xmlns:a16="http://schemas.microsoft.com/office/drawing/2014/main" id="{34C64636-49ED-B62A-A8FF-786DD69DDD2A}"/>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67" name="Rectangle 199">
                  <a:extLst>
                    <a:ext uri="{FF2B5EF4-FFF2-40B4-BE49-F238E27FC236}">
                      <a16:creationId xmlns:a16="http://schemas.microsoft.com/office/drawing/2014/main" id="{BDD149F0-79C5-5779-4AA6-F982422C4720}"/>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68" name="Freeform 200">
                  <a:extLst>
                    <a:ext uri="{FF2B5EF4-FFF2-40B4-BE49-F238E27FC236}">
                      <a16:creationId xmlns:a16="http://schemas.microsoft.com/office/drawing/2014/main" id="{411F2C14-97C0-F75E-3EFC-82AE915F0621}"/>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69" name="Freeform 201">
                  <a:extLst>
                    <a:ext uri="{FF2B5EF4-FFF2-40B4-BE49-F238E27FC236}">
                      <a16:creationId xmlns:a16="http://schemas.microsoft.com/office/drawing/2014/main" id="{F8661CCE-327A-F312-A456-5E18471754C6}"/>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70" name="Group 202">
                <a:extLst>
                  <a:ext uri="{FF2B5EF4-FFF2-40B4-BE49-F238E27FC236}">
                    <a16:creationId xmlns:a16="http://schemas.microsoft.com/office/drawing/2014/main" id="{B44F7569-32B9-818D-9A86-45C0DA6942F8}"/>
                  </a:ext>
                </a:extLst>
              </p:cNvPr>
              <p:cNvGrpSpPr>
                <a:grpSpLocks/>
              </p:cNvGrpSpPr>
              <p:nvPr/>
            </p:nvGrpSpPr>
            <p:grpSpPr bwMode="auto">
              <a:xfrm>
                <a:off x="1611" y="3620"/>
                <a:ext cx="270" cy="122"/>
                <a:chOff x="1611" y="3620"/>
                <a:chExt cx="270" cy="122"/>
              </a:xfrm>
            </p:grpSpPr>
            <p:sp>
              <p:nvSpPr>
                <p:cNvPr id="32971" name="Freeform 203">
                  <a:extLst>
                    <a:ext uri="{FF2B5EF4-FFF2-40B4-BE49-F238E27FC236}">
                      <a16:creationId xmlns:a16="http://schemas.microsoft.com/office/drawing/2014/main" id="{958FA340-E887-1C3D-0885-85EECD15085A}"/>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2972" name="Rectangle 204">
                  <a:extLst>
                    <a:ext uri="{FF2B5EF4-FFF2-40B4-BE49-F238E27FC236}">
                      <a16:creationId xmlns:a16="http://schemas.microsoft.com/office/drawing/2014/main" id="{D9334C07-710C-CDA5-1A36-9D0D9B958DB4}"/>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2973" name="Freeform 205">
                  <a:extLst>
                    <a:ext uri="{FF2B5EF4-FFF2-40B4-BE49-F238E27FC236}">
                      <a16:creationId xmlns:a16="http://schemas.microsoft.com/office/drawing/2014/main" id="{20766B8E-B910-B8B1-E427-06A5CF95E1D1}"/>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2974" name="Freeform 206">
                  <a:extLst>
                    <a:ext uri="{FF2B5EF4-FFF2-40B4-BE49-F238E27FC236}">
                      <a16:creationId xmlns:a16="http://schemas.microsoft.com/office/drawing/2014/main" id="{9C8B60EA-9155-6FF9-63D6-CA9F841FE1A6}"/>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75" name="Group 207">
                <a:extLst>
                  <a:ext uri="{FF2B5EF4-FFF2-40B4-BE49-F238E27FC236}">
                    <a16:creationId xmlns:a16="http://schemas.microsoft.com/office/drawing/2014/main" id="{047376EB-D07D-0B2A-DD19-77B35656F4C7}"/>
                  </a:ext>
                </a:extLst>
              </p:cNvPr>
              <p:cNvGrpSpPr>
                <a:grpSpLocks/>
              </p:cNvGrpSpPr>
              <p:nvPr/>
            </p:nvGrpSpPr>
            <p:grpSpPr bwMode="auto">
              <a:xfrm>
                <a:off x="2782" y="1603"/>
                <a:ext cx="82" cy="195"/>
                <a:chOff x="2782" y="1603"/>
                <a:chExt cx="82" cy="195"/>
              </a:xfrm>
            </p:grpSpPr>
            <p:sp>
              <p:nvSpPr>
                <p:cNvPr id="32976" name="Freeform 208">
                  <a:extLst>
                    <a:ext uri="{FF2B5EF4-FFF2-40B4-BE49-F238E27FC236}">
                      <a16:creationId xmlns:a16="http://schemas.microsoft.com/office/drawing/2014/main" id="{3DB2542C-1BB1-B51E-7187-7732DB258B79}"/>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977" name="Freeform 209">
                  <a:extLst>
                    <a:ext uri="{FF2B5EF4-FFF2-40B4-BE49-F238E27FC236}">
                      <a16:creationId xmlns:a16="http://schemas.microsoft.com/office/drawing/2014/main" id="{BA709455-859E-EAB8-5757-1A0F65D1F5FB}"/>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78" name="Group 210">
                <a:extLst>
                  <a:ext uri="{FF2B5EF4-FFF2-40B4-BE49-F238E27FC236}">
                    <a16:creationId xmlns:a16="http://schemas.microsoft.com/office/drawing/2014/main" id="{FFA88D0B-1F83-8E46-F43B-373FB82BB30F}"/>
                  </a:ext>
                </a:extLst>
              </p:cNvPr>
              <p:cNvGrpSpPr>
                <a:grpSpLocks/>
              </p:cNvGrpSpPr>
              <p:nvPr/>
            </p:nvGrpSpPr>
            <p:grpSpPr bwMode="auto">
              <a:xfrm>
                <a:off x="2782" y="2167"/>
                <a:ext cx="82" cy="195"/>
                <a:chOff x="2782" y="2167"/>
                <a:chExt cx="82" cy="195"/>
              </a:xfrm>
            </p:grpSpPr>
            <p:sp>
              <p:nvSpPr>
                <p:cNvPr id="32979" name="Freeform 211">
                  <a:extLst>
                    <a:ext uri="{FF2B5EF4-FFF2-40B4-BE49-F238E27FC236}">
                      <a16:creationId xmlns:a16="http://schemas.microsoft.com/office/drawing/2014/main" id="{3046D026-ADB9-BDEA-C5A8-BB96F3ED89A4}"/>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2980" name="Freeform 212">
                  <a:extLst>
                    <a:ext uri="{FF2B5EF4-FFF2-40B4-BE49-F238E27FC236}">
                      <a16:creationId xmlns:a16="http://schemas.microsoft.com/office/drawing/2014/main" id="{644D0871-2E68-E024-6846-6E808EAAC047}"/>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81" name="Group 213">
                <a:extLst>
                  <a:ext uri="{FF2B5EF4-FFF2-40B4-BE49-F238E27FC236}">
                    <a16:creationId xmlns:a16="http://schemas.microsoft.com/office/drawing/2014/main" id="{1C1DAFCB-4D3F-7AFB-45A8-4A627AF62720}"/>
                  </a:ext>
                </a:extLst>
              </p:cNvPr>
              <p:cNvGrpSpPr>
                <a:grpSpLocks/>
              </p:cNvGrpSpPr>
              <p:nvPr/>
            </p:nvGrpSpPr>
            <p:grpSpPr bwMode="auto">
              <a:xfrm>
                <a:off x="2782" y="2732"/>
                <a:ext cx="82" cy="194"/>
                <a:chOff x="2782" y="2732"/>
                <a:chExt cx="82" cy="194"/>
              </a:xfrm>
            </p:grpSpPr>
            <p:sp>
              <p:nvSpPr>
                <p:cNvPr id="32982" name="Freeform 214">
                  <a:extLst>
                    <a:ext uri="{FF2B5EF4-FFF2-40B4-BE49-F238E27FC236}">
                      <a16:creationId xmlns:a16="http://schemas.microsoft.com/office/drawing/2014/main" id="{F60F64A1-8D75-7E0F-17E0-CC89BF77C3A4}"/>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2983" name="Freeform 215">
                  <a:extLst>
                    <a:ext uri="{FF2B5EF4-FFF2-40B4-BE49-F238E27FC236}">
                      <a16:creationId xmlns:a16="http://schemas.microsoft.com/office/drawing/2014/main" id="{759BA979-373C-9C6A-196B-9B514EBC098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84" name="Group 216">
                <a:extLst>
                  <a:ext uri="{FF2B5EF4-FFF2-40B4-BE49-F238E27FC236}">
                    <a16:creationId xmlns:a16="http://schemas.microsoft.com/office/drawing/2014/main" id="{FC407EC4-7535-A929-C03C-399D03B2C4B1}"/>
                  </a:ext>
                </a:extLst>
              </p:cNvPr>
              <p:cNvGrpSpPr>
                <a:grpSpLocks/>
              </p:cNvGrpSpPr>
              <p:nvPr/>
            </p:nvGrpSpPr>
            <p:grpSpPr bwMode="auto">
              <a:xfrm>
                <a:off x="2782" y="3295"/>
                <a:ext cx="82" cy="197"/>
                <a:chOff x="2782" y="3295"/>
                <a:chExt cx="82" cy="197"/>
              </a:xfrm>
            </p:grpSpPr>
            <p:sp>
              <p:nvSpPr>
                <p:cNvPr id="32985" name="Freeform 217">
                  <a:extLst>
                    <a:ext uri="{FF2B5EF4-FFF2-40B4-BE49-F238E27FC236}">
                      <a16:creationId xmlns:a16="http://schemas.microsoft.com/office/drawing/2014/main" id="{C7098ECD-66C9-1254-AD97-F10DD25BFAEC}"/>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2986" name="Freeform 218">
                  <a:extLst>
                    <a:ext uri="{FF2B5EF4-FFF2-40B4-BE49-F238E27FC236}">
                      <a16:creationId xmlns:a16="http://schemas.microsoft.com/office/drawing/2014/main" id="{CAE9CFE0-D88C-CBD3-1FB6-738F733D19CF}"/>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2987" name="Group 219">
                <a:extLst>
                  <a:ext uri="{FF2B5EF4-FFF2-40B4-BE49-F238E27FC236}">
                    <a16:creationId xmlns:a16="http://schemas.microsoft.com/office/drawing/2014/main" id="{D2A8867F-226B-09F3-1502-5D55A067886B}"/>
                  </a:ext>
                </a:extLst>
              </p:cNvPr>
              <p:cNvGrpSpPr>
                <a:grpSpLocks/>
              </p:cNvGrpSpPr>
              <p:nvPr/>
            </p:nvGrpSpPr>
            <p:grpSpPr bwMode="auto">
              <a:xfrm>
                <a:off x="2784" y="983"/>
                <a:ext cx="1461" cy="259"/>
                <a:chOff x="2784" y="983"/>
                <a:chExt cx="1461" cy="259"/>
              </a:xfrm>
            </p:grpSpPr>
            <p:sp>
              <p:nvSpPr>
                <p:cNvPr id="32988" name="Freeform 220">
                  <a:extLst>
                    <a:ext uri="{FF2B5EF4-FFF2-40B4-BE49-F238E27FC236}">
                      <a16:creationId xmlns:a16="http://schemas.microsoft.com/office/drawing/2014/main" id="{A80C42F0-20A7-DFE5-8233-8734A368706E}"/>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2989" name="Freeform 221">
                  <a:extLst>
                    <a:ext uri="{FF2B5EF4-FFF2-40B4-BE49-F238E27FC236}">
                      <a16:creationId xmlns:a16="http://schemas.microsoft.com/office/drawing/2014/main" id="{D68F8E24-7C55-40A9-BB91-A1A74FEC66CE}"/>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2990" name="Line 222">
                <a:extLst>
                  <a:ext uri="{FF2B5EF4-FFF2-40B4-BE49-F238E27FC236}">
                    <a16:creationId xmlns:a16="http://schemas.microsoft.com/office/drawing/2014/main" id="{9CB021A3-F63A-484A-375A-43AA86975AE9}"/>
                  </a:ext>
                </a:extLst>
              </p:cNvPr>
              <p:cNvSpPr>
                <a:spLocks noChangeShapeType="1"/>
              </p:cNvSpPr>
              <p:nvPr/>
            </p:nvSpPr>
            <p:spPr bwMode="auto">
              <a:xfrm>
                <a:off x="2835" y="3884"/>
                <a:ext cx="0" cy="3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2991" name="Line 223">
                <a:extLst>
                  <a:ext uri="{FF2B5EF4-FFF2-40B4-BE49-F238E27FC236}">
                    <a16:creationId xmlns:a16="http://schemas.microsoft.com/office/drawing/2014/main" id="{7D61DAF8-3B30-DB06-A2A9-C0F5B8A3DA2C}"/>
                  </a:ext>
                </a:extLst>
              </p:cNvPr>
              <p:cNvSpPr>
                <a:spLocks noChangeShapeType="1"/>
              </p:cNvSpPr>
              <p:nvPr/>
            </p:nvSpPr>
            <p:spPr bwMode="auto">
              <a:xfrm flipH="1">
                <a:off x="1383" y="4201"/>
                <a:ext cx="145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2992" name="Line 224">
                <a:extLst>
                  <a:ext uri="{FF2B5EF4-FFF2-40B4-BE49-F238E27FC236}">
                    <a16:creationId xmlns:a16="http://schemas.microsoft.com/office/drawing/2014/main" id="{88CB90E8-85A7-9D26-90B9-0E0D5D195B1E}"/>
                  </a:ext>
                </a:extLst>
              </p:cNvPr>
              <p:cNvSpPr>
                <a:spLocks noChangeShapeType="1"/>
              </p:cNvSpPr>
              <p:nvPr/>
            </p:nvSpPr>
            <p:spPr bwMode="auto">
              <a:xfrm flipV="1">
                <a:off x="1383" y="3929"/>
                <a:ext cx="0" cy="272"/>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32993" name="Group 225">
              <a:extLst>
                <a:ext uri="{FF2B5EF4-FFF2-40B4-BE49-F238E27FC236}">
                  <a16:creationId xmlns:a16="http://schemas.microsoft.com/office/drawing/2014/main" id="{A9FDB78D-5EC5-3930-B097-D4C11652448D}"/>
                </a:ext>
              </a:extLst>
            </p:cNvPr>
            <p:cNvGrpSpPr>
              <a:grpSpLocks/>
            </p:cNvGrpSpPr>
            <p:nvPr/>
          </p:nvGrpSpPr>
          <p:grpSpPr bwMode="auto">
            <a:xfrm>
              <a:off x="1247" y="2523"/>
              <a:ext cx="1542" cy="1361"/>
              <a:chOff x="1202" y="981"/>
              <a:chExt cx="3266" cy="3220"/>
            </a:xfrm>
          </p:grpSpPr>
          <p:sp>
            <p:nvSpPr>
              <p:cNvPr id="32994" name="AutoShape 226">
                <a:extLst>
                  <a:ext uri="{FF2B5EF4-FFF2-40B4-BE49-F238E27FC236}">
                    <a16:creationId xmlns:a16="http://schemas.microsoft.com/office/drawing/2014/main" id="{1A142096-ED11-CB4D-B973-DBC01124B6BC}"/>
                  </a:ext>
                </a:extLst>
              </p:cNvPr>
              <p:cNvSpPr>
                <a:spLocks noChangeAspect="1" noChangeArrowheads="1" noTextEdit="1"/>
              </p:cNvSpPr>
              <p:nvPr/>
            </p:nvSpPr>
            <p:spPr bwMode="auto">
              <a:xfrm>
                <a:off x="1202" y="981"/>
                <a:ext cx="3266" cy="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32995" name="Freeform 227">
                <a:extLst>
                  <a:ext uri="{FF2B5EF4-FFF2-40B4-BE49-F238E27FC236}">
                    <a16:creationId xmlns:a16="http://schemas.microsoft.com/office/drawing/2014/main" id="{97A6E5D0-CA36-3C5A-495D-B53055DC2375}"/>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96" name="Freeform 228">
                <a:extLst>
                  <a:ext uri="{FF2B5EF4-FFF2-40B4-BE49-F238E27FC236}">
                    <a16:creationId xmlns:a16="http://schemas.microsoft.com/office/drawing/2014/main" id="{966410A5-99A6-7A2C-D827-E0A2F5CA4B84}"/>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97" name="Freeform 229">
                <a:extLst>
                  <a:ext uri="{FF2B5EF4-FFF2-40B4-BE49-F238E27FC236}">
                    <a16:creationId xmlns:a16="http://schemas.microsoft.com/office/drawing/2014/main" id="{E4CFD0F1-743D-B8F2-5BD6-B7FF35D4E453}"/>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98" name="Freeform 230">
                <a:extLst>
                  <a:ext uri="{FF2B5EF4-FFF2-40B4-BE49-F238E27FC236}">
                    <a16:creationId xmlns:a16="http://schemas.microsoft.com/office/drawing/2014/main" id="{3BA85E22-A1AB-603B-8FB0-279D953C5005}"/>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2999" name="Freeform 231">
                <a:extLst>
                  <a:ext uri="{FF2B5EF4-FFF2-40B4-BE49-F238E27FC236}">
                    <a16:creationId xmlns:a16="http://schemas.microsoft.com/office/drawing/2014/main" id="{42784B9B-36C4-4931-FBFE-36AAB32E7BD9}"/>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00" name="Freeform 232">
                <a:extLst>
                  <a:ext uri="{FF2B5EF4-FFF2-40B4-BE49-F238E27FC236}">
                    <a16:creationId xmlns:a16="http://schemas.microsoft.com/office/drawing/2014/main" id="{B8EF820E-51C8-2848-7D56-C05D032A2445}"/>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01" name="Freeform 233">
                <a:extLst>
                  <a:ext uri="{FF2B5EF4-FFF2-40B4-BE49-F238E27FC236}">
                    <a16:creationId xmlns:a16="http://schemas.microsoft.com/office/drawing/2014/main" id="{5372E679-B875-B823-1DCA-5C7BC2D152BC}"/>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002" name="Group 234">
                <a:extLst>
                  <a:ext uri="{FF2B5EF4-FFF2-40B4-BE49-F238E27FC236}">
                    <a16:creationId xmlns:a16="http://schemas.microsoft.com/office/drawing/2014/main" id="{6FA0139D-283D-3D57-88F5-F32EB06F9E63}"/>
                  </a:ext>
                </a:extLst>
              </p:cNvPr>
              <p:cNvGrpSpPr>
                <a:grpSpLocks/>
              </p:cNvGrpSpPr>
              <p:nvPr/>
            </p:nvGrpSpPr>
            <p:grpSpPr bwMode="auto">
              <a:xfrm>
                <a:off x="3767" y="1360"/>
                <a:ext cx="270" cy="123"/>
                <a:chOff x="3767" y="1360"/>
                <a:chExt cx="270" cy="123"/>
              </a:xfrm>
            </p:grpSpPr>
            <p:sp>
              <p:nvSpPr>
                <p:cNvPr id="33003" name="Freeform 235">
                  <a:extLst>
                    <a:ext uri="{FF2B5EF4-FFF2-40B4-BE49-F238E27FC236}">
                      <a16:creationId xmlns:a16="http://schemas.microsoft.com/office/drawing/2014/main" id="{DAA483B4-FA3F-621D-F8CF-19CCAEB565A0}"/>
                    </a:ext>
                  </a:extLst>
                </p:cNvPr>
                <p:cNvSpPr>
                  <a:spLocks noEditPoints="1"/>
                </p:cNvSpPr>
                <p:nvPr/>
              </p:nvSpPr>
              <p:spPr bwMode="auto">
                <a:xfrm>
                  <a:off x="3767" y="1360"/>
                  <a:ext cx="270" cy="123"/>
                </a:xfrm>
                <a:custGeom>
                  <a:avLst/>
                  <a:gdLst>
                    <a:gd name="T0" fmla="*/ 102 w 270"/>
                    <a:gd name="T1" fmla="*/ 41 h 123"/>
                    <a:gd name="T2" fmla="*/ 168 w 270"/>
                    <a:gd name="T3" fmla="*/ 41 h 123"/>
                    <a:gd name="T4" fmla="*/ 168 w 270"/>
                    <a:gd name="T5" fmla="*/ 82 h 123"/>
                    <a:gd name="T6" fmla="*/ 102 w 270"/>
                    <a:gd name="T7" fmla="*/ 82 h 123"/>
                    <a:gd name="T8" fmla="*/ 102 w 270"/>
                    <a:gd name="T9" fmla="*/ 41 h 123"/>
                    <a:gd name="T10" fmla="*/ 122 w 270"/>
                    <a:gd name="T11" fmla="*/ 123 h 123"/>
                    <a:gd name="T12" fmla="*/ 0 w 270"/>
                    <a:gd name="T13" fmla="*/ 61 h 123"/>
                    <a:gd name="T14" fmla="*/ 122 w 270"/>
                    <a:gd name="T15" fmla="*/ 0 h 123"/>
                    <a:gd name="T16" fmla="*/ 122 w 270"/>
                    <a:gd name="T17" fmla="*/ 123 h 123"/>
                    <a:gd name="T18" fmla="*/ 148 w 270"/>
                    <a:gd name="T19" fmla="*/ 0 h 123"/>
                    <a:gd name="T20" fmla="*/ 270 w 270"/>
                    <a:gd name="T21" fmla="*/ 61 h 123"/>
                    <a:gd name="T22" fmla="*/ 148 w 270"/>
                    <a:gd name="T23" fmla="*/ 123 h 123"/>
                    <a:gd name="T24" fmla="*/ 148 w 270"/>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3">
                      <a:moveTo>
                        <a:pt x="102" y="41"/>
                      </a:moveTo>
                      <a:lnTo>
                        <a:pt x="168" y="41"/>
                      </a:lnTo>
                      <a:lnTo>
                        <a:pt x="168" y="82"/>
                      </a:lnTo>
                      <a:lnTo>
                        <a:pt x="102" y="82"/>
                      </a:lnTo>
                      <a:lnTo>
                        <a:pt x="102" y="41"/>
                      </a:lnTo>
                      <a:close/>
                      <a:moveTo>
                        <a:pt x="122" y="123"/>
                      </a:moveTo>
                      <a:lnTo>
                        <a:pt x="0" y="61"/>
                      </a:lnTo>
                      <a:lnTo>
                        <a:pt x="122" y="0"/>
                      </a:lnTo>
                      <a:lnTo>
                        <a:pt x="122" y="123"/>
                      </a:lnTo>
                      <a:close/>
                      <a:moveTo>
                        <a:pt x="148" y="0"/>
                      </a:moveTo>
                      <a:lnTo>
                        <a:pt x="270" y="61"/>
                      </a:lnTo>
                      <a:lnTo>
                        <a:pt x="148" y="123"/>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04" name="Rectangle 236">
                  <a:extLst>
                    <a:ext uri="{FF2B5EF4-FFF2-40B4-BE49-F238E27FC236}">
                      <a16:creationId xmlns:a16="http://schemas.microsoft.com/office/drawing/2014/main" id="{FF9C056C-C5F0-CB67-2834-D959CC4C2DAE}"/>
                    </a:ext>
                  </a:extLst>
                </p:cNvPr>
                <p:cNvSpPr>
                  <a:spLocks noChangeArrowheads="1"/>
                </p:cNvSpPr>
                <p:nvPr/>
              </p:nvSpPr>
              <p:spPr bwMode="auto">
                <a:xfrm>
                  <a:off x="3869" y="1401"/>
                  <a:ext cx="66" cy="41"/>
                </a:xfrm>
                <a:prstGeom prst="rect">
                  <a:avLst/>
                </a:prstGeom>
                <a:solidFill>
                  <a:schemeClr val="bg1"/>
                </a:solidFill>
                <a:ln w="1588" cap="rnd">
                  <a:solidFill>
                    <a:srgbClr val="000000"/>
                  </a:solidFill>
                  <a:round/>
                  <a:headEnd/>
                  <a:tailEnd/>
                </a:ln>
              </p:spPr>
              <p:txBody>
                <a:bodyPr/>
                <a:lstStyle/>
                <a:p>
                  <a:endParaRPr lang="nl-NL"/>
                </a:p>
              </p:txBody>
            </p:sp>
            <p:sp>
              <p:nvSpPr>
                <p:cNvPr id="33005" name="Freeform 237">
                  <a:extLst>
                    <a:ext uri="{FF2B5EF4-FFF2-40B4-BE49-F238E27FC236}">
                      <a16:creationId xmlns:a16="http://schemas.microsoft.com/office/drawing/2014/main" id="{86A3E10E-D13A-14F5-A3FF-BD50D7FB0738}"/>
                    </a:ext>
                  </a:extLst>
                </p:cNvPr>
                <p:cNvSpPr>
                  <a:spLocks/>
                </p:cNvSpPr>
                <p:nvPr/>
              </p:nvSpPr>
              <p:spPr bwMode="auto">
                <a:xfrm>
                  <a:off x="3767" y="1360"/>
                  <a:ext cx="122" cy="123"/>
                </a:xfrm>
                <a:custGeom>
                  <a:avLst/>
                  <a:gdLst>
                    <a:gd name="T0" fmla="*/ 122 w 122"/>
                    <a:gd name="T1" fmla="*/ 123 h 123"/>
                    <a:gd name="T2" fmla="*/ 0 w 122"/>
                    <a:gd name="T3" fmla="*/ 61 h 123"/>
                    <a:gd name="T4" fmla="*/ 122 w 122"/>
                    <a:gd name="T5" fmla="*/ 0 h 123"/>
                    <a:gd name="T6" fmla="*/ 122 w 122"/>
                    <a:gd name="T7" fmla="*/ 123 h 123"/>
                  </a:gdLst>
                  <a:ahLst/>
                  <a:cxnLst>
                    <a:cxn ang="0">
                      <a:pos x="T0" y="T1"/>
                    </a:cxn>
                    <a:cxn ang="0">
                      <a:pos x="T2" y="T3"/>
                    </a:cxn>
                    <a:cxn ang="0">
                      <a:pos x="T4" y="T5"/>
                    </a:cxn>
                    <a:cxn ang="0">
                      <a:pos x="T6" y="T7"/>
                    </a:cxn>
                  </a:cxnLst>
                  <a:rect l="0" t="0" r="r" b="b"/>
                  <a:pathLst>
                    <a:path w="122" h="123">
                      <a:moveTo>
                        <a:pt x="122" y="123"/>
                      </a:moveTo>
                      <a:lnTo>
                        <a:pt x="0" y="61"/>
                      </a:lnTo>
                      <a:lnTo>
                        <a:pt x="122" y="0"/>
                      </a:lnTo>
                      <a:lnTo>
                        <a:pt x="122" y="123"/>
                      </a:lnTo>
                    </a:path>
                  </a:pathLst>
                </a:custGeom>
                <a:solidFill>
                  <a:schemeClr val="bg1"/>
                </a:solidFill>
                <a:ln w="1588" cap="rnd">
                  <a:solidFill>
                    <a:srgbClr val="000000"/>
                  </a:solidFill>
                  <a:prstDash val="solid"/>
                  <a:round/>
                  <a:headEnd/>
                  <a:tailEnd/>
                </a:ln>
              </p:spPr>
              <p:txBody>
                <a:bodyPr/>
                <a:lstStyle/>
                <a:p>
                  <a:endParaRPr lang="nl-NL"/>
                </a:p>
              </p:txBody>
            </p:sp>
            <p:sp>
              <p:nvSpPr>
                <p:cNvPr id="33006" name="Freeform 238">
                  <a:extLst>
                    <a:ext uri="{FF2B5EF4-FFF2-40B4-BE49-F238E27FC236}">
                      <a16:creationId xmlns:a16="http://schemas.microsoft.com/office/drawing/2014/main" id="{39914822-6F6E-E9A6-C570-7C6EEC38F64B}"/>
                    </a:ext>
                  </a:extLst>
                </p:cNvPr>
                <p:cNvSpPr>
                  <a:spLocks/>
                </p:cNvSpPr>
                <p:nvPr/>
              </p:nvSpPr>
              <p:spPr bwMode="auto">
                <a:xfrm>
                  <a:off x="3915" y="1360"/>
                  <a:ext cx="122" cy="123"/>
                </a:xfrm>
                <a:custGeom>
                  <a:avLst/>
                  <a:gdLst>
                    <a:gd name="T0" fmla="*/ 0 w 122"/>
                    <a:gd name="T1" fmla="*/ 0 h 123"/>
                    <a:gd name="T2" fmla="*/ 122 w 122"/>
                    <a:gd name="T3" fmla="*/ 61 h 123"/>
                    <a:gd name="T4" fmla="*/ 0 w 122"/>
                    <a:gd name="T5" fmla="*/ 123 h 123"/>
                    <a:gd name="T6" fmla="*/ 0 w 122"/>
                    <a:gd name="T7" fmla="*/ 0 h 123"/>
                  </a:gdLst>
                  <a:ahLst/>
                  <a:cxnLst>
                    <a:cxn ang="0">
                      <a:pos x="T0" y="T1"/>
                    </a:cxn>
                    <a:cxn ang="0">
                      <a:pos x="T2" y="T3"/>
                    </a:cxn>
                    <a:cxn ang="0">
                      <a:pos x="T4" y="T5"/>
                    </a:cxn>
                    <a:cxn ang="0">
                      <a:pos x="T6" y="T7"/>
                    </a:cxn>
                  </a:cxnLst>
                  <a:rect l="0" t="0" r="r" b="b"/>
                  <a:pathLst>
                    <a:path w="122" h="123">
                      <a:moveTo>
                        <a:pt x="0" y="0"/>
                      </a:moveTo>
                      <a:lnTo>
                        <a:pt x="122" y="61"/>
                      </a:lnTo>
                      <a:lnTo>
                        <a:pt x="0" y="123"/>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007" name="Group 239">
                <a:extLst>
                  <a:ext uri="{FF2B5EF4-FFF2-40B4-BE49-F238E27FC236}">
                    <a16:creationId xmlns:a16="http://schemas.microsoft.com/office/drawing/2014/main" id="{3B4EF7DE-3528-9DB1-37E9-37F9BAA49FDE}"/>
                  </a:ext>
                </a:extLst>
              </p:cNvPr>
              <p:cNvGrpSpPr>
                <a:grpSpLocks/>
              </p:cNvGrpSpPr>
              <p:nvPr/>
            </p:nvGrpSpPr>
            <p:grpSpPr bwMode="auto">
              <a:xfrm>
                <a:off x="3767" y="1926"/>
                <a:ext cx="270" cy="122"/>
                <a:chOff x="3767" y="1926"/>
                <a:chExt cx="270" cy="122"/>
              </a:xfrm>
            </p:grpSpPr>
            <p:sp>
              <p:nvSpPr>
                <p:cNvPr id="33008" name="Freeform 240">
                  <a:extLst>
                    <a:ext uri="{FF2B5EF4-FFF2-40B4-BE49-F238E27FC236}">
                      <a16:creationId xmlns:a16="http://schemas.microsoft.com/office/drawing/2014/main" id="{11506FA4-92D3-4C13-3EB4-65FB351A1F7D}"/>
                    </a:ext>
                  </a:extLst>
                </p:cNvPr>
                <p:cNvSpPr>
                  <a:spLocks noEditPoints="1"/>
                </p:cNvSpPr>
                <p:nvPr/>
              </p:nvSpPr>
              <p:spPr bwMode="auto">
                <a:xfrm>
                  <a:off x="3767" y="192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09" name="Rectangle 241">
                  <a:extLst>
                    <a:ext uri="{FF2B5EF4-FFF2-40B4-BE49-F238E27FC236}">
                      <a16:creationId xmlns:a16="http://schemas.microsoft.com/office/drawing/2014/main" id="{DF3CAE35-5C07-1A31-E2E6-2852817EF7A0}"/>
                    </a:ext>
                  </a:extLst>
                </p:cNvPr>
                <p:cNvSpPr>
                  <a:spLocks noChangeArrowheads="1"/>
                </p:cNvSpPr>
                <p:nvPr/>
              </p:nvSpPr>
              <p:spPr bwMode="auto">
                <a:xfrm>
                  <a:off x="3869" y="1967"/>
                  <a:ext cx="66" cy="40"/>
                </a:xfrm>
                <a:prstGeom prst="rect">
                  <a:avLst/>
                </a:prstGeom>
                <a:solidFill>
                  <a:schemeClr val="bg1"/>
                </a:solidFill>
                <a:ln w="1588" cap="rnd">
                  <a:solidFill>
                    <a:srgbClr val="000000"/>
                  </a:solidFill>
                  <a:round/>
                  <a:headEnd/>
                  <a:tailEnd/>
                </a:ln>
              </p:spPr>
              <p:txBody>
                <a:bodyPr/>
                <a:lstStyle/>
                <a:p>
                  <a:endParaRPr lang="nl-NL"/>
                </a:p>
              </p:txBody>
            </p:sp>
            <p:sp>
              <p:nvSpPr>
                <p:cNvPr id="33010" name="Freeform 242">
                  <a:extLst>
                    <a:ext uri="{FF2B5EF4-FFF2-40B4-BE49-F238E27FC236}">
                      <a16:creationId xmlns:a16="http://schemas.microsoft.com/office/drawing/2014/main" id="{A1132D5C-54F3-D902-D9F5-904502E82F5B}"/>
                    </a:ext>
                  </a:extLst>
                </p:cNvPr>
                <p:cNvSpPr>
                  <a:spLocks/>
                </p:cNvSpPr>
                <p:nvPr/>
              </p:nvSpPr>
              <p:spPr bwMode="auto">
                <a:xfrm>
                  <a:off x="3767"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011" name="Freeform 243">
                  <a:extLst>
                    <a:ext uri="{FF2B5EF4-FFF2-40B4-BE49-F238E27FC236}">
                      <a16:creationId xmlns:a16="http://schemas.microsoft.com/office/drawing/2014/main" id="{F49123C9-EC17-E514-72DC-E9013C1D9F98}"/>
                    </a:ext>
                  </a:extLst>
                </p:cNvPr>
                <p:cNvSpPr>
                  <a:spLocks/>
                </p:cNvSpPr>
                <p:nvPr/>
              </p:nvSpPr>
              <p:spPr bwMode="auto">
                <a:xfrm>
                  <a:off x="3915" y="192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012" name="Group 244">
                <a:extLst>
                  <a:ext uri="{FF2B5EF4-FFF2-40B4-BE49-F238E27FC236}">
                    <a16:creationId xmlns:a16="http://schemas.microsoft.com/office/drawing/2014/main" id="{B42FBC94-5D84-A880-D568-E0ED941E5056}"/>
                  </a:ext>
                </a:extLst>
              </p:cNvPr>
              <p:cNvGrpSpPr>
                <a:grpSpLocks/>
              </p:cNvGrpSpPr>
              <p:nvPr/>
            </p:nvGrpSpPr>
            <p:grpSpPr bwMode="auto">
              <a:xfrm>
                <a:off x="3767" y="2491"/>
                <a:ext cx="270" cy="122"/>
                <a:chOff x="3767" y="2491"/>
                <a:chExt cx="270" cy="122"/>
              </a:xfrm>
            </p:grpSpPr>
            <p:sp>
              <p:nvSpPr>
                <p:cNvPr id="33013" name="Freeform 245">
                  <a:extLst>
                    <a:ext uri="{FF2B5EF4-FFF2-40B4-BE49-F238E27FC236}">
                      <a16:creationId xmlns:a16="http://schemas.microsoft.com/office/drawing/2014/main" id="{86D00056-B626-02E5-44A3-DAB4D91DFFAF}"/>
                    </a:ext>
                  </a:extLst>
                </p:cNvPr>
                <p:cNvSpPr>
                  <a:spLocks noEditPoints="1"/>
                </p:cNvSpPr>
                <p:nvPr/>
              </p:nvSpPr>
              <p:spPr bwMode="auto">
                <a:xfrm>
                  <a:off x="3767"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14" name="Rectangle 246">
                  <a:extLst>
                    <a:ext uri="{FF2B5EF4-FFF2-40B4-BE49-F238E27FC236}">
                      <a16:creationId xmlns:a16="http://schemas.microsoft.com/office/drawing/2014/main" id="{AF799EDB-B4F4-6848-CB8D-FCD54FD0F802}"/>
                    </a:ext>
                  </a:extLst>
                </p:cNvPr>
                <p:cNvSpPr>
                  <a:spLocks noChangeArrowheads="1"/>
                </p:cNvSpPr>
                <p:nvPr/>
              </p:nvSpPr>
              <p:spPr bwMode="auto">
                <a:xfrm>
                  <a:off x="3869" y="2532"/>
                  <a:ext cx="66" cy="40"/>
                </a:xfrm>
                <a:prstGeom prst="rect">
                  <a:avLst/>
                </a:prstGeom>
                <a:solidFill>
                  <a:schemeClr val="bg1"/>
                </a:solidFill>
                <a:ln w="1588" cap="rnd">
                  <a:solidFill>
                    <a:srgbClr val="000000"/>
                  </a:solidFill>
                  <a:round/>
                  <a:headEnd/>
                  <a:tailEnd/>
                </a:ln>
              </p:spPr>
              <p:txBody>
                <a:bodyPr/>
                <a:lstStyle/>
                <a:p>
                  <a:endParaRPr lang="nl-NL"/>
                </a:p>
              </p:txBody>
            </p:sp>
            <p:sp>
              <p:nvSpPr>
                <p:cNvPr id="33015" name="Freeform 247">
                  <a:extLst>
                    <a:ext uri="{FF2B5EF4-FFF2-40B4-BE49-F238E27FC236}">
                      <a16:creationId xmlns:a16="http://schemas.microsoft.com/office/drawing/2014/main" id="{9EB2B865-34A1-CDE9-1E59-6064DD8FE1A1}"/>
                    </a:ext>
                  </a:extLst>
                </p:cNvPr>
                <p:cNvSpPr>
                  <a:spLocks/>
                </p:cNvSpPr>
                <p:nvPr/>
              </p:nvSpPr>
              <p:spPr bwMode="auto">
                <a:xfrm>
                  <a:off x="3767"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016" name="Freeform 248">
                  <a:extLst>
                    <a:ext uri="{FF2B5EF4-FFF2-40B4-BE49-F238E27FC236}">
                      <a16:creationId xmlns:a16="http://schemas.microsoft.com/office/drawing/2014/main" id="{F6523AE6-058B-9741-355F-2B9AA7C04187}"/>
                    </a:ext>
                  </a:extLst>
                </p:cNvPr>
                <p:cNvSpPr>
                  <a:spLocks/>
                </p:cNvSpPr>
                <p:nvPr/>
              </p:nvSpPr>
              <p:spPr bwMode="auto">
                <a:xfrm>
                  <a:off x="3915" y="2491"/>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017" name="Group 249">
                <a:extLst>
                  <a:ext uri="{FF2B5EF4-FFF2-40B4-BE49-F238E27FC236}">
                    <a16:creationId xmlns:a16="http://schemas.microsoft.com/office/drawing/2014/main" id="{439522F1-F123-F479-5393-535F4EAF548C}"/>
                  </a:ext>
                </a:extLst>
              </p:cNvPr>
              <p:cNvGrpSpPr>
                <a:grpSpLocks/>
              </p:cNvGrpSpPr>
              <p:nvPr/>
            </p:nvGrpSpPr>
            <p:grpSpPr bwMode="auto">
              <a:xfrm>
                <a:off x="3767" y="3056"/>
                <a:ext cx="270" cy="122"/>
                <a:chOff x="3767" y="3056"/>
                <a:chExt cx="270" cy="122"/>
              </a:xfrm>
            </p:grpSpPr>
            <p:sp>
              <p:nvSpPr>
                <p:cNvPr id="33018" name="Freeform 250">
                  <a:extLst>
                    <a:ext uri="{FF2B5EF4-FFF2-40B4-BE49-F238E27FC236}">
                      <a16:creationId xmlns:a16="http://schemas.microsoft.com/office/drawing/2014/main" id="{6E1EAC7C-F01C-9BB2-0F11-6B994F610D89}"/>
                    </a:ext>
                  </a:extLst>
                </p:cNvPr>
                <p:cNvSpPr>
                  <a:spLocks noEditPoints="1"/>
                </p:cNvSpPr>
                <p:nvPr/>
              </p:nvSpPr>
              <p:spPr bwMode="auto">
                <a:xfrm>
                  <a:off x="3767"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19" name="Rectangle 251">
                  <a:extLst>
                    <a:ext uri="{FF2B5EF4-FFF2-40B4-BE49-F238E27FC236}">
                      <a16:creationId xmlns:a16="http://schemas.microsoft.com/office/drawing/2014/main" id="{62198500-8020-A82D-3707-7D5024A85274}"/>
                    </a:ext>
                  </a:extLst>
                </p:cNvPr>
                <p:cNvSpPr>
                  <a:spLocks noChangeArrowheads="1"/>
                </p:cNvSpPr>
                <p:nvPr/>
              </p:nvSpPr>
              <p:spPr bwMode="auto">
                <a:xfrm>
                  <a:off x="3869" y="3097"/>
                  <a:ext cx="66" cy="40"/>
                </a:xfrm>
                <a:prstGeom prst="rect">
                  <a:avLst/>
                </a:prstGeom>
                <a:solidFill>
                  <a:schemeClr val="bg1"/>
                </a:solidFill>
                <a:ln w="1588" cap="rnd">
                  <a:solidFill>
                    <a:srgbClr val="000000"/>
                  </a:solidFill>
                  <a:round/>
                  <a:headEnd/>
                  <a:tailEnd/>
                </a:ln>
              </p:spPr>
              <p:txBody>
                <a:bodyPr/>
                <a:lstStyle/>
                <a:p>
                  <a:endParaRPr lang="nl-NL"/>
                </a:p>
              </p:txBody>
            </p:sp>
            <p:sp>
              <p:nvSpPr>
                <p:cNvPr id="33020" name="Freeform 252">
                  <a:extLst>
                    <a:ext uri="{FF2B5EF4-FFF2-40B4-BE49-F238E27FC236}">
                      <a16:creationId xmlns:a16="http://schemas.microsoft.com/office/drawing/2014/main" id="{5D31692D-296B-E140-0FCB-D6B2F94F916A}"/>
                    </a:ext>
                  </a:extLst>
                </p:cNvPr>
                <p:cNvSpPr>
                  <a:spLocks/>
                </p:cNvSpPr>
                <p:nvPr/>
              </p:nvSpPr>
              <p:spPr bwMode="auto">
                <a:xfrm>
                  <a:off x="3767"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021" name="Freeform 253">
                  <a:extLst>
                    <a:ext uri="{FF2B5EF4-FFF2-40B4-BE49-F238E27FC236}">
                      <a16:creationId xmlns:a16="http://schemas.microsoft.com/office/drawing/2014/main" id="{B94E5154-6D60-D1C8-37DD-105F80C59693}"/>
                    </a:ext>
                  </a:extLst>
                </p:cNvPr>
                <p:cNvSpPr>
                  <a:spLocks/>
                </p:cNvSpPr>
                <p:nvPr/>
              </p:nvSpPr>
              <p:spPr bwMode="auto">
                <a:xfrm>
                  <a:off x="3915" y="305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022" name="Group 254">
                <a:extLst>
                  <a:ext uri="{FF2B5EF4-FFF2-40B4-BE49-F238E27FC236}">
                    <a16:creationId xmlns:a16="http://schemas.microsoft.com/office/drawing/2014/main" id="{0575AB36-87E8-9176-386A-69F59D267B44}"/>
                  </a:ext>
                </a:extLst>
              </p:cNvPr>
              <p:cNvGrpSpPr>
                <a:grpSpLocks/>
              </p:cNvGrpSpPr>
              <p:nvPr/>
            </p:nvGrpSpPr>
            <p:grpSpPr bwMode="auto">
              <a:xfrm>
                <a:off x="3767" y="3620"/>
                <a:ext cx="270" cy="122"/>
                <a:chOff x="3767" y="3620"/>
                <a:chExt cx="270" cy="122"/>
              </a:xfrm>
            </p:grpSpPr>
            <p:sp>
              <p:nvSpPr>
                <p:cNvPr id="33023" name="Freeform 255">
                  <a:extLst>
                    <a:ext uri="{FF2B5EF4-FFF2-40B4-BE49-F238E27FC236}">
                      <a16:creationId xmlns:a16="http://schemas.microsoft.com/office/drawing/2014/main" id="{6E0D394D-864C-20BE-0A46-6253F859AADD}"/>
                    </a:ext>
                  </a:extLst>
                </p:cNvPr>
                <p:cNvSpPr>
                  <a:spLocks noEditPoints="1"/>
                </p:cNvSpPr>
                <p:nvPr/>
              </p:nvSpPr>
              <p:spPr bwMode="auto">
                <a:xfrm>
                  <a:off x="3767"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24" name="Rectangle 256">
                  <a:extLst>
                    <a:ext uri="{FF2B5EF4-FFF2-40B4-BE49-F238E27FC236}">
                      <a16:creationId xmlns:a16="http://schemas.microsoft.com/office/drawing/2014/main" id="{BBB793B1-E14E-8E8F-965E-817711BFA88E}"/>
                    </a:ext>
                  </a:extLst>
                </p:cNvPr>
                <p:cNvSpPr>
                  <a:spLocks noChangeArrowheads="1"/>
                </p:cNvSpPr>
                <p:nvPr/>
              </p:nvSpPr>
              <p:spPr bwMode="auto">
                <a:xfrm>
                  <a:off x="3869" y="3661"/>
                  <a:ext cx="66" cy="40"/>
                </a:xfrm>
                <a:prstGeom prst="rect">
                  <a:avLst/>
                </a:prstGeom>
                <a:solidFill>
                  <a:schemeClr val="bg1"/>
                </a:solidFill>
                <a:ln w="1588" cap="rnd">
                  <a:solidFill>
                    <a:srgbClr val="000000"/>
                  </a:solidFill>
                  <a:round/>
                  <a:headEnd/>
                  <a:tailEnd/>
                </a:ln>
              </p:spPr>
              <p:txBody>
                <a:bodyPr/>
                <a:lstStyle/>
                <a:p>
                  <a:endParaRPr lang="nl-NL"/>
                </a:p>
              </p:txBody>
            </p:sp>
            <p:sp>
              <p:nvSpPr>
                <p:cNvPr id="33025" name="Freeform 257">
                  <a:extLst>
                    <a:ext uri="{FF2B5EF4-FFF2-40B4-BE49-F238E27FC236}">
                      <a16:creationId xmlns:a16="http://schemas.microsoft.com/office/drawing/2014/main" id="{9DF156E6-3B26-44EA-956D-247146530978}"/>
                    </a:ext>
                  </a:extLst>
                </p:cNvPr>
                <p:cNvSpPr>
                  <a:spLocks/>
                </p:cNvSpPr>
                <p:nvPr/>
              </p:nvSpPr>
              <p:spPr bwMode="auto">
                <a:xfrm>
                  <a:off x="3767"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026" name="Freeform 258">
                  <a:extLst>
                    <a:ext uri="{FF2B5EF4-FFF2-40B4-BE49-F238E27FC236}">
                      <a16:creationId xmlns:a16="http://schemas.microsoft.com/office/drawing/2014/main" id="{FE1A9BAA-0A29-FD07-84A4-5A314211E609}"/>
                    </a:ext>
                  </a:extLst>
                </p:cNvPr>
                <p:cNvSpPr>
                  <a:spLocks/>
                </p:cNvSpPr>
                <p:nvPr/>
              </p:nvSpPr>
              <p:spPr bwMode="auto">
                <a:xfrm>
                  <a:off x="3915" y="3620"/>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027" name="Group 259">
                <a:extLst>
                  <a:ext uri="{FF2B5EF4-FFF2-40B4-BE49-F238E27FC236}">
                    <a16:creationId xmlns:a16="http://schemas.microsoft.com/office/drawing/2014/main" id="{D9CBDFF7-C871-E147-00FE-7ADDAD428739}"/>
                  </a:ext>
                </a:extLst>
              </p:cNvPr>
              <p:cNvGrpSpPr>
                <a:grpSpLocks/>
              </p:cNvGrpSpPr>
              <p:nvPr/>
            </p:nvGrpSpPr>
            <p:grpSpPr bwMode="auto">
              <a:xfrm>
                <a:off x="1611" y="1360"/>
                <a:ext cx="270" cy="122"/>
                <a:chOff x="1611" y="1360"/>
                <a:chExt cx="270" cy="122"/>
              </a:xfrm>
            </p:grpSpPr>
            <p:sp>
              <p:nvSpPr>
                <p:cNvPr id="33028" name="Freeform 260">
                  <a:extLst>
                    <a:ext uri="{FF2B5EF4-FFF2-40B4-BE49-F238E27FC236}">
                      <a16:creationId xmlns:a16="http://schemas.microsoft.com/office/drawing/2014/main" id="{51FA32BD-D5B3-7588-8A7D-4C73713D1EF7}"/>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29" name="Rectangle 261">
                  <a:extLst>
                    <a:ext uri="{FF2B5EF4-FFF2-40B4-BE49-F238E27FC236}">
                      <a16:creationId xmlns:a16="http://schemas.microsoft.com/office/drawing/2014/main" id="{457BE4EB-0FC2-643E-AF07-45BACFF06040}"/>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030" name="Freeform 262">
                  <a:extLst>
                    <a:ext uri="{FF2B5EF4-FFF2-40B4-BE49-F238E27FC236}">
                      <a16:creationId xmlns:a16="http://schemas.microsoft.com/office/drawing/2014/main" id="{22ABA86E-CDF7-BC7D-C56B-9F07415F1968}"/>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31" name="Freeform 263">
                  <a:extLst>
                    <a:ext uri="{FF2B5EF4-FFF2-40B4-BE49-F238E27FC236}">
                      <a16:creationId xmlns:a16="http://schemas.microsoft.com/office/drawing/2014/main" id="{058D13A2-9125-1BA3-AA13-6B4E7556278A}"/>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32" name="Group 264">
                <a:extLst>
                  <a:ext uri="{FF2B5EF4-FFF2-40B4-BE49-F238E27FC236}">
                    <a16:creationId xmlns:a16="http://schemas.microsoft.com/office/drawing/2014/main" id="{67BD2894-B309-BFF7-8F04-34F6C86752A7}"/>
                  </a:ext>
                </a:extLst>
              </p:cNvPr>
              <p:cNvGrpSpPr>
                <a:grpSpLocks/>
              </p:cNvGrpSpPr>
              <p:nvPr/>
            </p:nvGrpSpPr>
            <p:grpSpPr bwMode="auto">
              <a:xfrm>
                <a:off x="1611" y="1926"/>
                <a:ext cx="270" cy="122"/>
                <a:chOff x="1611" y="1926"/>
                <a:chExt cx="270" cy="122"/>
              </a:xfrm>
            </p:grpSpPr>
            <p:sp>
              <p:nvSpPr>
                <p:cNvPr id="33033" name="Freeform 265">
                  <a:extLst>
                    <a:ext uri="{FF2B5EF4-FFF2-40B4-BE49-F238E27FC236}">
                      <a16:creationId xmlns:a16="http://schemas.microsoft.com/office/drawing/2014/main" id="{299679CD-A20E-2EDA-2BE1-1A9865CAA595}"/>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34" name="Rectangle 266">
                  <a:extLst>
                    <a:ext uri="{FF2B5EF4-FFF2-40B4-BE49-F238E27FC236}">
                      <a16:creationId xmlns:a16="http://schemas.microsoft.com/office/drawing/2014/main" id="{843019A1-752B-0753-1BA3-618D62C997F9}"/>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035" name="Freeform 267">
                  <a:extLst>
                    <a:ext uri="{FF2B5EF4-FFF2-40B4-BE49-F238E27FC236}">
                      <a16:creationId xmlns:a16="http://schemas.microsoft.com/office/drawing/2014/main" id="{CBE86F7E-D9E0-CC93-EC8E-60A6A03A0F6E}"/>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36" name="Freeform 268">
                  <a:extLst>
                    <a:ext uri="{FF2B5EF4-FFF2-40B4-BE49-F238E27FC236}">
                      <a16:creationId xmlns:a16="http://schemas.microsoft.com/office/drawing/2014/main" id="{3225F3BC-A399-5FD3-1FEA-9A752DC6B46B}"/>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37" name="Group 269">
                <a:extLst>
                  <a:ext uri="{FF2B5EF4-FFF2-40B4-BE49-F238E27FC236}">
                    <a16:creationId xmlns:a16="http://schemas.microsoft.com/office/drawing/2014/main" id="{CC92D571-E489-2755-F4DA-A69B863F3A84}"/>
                  </a:ext>
                </a:extLst>
              </p:cNvPr>
              <p:cNvGrpSpPr>
                <a:grpSpLocks/>
              </p:cNvGrpSpPr>
              <p:nvPr/>
            </p:nvGrpSpPr>
            <p:grpSpPr bwMode="auto">
              <a:xfrm>
                <a:off x="1611" y="2491"/>
                <a:ext cx="270" cy="122"/>
                <a:chOff x="1611" y="2491"/>
                <a:chExt cx="270" cy="122"/>
              </a:xfrm>
            </p:grpSpPr>
            <p:sp>
              <p:nvSpPr>
                <p:cNvPr id="33038" name="Freeform 270">
                  <a:extLst>
                    <a:ext uri="{FF2B5EF4-FFF2-40B4-BE49-F238E27FC236}">
                      <a16:creationId xmlns:a16="http://schemas.microsoft.com/office/drawing/2014/main" id="{0C493E33-BCD2-E611-6F5A-8D61F4491FC2}"/>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39" name="Rectangle 271">
                  <a:extLst>
                    <a:ext uri="{FF2B5EF4-FFF2-40B4-BE49-F238E27FC236}">
                      <a16:creationId xmlns:a16="http://schemas.microsoft.com/office/drawing/2014/main" id="{000414F5-29DA-202D-561A-F8A2FB699A69}"/>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40" name="Freeform 272">
                  <a:extLst>
                    <a:ext uri="{FF2B5EF4-FFF2-40B4-BE49-F238E27FC236}">
                      <a16:creationId xmlns:a16="http://schemas.microsoft.com/office/drawing/2014/main" id="{1487D5DF-725D-C5A3-0BE4-D052876C895C}"/>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41" name="Freeform 273">
                  <a:extLst>
                    <a:ext uri="{FF2B5EF4-FFF2-40B4-BE49-F238E27FC236}">
                      <a16:creationId xmlns:a16="http://schemas.microsoft.com/office/drawing/2014/main" id="{751D2A74-7562-CDF8-E969-AE27BBD6F0ED}"/>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42" name="Group 274">
                <a:extLst>
                  <a:ext uri="{FF2B5EF4-FFF2-40B4-BE49-F238E27FC236}">
                    <a16:creationId xmlns:a16="http://schemas.microsoft.com/office/drawing/2014/main" id="{64FE3801-C173-97A3-AEE2-2CA312E384D2}"/>
                  </a:ext>
                </a:extLst>
              </p:cNvPr>
              <p:cNvGrpSpPr>
                <a:grpSpLocks/>
              </p:cNvGrpSpPr>
              <p:nvPr/>
            </p:nvGrpSpPr>
            <p:grpSpPr bwMode="auto">
              <a:xfrm>
                <a:off x="1611" y="3056"/>
                <a:ext cx="270" cy="122"/>
                <a:chOff x="1611" y="3056"/>
                <a:chExt cx="270" cy="122"/>
              </a:xfrm>
            </p:grpSpPr>
            <p:sp>
              <p:nvSpPr>
                <p:cNvPr id="33043" name="Freeform 275">
                  <a:extLst>
                    <a:ext uri="{FF2B5EF4-FFF2-40B4-BE49-F238E27FC236}">
                      <a16:creationId xmlns:a16="http://schemas.microsoft.com/office/drawing/2014/main" id="{0FDA46BC-E302-A8C9-308A-0C729978117A}"/>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44" name="Rectangle 276">
                  <a:extLst>
                    <a:ext uri="{FF2B5EF4-FFF2-40B4-BE49-F238E27FC236}">
                      <a16:creationId xmlns:a16="http://schemas.microsoft.com/office/drawing/2014/main" id="{8854762F-24C0-1421-D0BB-28226E02FE7B}"/>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45" name="Freeform 277">
                  <a:extLst>
                    <a:ext uri="{FF2B5EF4-FFF2-40B4-BE49-F238E27FC236}">
                      <a16:creationId xmlns:a16="http://schemas.microsoft.com/office/drawing/2014/main" id="{BC788BD6-A665-C37B-D6CD-A63AD1C5249A}"/>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46" name="Freeform 278">
                  <a:extLst>
                    <a:ext uri="{FF2B5EF4-FFF2-40B4-BE49-F238E27FC236}">
                      <a16:creationId xmlns:a16="http://schemas.microsoft.com/office/drawing/2014/main" id="{7D95063D-52BC-5A58-EF15-A0550AF9DDAA}"/>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47" name="Group 279">
                <a:extLst>
                  <a:ext uri="{FF2B5EF4-FFF2-40B4-BE49-F238E27FC236}">
                    <a16:creationId xmlns:a16="http://schemas.microsoft.com/office/drawing/2014/main" id="{0984962D-AF74-F485-C904-54D1CAE95AC3}"/>
                  </a:ext>
                </a:extLst>
              </p:cNvPr>
              <p:cNvGrpSpPr>
                <a:grpSpLocks/>
              </p:cNvGrpSpPr>
              <p:nvPr/>
            </p:nvGrpSpPr>
            <p:grpSpPr bwMode="auto">
              <a:xfrm>
                <a:off x="1611" y="3620"/>
                <a:ext cx="270" cy="122"/>
                <a:chOff x="1611" y="3620"/>
                <a:chExt cx="270" cy="122"/>
              </a:xfrm>
            </p:grpSpPr>
            <p:sp>
              <p:nvSpPr>
                <p:cNvPr id="33048" name="Freeform 280">
                  <a:extLst>
                    <a:ext uri="{FF2B5EF4-FFF2-40B4-BE49-F238E27FC236}">
                      <a16:creationId xmlns:a16="http://schemas.microsoft.com/office/drawing/2014/main" id="{24E4D9D2-EAD8-BC45-C6B6-90ADD707759C}"/>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49" name="Rectangle 281">
                  <a:extLst>
                    <a:ext uri="{FF2B5EF4-FFF2-40B4-BE49-F238E27FC236}">
                      <a16:creationId xmlns:a16="http://schemas.microsoft.com/office/drawing/2014/main" id="{74799275-6792-8758-1766-6575EBC6DF27}"/>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50" name="Freeform 282">
                  <a:extLst>
                    <a:ext uri="{FF2B5EF4-FFF2-40B4-BE49-F238E27FC236}">
                      <a16:creationId xmlns:a16="http://schemas.microsoft.com/office/drawing/2014/main" id="{2D81E291-74B1-ADAD-9DE7-7252A38175E7}"/>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51" name="Freeform 283">
                  <a:extLst>
                    <a:ext uri="{FF2B5EF4-FFF2-40B4-BE49-F238E27FC236}">
                      <a16:creationId xmlns:a16="http://schemas.microsoft.com/office/drawing/2014/main" id="{54555734-25EE-83F1-048D-31B4729AF0D5}"/>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52" name="Group 284">
                <a:extLst>
                  <a:ext uri="{FF2B5EF4-FFF2-40B4-BE49-F238E27FC236}">
                    <a16:creationId xmlns:a16="http://schemas.microsoft.com/office/drawing/2014/main" id="{44F292DF-26CA-C3E2-172D-9F1F6E23745B}"/>
                  </a:ext>
                </a:extLst>
              </p:cNvPr>
              <p:cNvGrpSpPr>
                <a:grpSpLocks/>
              </p:cNvGrpSpPr>
              <p:nvPr/>
            </p:nvGrpSpPr>
            <p:grpSpPr bwMode="auto">
              <a:xfrm>
                <a:off x="2782" y="1603"/>
                <a:ext cx="82" cy="195"/>
                <a:chOff x="2782" y="1603"/>
                <a:chExt cx="82" cy="195"/>
              </a:xfrm>
            </p:grpSpPr>
            <p:sp>
              <p:nvSpPr>
                <p:cNvPr id="33053" name="Freeform 285">
                  <a:extLst>
                    <a:ext uri="{FF2B5EF4-FFF2-40B4-BE49-F238E27FC236}">
                      <a16:creationId xmlns:a16="http://schemas.microsoft.com/office/drawing/2014/main" id="{FBA0C52E-9D1B-7365-607E-910651EBF530}"/>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054" name="Freeform 286">
                  <a:extLst>
                    <a:ext uri="{FF2B5EF4-FFF2-40B4-BE49-F238E27FC236}">
                      <a16:creationId xmlns:a16="http://schemas.microsoft.com/office/drawing/2014/main" id="{30FFD893-B32F-D468-369D-B30A0BA7E98A}"/>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55" name="Group 287">
                <a:extLst>
                  <a:ext uri="{FF2B5EF4-FFF2-40B4-BE49-F238E27FC236}">
                    <a16:creationId xmlns:a16="http://schemas.microsoft.com/office/drawing/2014/main" id="{C9658198-C203-4249-C40A-9A35C9E4C834}"/>
                  </a:ext>
                </a:extLst>
              </p:cNvPr>
              <p:cNvGrpSpPr>
                <a:grpSpLocks/>
              </p:cNvGrpSpPr>
              <p:nvPr/>
            </p:nvGrpSpPr>
            <p:grpSpPr bwMode="auto">
              <a:xfrm>
                <a:off x="2782" y="2167"/>
                <a:ext cx="82" cy="195"/>
                <a:chOff x="2782" y="2167"/>
                <a:chExt cx="82" cy="195"/>
              </a:xfrm>
            </p:grpSpPr>
            <p:sp>
              <p:nvSpPr>
                <p:cNvPr id="33056" name="Freeform 288">
                  <a:extLst>
                    <a:ext uri="{FF2B5EF4-FFF2-40B4-BE49-F238E27FC236}">
                      <a16:creationId xmlns:a16="http://schemas.microsoft.com/office/drawing/2014/main" id="{CF779BE2-2057-49B7-4409-8697B2D0149C}"/>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057" name="Freeform 289">
                  <a:extLst>
                    <a:ext uri="{FF2B5EF4-FFF2-40B4-BE49-F238E27FC236}">
                      <a16:creationId xmlns:a16="http://schemas.microsoft.com/office/drawing/2014/main" id="{D1DF8CDC-DF5C-F679-6BB5-F2D356874AE4}"/>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58" name="Group 290">
                <a:extLst>
                  <a:ext uri="{FF2B5EF4-FFF2-40B4-BE49-F238E27FC236}">
                    <a16:creationId xmlns:a16="http://schemas.microsoft.com/office/drawing/2014/main" id="{22EAC19A-2B23-9A96-1500-7ADE3B58E6B9}"/>
                  </a:ext>
                </a:extLst>
              </p:cNvPr>
              <p:cNvGrpSpPr>
                <a:grpSpLocks/>
              </p:cNvGrpSpPr>
              <p:nvPr/>
            </p:nvGrpSpPr>
            <p:grpSpPr bwMode="auto">
              <a:xfrm>
                <a:off x="2782" y="2732"/>
                <a:ext cx="82" cy="194"/>
                <a:chOff x="2782" y="2732"/>
                <a:chExt cx="82" cy="194"/>
              </a:xfrm>
            </p:grpSpPr>
            <p:sp>
              <p:nvSpPr>
                <p:cNvPr id="33059" name="Freeform 291">
                  <a:extLst>
                    <a:ext uri="{FF2B5EF4-FFF2-40B4-BE49-F238E27FC236}">
                      <a16:creationId xmlns:a16="http://schemas.microsoft.com/office/drawing/2014/main" id="{5CBFA58C-221A-BD69-CBDD-40527780237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060" name="Freeform 292">
                  <a:extLst>
                    <a:ext uri="{FF2B5EF4-FFF2-40B4-BE49-F238E27FC236}">
                      <a16:creationId xmlns:a16="http://schemas.microsoft.com/office/drawing/2014/main" id="{C806B61D-F6A2-F692-64A6-7BAA42FFAFF1}"/>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61" name="Group 293">
                <a:extLst>
                  <a:ext uri="{FF2B5EF4-FFF2-40B4-BE49-F238E27FC236}">
                    <a16:creationId xmlns:a16="http://schemas.microsoft.com/office/drawing/2014/main" id="{B584D320-3475-4562-2BD2-D39C7517D9F2}"/>
                  </a:ext>
                </a:extLst>
              </p:cNvPr>
              <p:cNvGrpSpPr>
                <a:grpSpLocks/>
              </p:cNvGrpSpPr>
              <p:nvPr/>
            </p:nvGrpSpPr>
            <p:grpSpPr bwMode="auto">
              <a:xfrm>
                <a:off x="2782" y="3295"/>
                <a:ext cx="82" cy="197"/>
                <a:chOff x="2782" y="3295"/>
                <a:chExt cx="82" cy="197"/>
              </a:xfrm>
            </p:grpSpPr>
            <p:sp>
              <p:nvSpPr>
                <p:cNvPr id="33062" name="Freeform 294">
                  <a:extLst>
                    <a:ext uri="{FF2B5EF4-FFF2-40B4-BE49-F238E27FC236}">
                      <a16:creationId xmlns:a16="http://schemas.microsoft.com/office/drawing/2014/main" id="{2B2FFEFC-EE66-387A-BBAB-969E8AB51726}"/>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063" name="Freeform 295">
                  <a:extLst>
                    <a:ext uri="{FF2B5EF4-FFF2-40B4-BE49-F238E27FC236}">
                      <a16:creationId xmlns:a16="http://schemas.microsoft.com/office/drawing/2014/main" id="{A4C5958D-1B18-438B-F1E3-CFF42620AF02}"/>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64" name="Group 296">
                <a:extLst>
                  <a:ext uri="{FF2B5EF4-FFF2-40B4-BE49-F238E27FC236}">
                    <a16:creationId xmlns:a16="http://schemas.microsoft.com/office/drawing/2014/main" id="{2E349F01-AF7E-38B1-917C-43B6770729C3}"/>
                  </a:ext>
                </a:extLst>
              </p:cNvPr>
              <p:cNvGrpSpPr>
                <a:grpSpLocks/>
              </p:cNvGrpSpPr>
              <p:nvPr/>
            </p:nvGrpSpPr>
            <p:grpSpPr bwMode="auto">
              <a:xfrm>
                <a:off x="2784" y="983"/>
                <a:ext cx="1461" cy="259"/>
                <a:chOff x="2784" y="983"/>
                <a:chExt cx="1461" cy="259"/>
              </a:xfrm>
            </p:grpSpPr>
            <p:sp>
              <p:nvSpPr>
                <p:cNvPr id="33065" name="Freeform 297">
                  <a:extLst>
                    <a:ext uri="{FF2B5EF4-FFF2-40B4-BE49-F238E27FC236}">
                      <a16:creationId xmlns:a16="http://schemas.microsoft.com/office/drawing/2014/main" id="{02230DBD-5FE4-9218-A1D1-AF4EDBBB25EC}"/>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066" name="Freeform 298">
                  <a:extLst>
                    <a:ext uri="{FF2B5EF4-FFF2-40B4-BE49-F238E27FC236}">
                      <a16:creationId xmlns:a16="http://schemas.microsoft.com/office/drawing/2014/main" id="{96A209DA-3DE5-96AC-F515-A4598D161FEF}"/>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067" name="Freeform 299">
                <a:extLst>
                  <a:ext uri="{FF2B5EF4-FFF2-40B4-BE49-F238E27FC236}">
                    <a16:creationId xmlns:a16="http://schemas.microsoft.com/office/drawing/2014/main" id="{73B6585E-5E4D-27D6-F100-0BE4E1B53A17}"/>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68" name="Freeform 300">
                <a:extLst>
                  <a:ext uri="{FF2B5EF4-FFF2-40B4-BE49-F238E27FC236}">
                    <a16:creationId xmlns:a16="http://schemas.microsoft.com/office/drawing/2014/main" id="{4EC3F5E4-6CB1-3731-F8DE-0FBA04333D0D}"/>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69" name="Freeform 301">
                <a:extLst>
                  <a:ext uri="{FF2B5EF4-FFF2-40B4-BE49-F238E27FC236}">
                    <a16:creationId xmlns:a16="http://schemas.microsoft.com/office/drawing/2014/main" id="{94873F87-A36C-AD16-9732-F58D8F90A80C}"/>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70" name="Freeform 302">
                <a:extLst>
                  <a:ext uri="{FF2B5EF4-FFF2-40B4-BE49-F238E27FC236}">
                    <a16:creationId xmlns:a16="http://schemas.microsoft.com/office/drawing/2014/main" id="{9C10C6D9-5E8D-68EE-D439-FC3058D9EAEC}"/>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71" name="Freeform 303">
                <a:extLst>
                  <a:ext uri="{FF2B5EF4-FFF2-40B4-BE49-F238E27FC236}">
                    <a16:creationId xmlns:a16="http://schemas.microsoft.com/office/drawing/2014/main" id="{BF2971C4-0280-C507-3AB7-7B4D0FE018F7}"/>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72" name="Freeform 304">
                <a:extLst>
                  <a:ext uri="{FF2B5EF4-FFF2-40B4-BE49-F238E27FC236}">
                    <a16:creationId xmlns:a16="http://schemas.microsoft.com/office/drawing/2014/main" id="{100DC3B5-DAE6-E640-464C-1EC807A77090}"/>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073" name="Freeform 305">
                <a:extLst>
                  <a:ext uri="{FF2B5EF4-FFF2-40B4-BE49-F238E27FC236}">
                    <a16:creationId xmlns:a16="http://schemas.microsoft.com/office/drawing/2014/main" id="{3C84A1D1-5D28-93ED-E739-D57BEF8F8299}"/>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074" name="Group 306">
                <a:extLst>
                  <a:ext uri="{FF2B5EF4-FFF2-40B4-BE49-F238E27FC236}">
                    <a16:creationId xmlns:a16="http://schemas.microsoft.com/office/drawing/2014/main" id="{7C322FD8-12DF-D9A3-94C1-1D544C7D5DC3}"/>
                  </a:ext>
                </a:extLst>
              </p:cNvPr>
              <p:cNvGrpSpPr>
                <a:grpSpLocks/>
              </p:cNvGrpSpPr>
              <p:nvPr/>
            </p:nvGrpSpPr>
            <p:grpSpPr bwMode="auto">
              <a:xfrm>
                <a:off x="1611" y="1360"/>
                <a:ext cx="270" cy="122"/>
                <a:chOff x="1611" y="1360"/>
                <a:chExt cx="270" cy="122"/>
              </a:xfrm>
            </p:grpSpPr>
            <p:sp>
              <p:nvSpPr>
                <p:cNvPr id="33075" name="Freeform 307">
                  <a:extLst>
                    <a:ext uri="{FF2B5EF4-FFF2-40B4-BE49-F238E27FC236}">
                      <a16:creationId xmlns:a16="http://schemas.microsoft.com/office/drawing/2014/main" id="{4F39D66A-2358-6D6F-C4D0-0B3FBB03C1E6}"/>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76" name="Rectangle 308">
                  <a:extLst>
                    <a:ext uri="{FF2B5EF4-FFF2-40B4-BE49-F238E27FC236}">
                      <a16:creationId xmlns:a16="http://schemas.microsoft.com/office/drawing/2014/main" id="{D4F127E8-5CF1-A8F4-FCDC-C95F073DEC43}"/>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077" name="Freeform 309">
                  <a:extLst>
                    <a:ext uri="{FF2B5EF4-FFF2-40B4-BE49-F238E27FC236}">
                      <a16:creationId xmlns:a16="http://schemas.microsoft.com/office/drawing/2014/main" id="{B356D672-0F18-1B0A-7551-26B9105D1665}"/>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78" name="Freeform 310">
                  <a:extLst>
                    <a:ext uri="{FF2B5EF4-FFF2-40B4-BE49-F238E27FC236}">
                      <a16:creationId xmlns:a16="http://schemas.microsoft.com/office/drawing/2014/main" id="{7757F27C-56E6-FD4B-1989-360370B4DC15}"/>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79" name="Group 311">
                <a:extLst>
                  <a:ext uri="{FF2B5EF4-FFF2-40B4-BE49-F238E27FC236}">
                    <a16:creationId xmlns:a16="http://schemas.microsoft.com/office/drawing/2014/main" id="{99F1DEB3-376C-BE0A-A281-686C7739C694}"/>
                  </a:ext>
                </a:extLst>
              </p:cNvPr>
              <p:cNvGrpSpPr>
                <a:grpSpLocks/>
              </p:cNvGrpSpPr>
              <p:nvPr/>
            </p:nvGrpSpPr>
            <p:grpSpPr bwMode="auto">
              <a:xfrm>
                <a:off x="1611" y="1926"/>
                <a:ext cx="270" cy="122"/>
                <a:chOff x="1611" y="1926"/>
                <a:chExt cx="270" cy="122"/>
              </a:xfrm>
            </p:grpSpPr>
            <p:sp>
              <p:nvSpPr>
                <p:cNvPr id="33080" name="Freeform 312">
                  <a:extLst>
                    <a:ext uri="{FF2B5EF4-FFF2-40B4-BE49-F238E27FC236}">
                      <a16:creationId xmlns:a16="http://schemas.microsoft.com/office/drawing/2014/main" id="{760E818E-3CC1-BE3E-C0AE-A2FD99957114}"/>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81" name="Rectangle 313">
                  <a:extLst>
                    <a:ext uri="{FF2B5EF4-FFF2-40B4-BE49-F238E27FC236}">
                      <a16:creationId xmlns:a16="http://schemas.microsoft.com/office/drawing/2014/main" id="{B829F504-6AB2-77ED-05BC-CB4B3785D1C7}"/>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082" name="Freeform 314">
                  <a:extLst>
                    <a:ext uri="{FF2B5EF4-FFF2-40B4-BE49-F238E27FC236}">
                      <a16:creationId xmlns:a16="http://schemas.microsoft.com/office/drawing/2014/main" id="{547AD67D-3C2E-9D7B-ED5D-1D658FE71C26}"/>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83" name="Freeform 315">
                  <a:extLst>
                    <a:ext uri="{FF2B5EF4-FFF2-40B4-BE49-F238E27FC236}">
                      <a16:creationId xmlns:a16="http://schemas.microsoft.com/office/drawing/2014/main" id="{B8DE998E-B54E-221D-A8B3-16EAC47928B8}"/>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84" name="Group 316">
                <a:extLst>
                  <a:ext uri="{FF2B5EF4-FFF2-40B4-BE49-F238E27FC236}">
                    <a16:creationId xmlns:a16="http://schemas.microsoft.com/office/drawing/2014/main" id="{F1C7E2E0-BCFC-65BF-A096-80C6C0F2D645}"/>
                  </a:ext>
                </a:extLst>
              </p:cNvPr>
              <p:cNvGrpSpPr>
                <a:grpSpLocks/>
              </p:cNvGrpSpPr>
              <p:nvPr/>
            </p:nvGrpSpPr>
            <p:grpSpPr bwMode="auto">
              <a:xfrm>
                <a:off x="1611" y="2491"/>
                <a:ext cx="270" cy="122"/>
                <a:chOff x="1611" y="2491"/>
                <a:chExt cx="270" cy="122"/>
              </a:xfrm>
            </p:grpSpPr>
            <p:sp>
              <p:nvSpPr>
                <p:cNvPr id="33085" name="Freeform 317">
                  <a:extLst>
                    <a:ext uri="{FF2B5EF4-FFF2-40B4-BE49-F238E27FC236}">
                      <a16:creationId xmlns:a16="http://schemas.microsoft.com/office/drawing/2014/main" id="{7987816D-7981-1547-DD1F-62D3F9477275}"/>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86" name="Rectangle 318">
                  <a:extLst>
                    <a:ext uri="{FF2B5EF4-FFF2-40B4-BE49-F238E27FC236}">
                      <a16:creationId xmlns:a16="http://schemas.microsoft.com/office/drawing/2014/main" id="{A04458F5-4C59-F051-62C9-523621638EA8}"/>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87" name="Freeform 319">
                  <a:extLst>
                    <a:ext uri="{FF2B5EF4-FFF2-40B4-BE49-F238E27FC236}">
                      <a16:creationId xmlns:a16="http://schemas.microsoft.com/office/drawing/2014/main" id="{E5C044A1-F1E6-E08A-0B48-F4B36DA8F680}"/>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88" name="Freeform 320">
                  <a:extLst>
                    <a:ext uri="{FF2B5EF4-FFF2-40B4-BE49-F238E27FC236}">
                      <a16:creationId xmlns:a16="http://schemas.microsoft.com/office/drawing/2014/main" id="{83DC9A77-CE4F-9992-1C12-C5FACE24146C}"/>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89" name="Group 321">
                <a:extLst>
                  <a:ext uri="{FF2B5EF4-FFF2-40B4-BE49-F238E27FC236}">
                    <a16:creationId xmlns:a16="http://schemas.microsoft.com/office/drawing/2014/main" id="{4EA349D5-4269-2D04-D6B3-44C7493B27B2}"/>
                  </a:ext>
                </a:extLst>
              </p:cNvPr>
              <p:cNvGrpSpPr>
                <a:grpSpLocks/>
              </p:cNvGrpSpPr>
              <p:nvPr/>
            </p:nvGrpSpPr>
            <p:grpSpPr bwMode="auto">
              <a:xfrm>
                <a:off x="1611" y="3056"/>
                <a:ext cx="270" cy="122"/>
                <a:chOff x="1611" y="3056"/>
                <a:chExt cx="270" cy="122"/>
              </a:xfrm>
            </p:grpSpPr>
            <p:sp>
              <p:nvSpPr>
                <p:cNvPr id="33090" name="Freeform 322">
                  <a:extLst>
                    <a:ext uri="{FF2B5EF4-FFF2-40B4-BE49-F238E27FC236}">
                      <a16:creationId xmlns:a16="http://schemas.microsoft.com/office/drawing/2014/main" id="{F6E1F953-7DFA-6AEA-42A9-14B96037665B}"/>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91" name="Rectangle 323">
                  <a:extLst>
                    <a:ext uri="{FF2B5EF4-FFF2-40B4-BE49-F238E27FC236}">
                      <a16:creationId xmlns:a16="http://schemas.microsoft.com/office/drawing/2014/main" id="{F12E1296-F37A-A369-2DF8-7792DCB8C432}"/>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92" name="Freeform 324">
                  <a:extLst>
                    <a:ext uri="{FF2B5EF4-FFF2-40B4-BE49-F238E27FC236}">
                      <a16:creationId xmlns:a16="http://schemas.microsoft.com/office/drawing/2014/main" id="{45FFFD82-701E-7018-865A-1589AF0D0B89}"/>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93" name="Freeform 325">
                  <a:extLst>
                    <a:ext uri="{FF2B5EF4-FFF2-40B4-BE49-F238E27FC236}">
                      <a16:creationId xmlns:a16="http://schemas.microsoft.com/office/drawing/2014/main" id="{B9877826-DDF7-92E3-D658-8DDBE0C73326}"/>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94" name="Group 326">
                <a:extLst>
                  <a:ext uri="{FF2B5EF4-FFF2-40B4-BE49-F238E27FC236}">
                    <a16:creationId xmlns:a16="http://schemas.microsoft.com/office/drawing/2014/main" id="{4CD19051-E84E-8EDB-57C2-311AD72C0CF9}"/>
                  </a:ext>
                </a:extLst>
              </p:cNvPr>
              <p:cNvGrpSpPr>
                <a:grpSpLocks/>
              </p:cNvGrpSpPr>
              <p:nvPr/>
            </p:nvGrpSpPr>
            <p:grpSpPr bwMode="auto">
              <a:xfrm>
                <a:off x="1611" y="3620"/>
                <a:ext cx="270" cy="122"/>
                <a:chOff x="1611" y="3620"/>
                <a:chExt cx="270" cy="122"/>
              </a:xfrm>
            </p:grpSpPr>
            <p:sp>
              <p:nvSpPr>
                <p:cNvPr id="33095" name="Freeform 327">
                  <a:extLst>
                    <a:ext uri="{FF2B5EF4-FFF2-40B4-BE49-F238E27FC236}">
                      <a16:creationId xmlns:a16="http://schemas.microsoft.com/office/drawing/2014/main" id="{C1C78736-6647-B462-9333-7D2F51D3307E}"/>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096" name="Rectangle 328">
                  <a:extLst>
                    <a:ext uri="{FF2B5EF4-FFF2-40B4-BE49-F238E27FC236}">
                      <a16:creationId xmlns:a16="http://schemas.microsoft.com/office/drawing/2014/main" id="{7B7F132A-C3C7-BFAB-7E31-2BF64454C083}"/>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097" name="Freeform 329">
                  <a:extLst>
                    <a:ext uri="{FF2B5EF4-FFF2-40B4-BE49-F238E27FC236}">
                      <a16:creationId xmlns:a16="http://schemas.microsoft.com/office/drawing/2014/main" id="{56CC2838-7665-C98D-548C-8AE256FF87A9}"/>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098" name="Freeform 330">
                  <a:extLst>
                    <a:ext uri="{FF2B5EF4-FFF2-40B4-BE49-F238E27FC236}">
                      <a16:creationId xmlns:a16="http://schemas.microsoft.com/office/drawing/2014/main" id="{207CC4F0-E7E2-6368-3768-27A766A03906}"/>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099" name="Group 331">
                <a:extLst>
                  <a:ext uri="{FF2B5EF4-FFF2-40B4-BE49-F238E27FC236}">
                    <a16:creationId xmlns:a16="http://schemas.microsoft.com/office/drawing/2014/main" id="{7EA6F623-7F33-2813-0011-0BC6EE30EA73}"/>
                  </a:ext>
                </a:extLst>
              </p:cNvPr>
              <p:cNvGrpSpPr>
                <a:grpSpLocks/>
              </p:cNvGrpSpPr>
              <p:nvPr/>
            </p:nvGrpSpPr>
            <p:grpSpPr bwMode="auto">
              <a:xfrm>
                <a:off x="2782" y="1603"/>
                <a:ext cx="82" cy="195"/>
                <a:chOff x="2782" y="1603"/>
                <a:chExt cx="82" cy="195"/>
              </a:xfrm>
            </p:grpSpPr>
            <p:sp>
              <p:nvSpPr>
                <p:cNvPr id="33100" name="Freeform 332">
                  <a:extLst>
                    <a:ext uri="{FF2B5EF4-FFF2-40B4-BE49-F238E27FC236}">
                      <a16:creationId xmlns:a16="http://schemas.microsoft.com/office/drawing/2014/main" id="{A64B6E82-AB53-5C43-0FF5-AED5C7F6BC51}"/>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01" name="Freeform 333">
                  <a:extLst>
                    <a:ext uri="{FF2B5EF4-FFF2-40B4-BE49-F238E27FC236}">
                      <a16:creationId xmlns:a16="http://schemas.microsoft.com/office/drawing/2014/main" id="{A8DA1771-698C-EA25-F9A2-F2B39E993B62}"/>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02" name="Group 334">
                <a:extLst>
                  <a:ext uri="{FF2B5EF4-FFF2-40B4-BE49-F238E27FC236}">
                    <a16:creationId xmlns:a16="http://schemas.microsoft.com/office/drawing/2014/main" id="{26CC5159-1BB5-2472-9F58-80F0C965BB01}"/>
                  </a:ext>
                </a:extLst>
              </p:cNvPr>
              <p:cNvGrpSpPr>
                <a:grpSpLocks/>
              </p:cNvGrpSpPr>
              <p:nvPr/>
            </p:nvGrpSpPr>
            <p:grpSpPr bwMode="auto">
              <a:xfrm>
                <a:off x="2782" y="2167"/>
                <a:ext cx="82" cy="195"/>
                <a:chOff x="2782" y="2167"/>
                <a:chExt cx="82" cy="195"/>
              </a:xfrm>
            </p:grpSpPr>
            <p:sp>
              <p:nvSpPr>
                <p:cNvPr id="33103" name="Freeform 335">
                  <a:extLst>
                    <a:ext uri="{FF2B5EF4-FFF2-40B4-BE49-F238E27FC236}">
                      <a16:creationId xmlns:a16="http://schemas.microsoft.com/office/drawing/2014/main" id="{086DB657-6399-A4AC-9C30-2D38DC9B4441}"/>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04" name="Freeform 336">
                  <a:extLst>
                    <a:ext uri="{FF2B5EF4-FFF2-40B4-BE49-F238E27FC236}">
                      <a16:creationId xmlns:a16="http://schemas.microsoft.com/office/drawing/2014/main" id="{68238022-5266-7535-31BD-FF4249387881}"/>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05" name="Group 337">
                <a:extLst>
                  <a:ext uri="{FF2B5EF4-FFF2-40B4-BE49-F238E27FC236}">
                    <a16:creationId xmlns:a16="http://schemas.microsoft.com/office/drawing/2014/main" id="{5A8BA863-B63F-FEE2-5F13-2CD6549E7C02}"/>
                  </a:ext>
                </a:extLst>
              </p:cNvPr>
              <p:cNvGrpSpPr>
                <a:grpSpLocks/>
              </p:cNvGrpSpPr>
              <p:nvPr/>
            </p:nvGrpSpPr>
            <p:grpSpPr bwMode="auto">
              <a:xfrm>
                <a:off x="2782" y="2732"/>
                <a:ext cx="82" cy="194"/>
                <a:chOff x="2782" y="2732"/>
                <a:chExt cx="82" cy="194"/>
              </a:xfrm>
            </p:grpSpPr>
            <p:sp>
              <p:nvSpPr>
                <p:cNvPr id="33106" name="Freeform 338">
                  <a:extLst>
                    <a:ext uri="{FF2B5EF4-FFF2-40B4-BE49-F238E27FC236}">
                      <a16:creationId xmlns:a16="http://schemas.microsoft.com/office/drawing/2014/main" id="{D731BA42-B4AF-68B9-CC7E-685829605610}"/>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107" name="Freeform 339">
                  <a:extLst>
                    <a:ext uri="{FF2B5EF4-FFF2-40B4-BE49-F238E27FC236}">
                      <a16:creationId xmlns:a16="http://schemas.microsoft.com/office/drawing/2014/main" id="{6B0A38BB-62BC-F7EB-A284-4609B58E0D2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08" name="Group 340">
                <a:extLst>
                  <a:ext uri="{FF2B5EF4-FFF2-40B4-BE49-F238E27FC236}">
                    <a16:creationId xmlns:a16="http://schemas.microsoft.com/office/drawing/2014/main" id="{0E94969D-4B86-C864-083F-20FB50B34C00}"/>
                  </a:ext>
                </a:extLst>
              </p:cNvPr>
              <p:cNvGrpSpPr>
                <a:grpSpLocks/>
              </p:cNvGrpSpPr>
              <p:nvPr/>
            </p:nvGrpSpPr>
            <p:grpSpPr bwMode="auto">
              <a:xfrm>
                <a:off x="2782" y="3295"/>
                <a:ext cx="82" cy="197"/>
                <a:chOff x="2782" y="3295"/>
                <a:chExt cx="82" cy="197"/>
              </a:xfrm>
            </p:grpSpPr>
            <p:sp>
              <p:nvSpPr>
                <p:cNvPr id="33109" name="Freeform 341">
                  <a:extLst>
                    <a:ext uri="{FF2B5EF4-FFF2-40B4-BE49-F238E27FC236}">
                      <a16:creationId xmlns:a16="http://schemas.microsoft.com/office/drawing/2014/main" id="{B71BBD70-E789-1004-DE35-C2E0BA539837}"/>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110" name="Freeform 342">
                  <a:extLst>
                    <a:ext uri="{FF2B5EF4-FFF2-40B4-BE49-F238E27FC236}">
                      <a16:creationId xmlns:a16="http://schemas.microsoft.com/office/drawing/2014/main" id="{462413D4-2385-24F2-9D30-3D303017E727}"/>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11" name="Group 343">
                <a:extLst>
                  <a:ext uri="{FF2B5EF4-FFF2-40B4-BE49-F238E27FC236}">
                    <a16:creationId xmlns:a16="http://schemas.microsoft.com/office/drawing/2014/main" id="{B57B4EC5-9F1E-582D-A21B-800F80FDCA17}"/>
                  </a:ext>
                </a:extLst>
              </p:cNvPr>
              <p:cNvGrpSpPr>
                <a:grpSpLocks/>
              </p:cNvGrpSpPr>
              <p:nvPr/>
            </p:nvGrpSpPr>
            <p:grpSpPr bwMode="auto">
              <a:xfrm>
                <a:off x="2784" y="983"/>
                <a:ext cx="1461" cy="259"/>
                <a:chOff x="2784" y="983"/>
                <a:chExt cx="1461" cy="259"/>
              </a:xfrm>
            </p:grpSpPr>
            <p:sp>
              <p:nvSpPr>
                <p:cNvPr id="33112" name="Freeform 344">
                  <a:extLst>
                    <a:ext uri="{FF2B5EF4-FFF2-40B4-BE49-F238E27FC236}">
                      <a16:creationId xmlns:a16="http://schemas.microsoft.com/office/drawing/2014/main" id="{310FF96B-9B93-EC29-DF79-B77CF5FB355B}"/>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113" name="Freeform 345">
                  <a:extLst>
                    <a:ext uri="{FF2B5EF4-FFF2-40B4-BE49-F238E27FC236}">
                      <a16:creationId xmlns:a16="http://schemas.microsoft.com/office/drawing/2014/main" id="{79494907-C8D5-0916-0439-6F7B2EEA4B74}"/>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114" name="Freeform 346">
                <a:extLst>
                  <a:ext uri="{FF2B5EF4-FFF2-40B4-BE49-F238E27FC236}">
                    <a16:creationId xmlns:a16="http://schemas.microsoft.com/office/drawing/2014/main" id="{EEF41207-7A6B-AF6A-CBA7-CA16A42E726F}"/>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15" name="Freeform 347">
                <a:extLst>
                  <a:ext uri="{FF2B5EF4-FFF2-40B4-BE49-F238E27FC236}">
                    <a16:creationId xmlns:a16="http://schemas.microsoft.com/office/drawing/2014/main" id="{E3CC82AA-EF0A-C363-E82A-14DA5887B30F}"/>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16" name="Freeform 348">
                <a:extLst>
                  <a:ext uri="{FF2B5EF4-FFF2-40B4-BE49-F238E27FC236}">
                    <a16:creationId xmlns:a16="http://schemas.microsoft.com/office/drawing/2014/main" id="{482BA464-B45E-3042-9E6A-E30EE3E208C9}"/>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17" name="Freeform 349">
                <a:extLst>
                  <a:ext uri="{FF2B5EF4-FFF2-40B4-BE49-F238E27FC236}">
                    <a16:creationId xmlns:a16="http://schemas.microsoft.com/office/drawing/2014/main" id="{123506E1-5A35-4365-3A27-1373AEC5B555}"/>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18" name="Freeform 350">
                <a:extLst>
                  <a:ext uri="{FF2B5EF4-FFF2-40B4-BE49-F238E27FC236}">
                    <a16:creationId xmlns:a16="http://schemas.microsoft.com/office/drawing/2014/main" id="{A9D45C95-3FF4-8083-A265-B0C7C233C826}"/>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19" name="Freeform 351">
                <a:extLst>
                  <a:ext uri="{FF2B5EF4-FFF2-40B4-BE49-F238E27FC236}">
                    <a16:creationId xmlns:a16="http://schemas.microsoft.com/office/drawing/2014/main" id="{29C43B67-0B14-EC0C-8588-49937932794D}"/>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20" name="Freeform 352">
                <a:extLst>
                  <a:ext uri="{FF2B5EF4-FFF2-40B4-BE49-F238E27FC236}">
                    <a16:creationId xmlns:a16="http://schemas.microsoft.com/office/drawing/2014/main" id="{3CD655A3-93DF-CE75-8595-137482436C11}"/>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121" name="Group 353">
                <a:extLst>
                  <a:ext uri="{FF2B5EF4-FFF2-40B4-BE49-F238E27FC236}">
                    <a16:creationId xmlns:a16="http://schemas.microsoft.com/office/drawing/2014/main" id="{22C67543-1E19-9FFC-7B48-2E417C7BB3DB}"/>
                  </a:ext>
                </a:extLst>
              </p:cNvPr>
              <p:cNvGrpSpPr>
                <a:grpSpLocks/>
              </p:cNvGrpSpPr>
              <p:nvPr/>
            </p:nvGrpSpPr>
            <p:grpSpPr bwMode="auto">
              <a:xfrm>
                <a:off x="1611" y="1360"/>
                <a:ext cx="270" cy="122"/>
                <a:chOff x="1611" y="1360"/>
                <a:chExt cx="270" cy="122"/>
              </a:xfrm>
            </p:grpSpPr>
            <p:sp>
              <p:nvSpPr>
                <p:cNvPr id="33122" name="Freeform 354">
                  <a:extLst>
                    <a:ext uri="{FF2B5EF4-FFF2-40B4-BE49-F238E27FC236}">
                      <a16:creationId xmlns:a16="http://schemas.microsoft.com/office/drawing/2014/main" id="{A36B3684-A97F-AA83-2CA8-41AE0745B1E2}"/>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23" name="Rectangle 355">
                  <a:extLst>
                    <a:ext uri="{FF2B5EF4-FFF2-40B4-BE49-F238E27FC236}">
                      <a16:creationId xmlns:a16="http://schemas.microsoft.com/office/drawing/2014/main" id="{60FFDADB-DE78-5342-4664-E722F5CDD10E}"/>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124" name="Freeform 356">
                  <a:extLst>
                    <a:ext uri="{FF2B5EF4-FFF2-40B4-BE49-F238E27FC236}">
                      <a16:creationId xmlns:a16="http://schemas.microsoft.com/office/drawing/2014/main" id="{7EC3FFB6-7517-23B2-E20E-4F8ACF5A76C1}"/>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25" name="Freeform 357">
                  <a:extLst>
                    <a:ext uri="{FF2B5EF4-FFF2-40B4-BE49-F238E27FC236}">
                      <a16:creationId xmlns:a16="http://schemas.microsoft.com/office/drawing/2014/main" id="{B7426D2D-0D40-B512-A97F-2DBB3922510A}"/>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26" name="Group 358">
                <a:extLst>
                  <a:ext uri="{FF2B5EF4-FFF2-40B4-BE49-F238E27FC236}">
                    <a16:creationId xmlns:a16="http://schemas.microsoft.com/office/drawing/2014/main" id="{CA365B12-0D71-68F7-386C-31B7CDE3C747}"/>
                  </a:ext>
                </a:extLst>
              </p:cNvPr>
              <p:cNvGrpSpPr>
                <a:grpSpLocks/>
              </p:cNvGrpSpPr>
              <p:nvPr/>
            </p:nvGrpSpPr>
            <p:grpSpPr bwMode="auto">
              <a:xfrm>
                <a:off x="1611" y="1926"/>
                <a:ext cx="270" cy="122"/>
                <a:chOff x="1611" y="1926"/>
                <a:chExt cx="270" cy="122"/>
              </a:xfrm>
            </p:grpSpPr>
            <p:sp>
              <p:nvSpPr>
                <p:cNvPr id="33127" name="Freeform 359">
                  <a:extLst>
                    <a:ext uri="{FF2B5EF4-FFF2-40B4-BE49-F238E27FC236}">
                      <a16:creationId xmlns:a16="http://schemas.microsoft.com/office/drawing/2014/main" id="{71894D1B-20B9-3DDB-BEF1-85903714606A}"/>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28" name="Rectangle 360">
                  <a:extLst>
                    <a:ext uri="{FF2B5EF4-FFF2-40B4-BE49-F238E27FC236}">
                      <a16:creationId xmlns:a16="http://schemas.microsoft.com/office/drawing/2014/main" id="{FBFB23AB-F79B-EC13-B957-6D3DAB841035}"/>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129" name="Freeform 361">
                  <a:extLst>
                    <a:ext uri="{FF2B5EF4-FFF2-40B4-BE49-F238E27FC236}">
                      <a16:creationId xmlns:a16="http://schemas.microsoft.com/office/drawing/2014/main" id="{FE670898-C506-3023-4646-1126FA4EB72F}"/>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30" name="Freeform 362">
                  <a:extLst>
                    <a:ext uri="{FF2B5EF4-FFF2-40B4-BE49-F238E27FC236}">
                      <a16:creationId xmlns:a16="http://schemas.microsoft.com/office/drawing/2014/main" id="{F5F5ADC3-0DF5-35D5-6DFC-F24440921A5E}"/>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31" name="Group 363">
                <a:extLst>
                  <a:ext uri="{FF2B5EF4-FFF2-40B4-BE49-F238E27FC236}">
                    <a16:creationId xmlns:a16="http://schemas.microsoft.com/office/drawing/2014/main" id="{3E5A180E-090F-D6FE-04A4-3365A1D42D09}"/>
                  </a:ext>
                </a:extLst>
              </p:cNvPr>
              <p:cNvGrpSpPr>
                <a:grpSpLocks/>
              </p:cNvGrpSpPr>
              <p:nvPr/>
            </p:nvGrpSpPr>
            <p:grpSpPr bwMode="auto">
              <a:xfrm>
                <a:off x="1611" y="2491"/>
                <a:ext cx="270" cy="122"/>
                <a:chOff x="1611" y="2491"/>
                <a:chExt cx="270" cy="122"/>
              </a:xfrm>
            </p:grpSpPr>
            <p:sp>
              <p:nvSpPr>
                <p:cNvPr id="33132" name="Freeform 364">
                  <a:extLst>
                    <a:ext uri="{FF2B5EF4-FFF2-40B4-BE49-F238E27FC236}">
                      <a16:creationId xmlns:a16="http://schemas.microsoft.com/office/drawing/2014/main" id="{D74EAB15-A95C-D6E4-C2B2-4C0CF890F9D4}"/>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33" name="Rectangle 365">
                  <a:extLst>
                    <a:ext uri="{FF2B5EF4-FFF2-40B4-BE49-F238E27FC236}">
                      <a16:creationId xmlns:a16="http://schemas.microsoft.com/office/drawing/2014/main" id="{FACE2972-ED8D-80BB-F41C-1760F10C7D15}"/>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34" name="Freeform 366">
                  <a:extLst>
                    <a:ext uri="{FF2B5EF4-FFF2-40B4-BE49-F238E27FC236}">
                      <a16:creationId xmlns:a16="http://schemas.microsoft.com/office/drawing/2014/main" id="{3ECCA4E2-6733-545F-A2C5-38CC89E18738}"/>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35" name="Freeform 367">
                  <a:extLst>
                    <a:ext uri="{FF2B5EF4-FFF2-40B4-BE49-F238E27FC236}">
                      <a16:creationId xmlns:a16="http://schemas.microsoft.com/office/drawing/2014/main" id="{7D570EC9-278F-A11F-186F-779FFA1FCEA0}"/>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36" name="Group 368">
                <a:extLst>
                  <a:ext uri="{FF2B5EF4-FFF2-40B4-BE49-F238E27FC236}">
                    <a16:creationId xmlns:a16="http://schemas.microsoft.com/office/drawing/2014/main" id="{8B9B266A-6ED3-B2D5-88D6-A2221AC2207B}"/>
                  </a:ext>
                </a:extLst>
              </p:cNvPr>
              <p:cNvGrpSpPr>
                <a:grpSpLocks/>
              </p:cNvGrpSpPr>
              <p:nvPr/>
            </p:nvGrpSpPr>
            <p:grpSpPr bwMode="auto">
              <a:xfrm>
                <a:off x="1611" y="3056"/>
                <a:ext cx="270" cy="122"/>
                <a:chOff x="1611" y="3056"/>
                <a:chExt cx="270" cy="122"/>
              </a:xfrm>
            </p:grpSpPr>
            <p:sp>
              <p:nvSpPr>
                <p:cNvPr id="33137" name="Freeform 369">
                  <a:extLst>
                    <a:ext uri="{FF2B5EF4-FFF2-40B4-BE49-F238E27FC236}">
                      <a16:creationId xmlns:a16="http://schemas.microsoft.com/office/drawing/2014/main" id="{793EAAD2-4BD1-5AF6-7B2C-31ADEA226ED0}"/>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38" name="Rectangle 370">
                  <a:extLst>
                    <a:ext uri="{FF2B5EF4-FFF2-40B4-BE49-F238E27FC236}">
                      <a16:creationId xmlns:a16="http://schemas.microsoft.com/office/drawing/2014/main" id="{31A43001-845C-8CA5-3649-9B7E53D7282A}"/>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39" name="Freeform 371">
                  <a:extLst>
                    <a:ext uri="{FF2B5EF4-FFF2-40B4-BE49-F238E27FC236}">
                      <a16:creationId xmlns:a16="http://schemas.microsoft.com/office/drawing/2014/main" id="{B45E79F4-5378-32D6-6B28-7DB5622AB186}"/>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40" name="Freeform 372">
                  <a:extLst>
                    <a:ext uri="{FF2B5EF4-FFF2-40B4-BE49-F238E27FC236}">
                      <a16:creationId xmlns:a16="http://schemas.microsoft.com/office/drawing/2014/main" id="{FC014948-65D5-021F-EFB3-BD9BC6179EC0}"/>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41" name="Group 373">
                <a:extLst>
                  <a:ext uri="{FF2B5EF4-FFF2-40B4-BE49-F238E27FC236}">
                    <a16:creationId xmlns:a16="http://schemas.microsoft.com/office/drawing/2014/main" id="{EE543E41-3380-8AA2-A0C4-A592114F389B}"/>
                  </a:ext>
                </a:extLst>
              </p:cNvPr>
              <p:cNvGrpSpPr>
                <a:grpSpLocks/>
              </p:cNvGrpSpPr>
              <p:nvPr/>
            </p:nvGrpSpPr>
            <p:grpSpPr bwMode="auto">
              <a:xfrm>
                <a:off x="1611" y="3620"/>
                <a:ext cx="270" cy="122"/>
                <a:chOff x="1611" y="3620"/>
                <a:chExt cx="270" cy="122"/>
              </a:xfrm>
            </p:grpSpPr>
            <p:sp>
              <p:nvSpPr>
                <p:cNvPr id="33142" name="Freeform 374">
                  <a:extLst>
                    <a:ext uri="{FF2B5EF4-FFF2-40B4-BE49-F238E27FC236}">
                      <a16:creationId xmlns:a16="http://schemas.microsoft.com/office/drawing/2014/main" id="{CFBA2B51-C0FD-1008-9132-525E5BF71AA9}"/>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43" name="Rectangle 375">
                  <a:extLst>
                    <a:ext uri="{FF2B5EF4-FFF2-40B4-BE49-F238E27FC236}">
                      <a16:creationId xmlns:a16="http://schemas.microsoft.com/office/drawing/2014/main" id="{03CE6200-6585-57C1-9DF1-D87C9F085700}"/>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44" name="Freeform 376">
                  <a:extLst>
                    <a:ext uri="{FF2B5EF4-FFF2-40B4-BE49-F238E27FC236}">
                      <a16:creationId xmlns:a16="http://schemas.microsoft.com/office/drawing/2014/main" id="{60C792F9-1969-AED6-6350-1BF3D2F6E4BE}"/>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45" name="Freeform 377">
                  <a:extLst>
                    <a:ext uri="{FF2B5EF4-FFF2-40B4-BE49-F238E27FC236}">
                      <a16:creationId xmlns:a16="http://schemas.microsoft.com/office/drawing/2014/main" id="{B30E7CCC-5113-AAEB-B992-BB7167399FB5}"/>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46" name="Group 378">
                <a:extLst>
                  <a:ext uri="{FF2B5EF4-FFF2-40B4-BE49-F238E27FC236}">
                    <a16:creationId xmlns:a16="http://schemas.microsoft.com/office/drawing/2014/main" id="{697EC556-F923-CF35-529A-4D23C62B8B00}"/>
                  </a:ext>
                </a:extLst>
              </p:cNvPr>
              <p:cNvGrpSpPr>
                <a:grpSpLocks/>
              </p:cNvGrpSpPr>
              <p:nvPr/>
            </p:nvGrpSpPr>
            <p:grpSpPr bwMode="auto">
              <a:xfrm>
                <a:off x="2782" y="1603"/>
                <a:ext cx="82" cy="195"/>
                <a:chOff x="2782" y="1603"/>
                <a:chExt cx="82" cy="195"/>
              </a:xfrm>
            </p:grpSpPr>
            <p:sp>
              <p:nvSpPr>
                <p:cNvPr id="33147" name="Freeform 379">
                  <a:extLst>
                    <a:ext uri="{FF2B5EF4-FFF2-40B4-BE49-F238E27FC236}">
                      <a16:creationId xmlns:a16="http://schemas.microsoft.com/office/drawing/2014/main" id="{A2F1EAB8-6EEC-2A1F-9ECF-877F8CF91B60}"/>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48" name="Freeform 380">
                  <a:extLst>
                    <a:ext uri="{FF2B5EF4-FFF2-40B4-BE49-F238E27FC236}">
                      <a16:creationId xmlns:a16="http://schemas.microsoft.com/office/drawing/2014/main" id="{7A7014D0-8347-971B-26C7-F235E107F9BA}"/>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49" name="Group 381">
                <a:extLst>
                  <a:ext uri="{FF2B5EF4-FFF2-40B4-BE49-F238E27FC236}">
                    <a16:creationId xmlns:a16="http://schemas.microsoft.com/office/drawing/2014/main" id="{54E93591-FA82-7C01-358C-18A00D1BDD6F}"/>
                  </a:ext>
                </a:extLst>
              </p:cNvPr>
              <p:cNvGrpSpPr>
                <a:grpSpLocks/>
              </p:cNvGrpSpPr>
              <p:nvPr/>
            </p:nvGrpSpPr>
            <p:grpSpPr bwMode="auto">
              <a:xfrm>
                <a:off x="2782" y="2167"/>
                <a:ext cx="82" cy="195"/>
                <a:chOff x="2782" y="2167"/>
                <a:chExt cx="82" cy="195"/>
              </a:xfrm>
            </p:grpSpPr>
            <p:sp>
              <p:nvSpPr>
                <p:cNvPr id="33150" name="Freeform 382">
                  <a:extLst>
                    <a:ext uri="{FF2B5EF4-FFF2-40B4-BE49-F238E27FC236}">
                      <a16:creationId xmlns:a16="http://schemas.microsoft.com/office/drawing/2014/main" id="{34C3C6F2-910F-3CB5-4319-DB9D18D3ACEF}"/>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51" name="Freeform 383">
                  <a:extLst>
                    <a:ext uri="{FF2B5EF4-FFF2-40B4-BE49-F238E27FC236}">
                      <a16:creationId xmlns:a16="http://schemas.microsoft.com/office/drawing/2014/main" id="{83F94027-D662-2522-D202-7D6487AECE51}"/>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52" name="Group 384">
                <a:extLst>
                  <a:ext uri="{FF2B5EF4-FFF2-40B4-BE49-F238E27FC236}">
                    <a16:creationId xmlns:a16="http://schemas.microsoft.com/office/drawing/2014/main" id="{113CB444-FE77-0824-D181-82D685FE5AD8}"/>
                  </a:ext>
                </a:extLst>
              </p:cNvPr>
              <p:cNvGrpSpPr>
                <a:grpSpLocks/>
              </p:cNvGrpSpPr>
              <p:nvPr/>
            </p:nvGrpSpPr>
            <p:grpSpPr bwMode="auto">
              <a:xfrm>
                <a:off x="2782" y="2732"/>
                <a:ext cx="82" cy="194"/>
                <a:chOff x="2782" y="2732"/>
                <a:chExt cx="82" cy="194"/>
              </a:xfrm>
            </p:grpSpPr>
            <p:sp>
              <p:nvSpPr>
                <p:cNvPr id="33153" name="Freeform 385">
                  <a:extLst>
                    <a:ext uri="{FF2B5EF4-FFF2-40B4-BE49-F238E27FC236}">
                      <a16:creationId xmlns:a16="http://schemas.microsoft.com/office/drawing/2014/main" id="{04EC15F7-FCB1-757F-019A-331488771814}"/>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154" name="Freeform 386">
                  <a:extLst>
                    <a:ext uri="{FF2B5EF4-FFF2-40B4-BE49-F238E27FC236}">
                      <a16:creationId xmlns:a16="http://schemas.microsoft.com/office/drawing/2014/main" id="{DF0D0614-CDCD-D665-150B-F29C1D60ECEA}"/>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55" name="Group 387">
                <a:extLst>
                  <a:ext uri="{FF2B5EF4-FFF2-40B4-BE49-F238E27FC236}">
                    <a16:creationId xmlns:a16="http://schemas.microsoft.com/office/drawing/2014/main" id="{390C28EA-775B-25AD-F780-7669F14383A4}"/>
                  </a:ext>
                </a:extLst>
              </p:cNvPr>
              <p:cNvGrpSpPr>
                <a:grpSpLocks/>
              </p:cNvGrpSpPr>
              <p:nvPr/>
            </p:nvGrpSpPr>
            <p:grpSpPr bwMode="auto">
              <a:xfrm>
                <a:off x="2782" y="3295"/>
                <a:ext cx="82" cy="197"/>
                <a:chOff x="2782" y="3295"/>
                <a:chExt cx="82" cy="197"/>
              </a:xfrm>
            </p:grpSpPr>
            <p:sp>
              <p:nvSpPr>
                <p:cNvPr id="33156" name="Freeform 388">
                  <a:extLst>
                    <a:ext uri="{FF2B5EF4-FFF2-40B4-BE49-F238E27FC236}">
                      <a16:creationId xmlns:a16="http://schemas.microsoft.com/office/drawing/2014/main" id="{E0459A57-6D79-B2C4-9A86-3754D9C625A2}"/>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157" name="Freeform 389">
                  <a:extLst>
                    <a:ext uri="{FF2B5EF4-FFF2-40B4-BE49-F238E27FC236}">
                      <a16:creationId xmlns:a16="http://schemas.microsoft.com/office/drawing/2014/main" id="{7859C632-3BF0-FFCA-EE3F-FCB648D101B9}"/>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58" name="Group 390">
                <a:extLst>
                  <a:ext uri="{FF2B5EF4-FFF2-40B4-BE49-F238E27FC236}">
                    <a16:creationId xmlns:a16="http://schemas.microsoft.com/office/drawing/2014/main" id="{5962D620-62AC-55B4-C02B-7BE4200F403A}"/>
                  </a:ext>
                </a:extLst>
              </p:cNvPr>
              <p:cNvGrpSpPr>
                <a:grpSpLocks/>
              </p:cNvGrpSpPr>
              <p:nvPr/>
            </p:nvGrpSpPr>
            <p:grpSpPr bwMode="auto">
              <a:xfrm>
                <a:off x="2784" y="983"/>
                <a:ext cx="1461" cy="259"/>
                <a:chOff x="2784" y="983"/>
                <a:chExt cx="1461" cy="259"/>
              </a:xfrm>
            </p:grpSpPr>
            <p:sp>
              <p:nvSpPr>
                <p:cNvPr id="33159" name="Freeform 391">
                  <a:extLst>
                    <a:ext uri="{FF2B5EF4-FFF2-40B4-BE49-F238E27FC236}">
                      <a16:creationId xmlns:a16="http://schemas.microsoft.com/office/drawing/2014/main" id="{83629AF8-6A1F-1115-E631-4BDFEA3CA095}"/>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160" name="Freeform 392">
                  <a:extLst>
                    <a:ext uri="{FF2B5EF4-FFF2-40B4-BE49-F238E27FC236}">
                      <a16:creationId xmlns:a16="http://schemas.microsoft.com/office/drawing/2014/main" id="{D7868F5C-A112-030D-8A31-82686754D111}"/>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161" name="Freeform 393">
                <a:extLst>
                  <a:ext uri="{FF2B5EF4-FFF2-40B4-BE49-F238E27FC236}">
                    <a16:creationId xmlns:a16="http://schemas.microsoft.com/office/drawing/2014/main" id="{12F95C70-72F6-AFC2-45DA-95E3E6735E14}"/>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2" name="Freeform 394">
                <a:extLst>
                  <a:ext uri="{FF2B5EF4-FFF2-40B4-BE49-F238E27FC236}">
                    <a16:creationId xmlns:a16="http://schemas.microsoft.com/office/drawing/2014/main" id="{7C40A69B-2E18-EF7E-EDF6-3D4DC3AD6A02}"/>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3" name="Freeform 395">
                <a:extLst>
                  <a:ext uri="{FF2B5EF4-FFF2-40B4-BE49-F238E27FC236}">
                    <a16:creationId xmlns:a16="http://schemas.microsoft.com/office/drawing/2014/main" id="{1C073646-51CF-70DA-FCE7-E2E460AF742A}"/>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4" name="Freeform 396">
                <a:extLst>
                  <a:ext uri="{FF2B5EF4-FFF2-40B4-BE49-F238E27FC236}">
                    <a16:creationId xmlns:a16="http://schemas.microsoft.com/office/drawing/2014/main" id="{D1897A4E-1E59-36B6-E16B-832B33C39D3A}"/>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5" name="Freeform 397">
                <a:extLst>
                  <a:ext uri="{FF2B5EF4-FFF2-40B4-BE49-F238E27FC236}">
                    <a16:creationId xmlns:a16="http://schemas.microsoft.com/office/drawing/2014/main" id="{0A2811E7-EF91-9C08-8BDD-E937D08E5288}"/>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6" name="Freeform 398">
                <a:extLst>
                  <a:ext uri="{FF2B5EF4-FFF2-40B4-BE49-F238E27FC236}">
                    <a16:creationId xmlns:a16="http://schemas.microsoft.com/office/drawing/2014/main" id="{9A61301E-AB2D-1E61-724A-2309167C3383}"/>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167" name="Freeform 399">
                <a:extLst>
                  <a:ext uri="{FF2B5EF4-FFF2-40B4-BE49-F238E27FC236}">
                    <a16:creationId xmlns:a16="http://schemas.microsoft.com/office/drawing/2014/main" id="{B715C7A9-8B5C-3943-4E02-08AA202F17A9}"/>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168" name="Group 400">
                <a:extLst>
                  <a:ext uri="{FF2B5EF4-FFF2-40B4-BE49-F238E27FC236}">
                    <a16:creationId xmlns:a16="http://schemas.microsoft.com/office/drawing/2014/main" id="{E8F66ACB-CD68-DBCC-1C93-756DF28618BA}"/>
                  </a:ext>
                </a:extLst>
              </p:cNvPr>
              <p:cNvGrpSpPr>
                <a:grpSpLocks/>
              </p:cNvGrpSpPr>
              <p:nvPr/>
            </p:nvGrpSpPr>
            <p:grpSpPr bwMode="auto">
              <a:xfrm>
                <a:off x="1611" y="1360"/>
                <a:ext cx="270" cy="122"/>
                <a:chOff x="1611" y="1360"/>
                <a:chExt cx="270" cy="122"/>
              </a:xfrm>
            </p:grpSpPr>
            <p:sp>
              <p:nvSpPr>
                <p:cNvPr id="33169" name="Freeform 401">
                  <a:extLst>
                    <a:ext uri="{FF2B5EF4-FFF2-40B4-BE49-F238E27FC236}">
                      <a16:creationId xmlns:a16="http://schemas.microsoft.com/office/drawing/2014/main" id="{B8C682E2-461A-2484-9424-097BD1FDA8D6}"/>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70" name="Rectangle 402">
                  <a:extLst>
                    <a:ext uri="{FF2B5EF4-FFF2-40B4-BE49-F238E27FC236}">
                      <a16:creationId xmlns:a16="http://schemas.microsoft.com/office/drawing/2014/main" id="{9C47EE04-DC25-0C8A-6653-36B17A9E37E1}"/>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171" name="Freeform 403">
                  <a:extLst>
                    <a:ext uri="{FF2B5EF4-FFF2-40B4-BE49-F238E27FC236}">
                      <a16:creationId xmlns:a16="http://schemas.microsoft.com/office/drawing/2014/main" id="{0958BA7C-BC5A-AE8A-C51E-0E1581383A06}"/>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72" name="Freeform 404">
                  <a:extLst>
                    <a:ext uri="{FF2B5EF4-FFF2-40B4-BE49-F238E27FC236}">
                      <a16:creationId xmlns:a16="http://schemas.microsoft.com/office/drawing/2014/main" id="{2C360A11-9879-A5A1-5293-A0A2D4FAC506}"/>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73" name="Group 405">
                <a:extLst>
                  <a:ext uri="{FF2B5EF4-FFF2-40B4-BE49-F238E27FC236}">
                    <a16:creationId xmlns:a16="http://schemas.microsoft.com/office/drawing/2014/main" id="{84A3480B-4904-0B43-10ED-970D6C1FED76}"/>
                  </a:ext>
                </a:extLst>
              </p:cNvPr>
              <p:cNvGrpSpPr>
                <a:grpSpLocks/>
              </p:cNvGrpSpPr>
              <p:nvPr/>
            </p:nvGrpSpPr>
            <p:grpSpPr bwMode="auto">
              <a:xfrm>
                <a:off x="1611" y="1926"/>
                <a:ext cx="270" cy="122"/>
                <a:chOff x="1611" y="1926"/>
                <a:chExt cx="270" cy="122"/>
              </a:xfrm>
            </p:grpSpPr>
            <p:sp>
              <p:nvSpPr>
                <p:cNvPr id="33174" name="Freeform 406">
                  <a:extLst>
                    <a:ext uri="{FF2B5EF4-FFF2-40B4-BE49-F238E27FC236}">
                      <a16:creationId xmlns:a16="http://schemas.microsoft.com/office/drawing/2014/main" id="{166DAD6B-547C-2C1B-A9F2-4E6E5083B599}"/>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75" name="Rectangle 407">
                  <a:extLst>
                    <a:ext uri="{FF2B5EF4-FFF2-40B4-BE49-F238E27FC236}">
                      <a16:creationId xmlns:a16="http://schemas.microsoft.com/office/drawing/2014/main" id="{CF1E1334-1D0E-1B62-7594-68B5F6D8CC29}"/>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176" name="Freeform 408">
                  <a:extLst>
                    <a:ext uri="{FF2B5EF4-FFF2-40B4-BE49-F238E27FC236}">
                      <a16:creationId xmlns:a16="http://schemas.microsoft.com/office/drawing/2014/main" id="{AF90292E-31A8-2A2B-BF80-A9FE9E1777D3}"/>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77" name="Freeform 409">
                  <a:extLst>
                    <a:ext uri="{FF2B5EF4-FFF2-40B4-BE49-F238E27FC236}">
                      <a16:creationId xmlns:a16="http://schemas.microsoft.com/office/drawing/2014/main" id="{D237D527-E108-3386-4242-6B87EC1FC700}"/>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78" name="Group 410">
                <a:extLst>
                  <a:ext uri="{FF2B5EF4-FFF2-40B4-BE49-F238E27FC236}">
                    <a16:creationId xmlns:a16="http://schemas.microsoft.com/office/drawing/2014/main" id="{2B05FA42-8985-CB98-F90D-53B363A2B17B}"/>
                  </a:ext>
                </a:extLst>
              </p:cNvPr>
              <p:cNvGrpSpPr>
                <a:grpSpLocks/>
              </p:cNvGrpSpPr>
              <p:nvPr/>
            </p:nvGrpSpPr>
            <p:grpSpPr bwMode="auto">
              <a:xfrm>
                <a:off x="1611" y="2491"/>
                <a:ext cx="270" cy="122"/>
                <a:chOff x="1611" y="2491"/>
                <a:chExt cx="270" cy="122"/>
              </a:xfrm>
            </p:grpSpPr>
            <p:sp>
              <p:nvSpPr>
                <p:cNvPr id="33179" name="Freeform 411">
                  <a:extLst>
                    <a:ext uri="{FF2B5EF4-FFF2-40B4-BE49-F238E27FC236}">
                      <a16:creationId xmlns:a16="http://schemas.microsoft.com/office/drawing/2014/main" id="{730047C2-BF55-4D91-2EA6-70DA37C6EA03}"/>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80" name="Rectangle 412">
                  <a:extLst>
                    <a:ext uri="{FF2B5EF4-FFF2-40B4-BE49-F238E27FC236}">
                      <a16:creationId xmlns:a16="http://schemas.microsoft.com/office/drawing/2014/main" id="{6313F5FB-0B1C-3C24-D0CE-8928CE661CC5}"/>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81" name="Freeform 413">
                  <a:extLst>
                    <a:ext uri="{FF2B5EF4-FFF2-40B4-BE49-F238E27FC236}">
                      <a16:creationId xmlns:a16="http://schemas.microsoft.com/office/drawing/2014/main" id="{DC569E21-CF27-8016-3283-68F8203D3B56}"/>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82" name="Freeform 414">
                  <a:extLst>
                    <a:ext uri="{FF2B5EF4-FFF2-40B4-BE49-F238E27FC236}">
                      <a16:creationId xmlns:a16="http://schemas.microsoft.com/office/drawing/2014/main" id="{798E15C9-CE7E-190F-8191-93423BD97BEF}"/>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83" name="Group 415">
                <a:extLst>
                  <a:ext uri="{FF2B5EF4-FFF2-40B4-BE49-F238E27FC236}">
                    <a16:creationId xmlns:a16="http://schemas.microsoft.com/office/drawing/2014/main" id="{6216636E-858A-336B-048E-F49E7A567AFC}"/>
                  </a:ext>
                </a:extLst>
              </p:cNvPr>
              <p:cNvGrpSpPr>
                <a:grpSpLocks/>
              </p:cNvGrpSpPr>
              <p:nvPr/>
            </p:nvGrpSpPr>
            <p:grpSpPr bwMode="auto">
              <a:xfrm>
                <a:off x="1611" y="3056"/>
                <a:ext cx="270" cy="122"/>
                <a:chOff x="1611" y="3056"/>
                <a:chExt cx="270" cy="122"/>
              </a:xfrm>
            </p:grpSpPr>
            <p:sp>
              <p:nvSpPr>
                <p:cNvPr id="33184" name="Freeform 416">
                  <a:extLst>
                    <a:ext uri="{FF2B5EF4-FFF2-40B4-BE49-F238E27FC236}">
                      <a16:creationId xmlns:a16="http://schemas.microsoft.com/office/drawing/2014/main" id="{A404AA69-8D8D-AD44-D11E-DD00B0750F3A}"/>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85" name="Rectangle 417">
                  <a:extLst>
                    <a:ext uri="{FF2B5EF4-FFF2-40B4-BE49-F238E27FC236}">
                      <a16:creationId xmlns:a16="http://schemas.microsoft.com/office/drawing/2014/main" id="{01F7ACE9-3730-B931-355E-9FBEC2A18714}"/>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86" name="Freeform 418">
                  <a:extLst>
                    <a:ext uri="{FF2B5EF4-FFF2-40B4-BE49-F238E27FC236}">
                      <a16:creationId xmlns:a16="http://schemas.microsoft.com/office/drawing/2014/main" id="{D3E16AA3-64DD-7530-4374-2EF8E125E2BA}"/>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87" name="Freeform 419">
                  <a:extLst>
                    <a:ext uri="{FF2B5EF4-FFF2-40B4-BE49-F238E27FC236}">
                      <a16:creationId xmlns:a16="http://schemas.microsoft.com/office/drawing/2014/main" id="{63F7BACE-1FD1-0989-EC41-41B8698262D0}"/>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88" name="Group 420">
                <a:extLst>
                  <a:ext uri="{FF2B5EF4-FFF2-40B4-BE49-F238E27FC236}">
                    <a16:creationId xmlns:a16="http://schemas.microsoft.com/office/drawing/2014/main" id="{7F849978-9CDA-3D78-2A93-4DDFC72B90AA}"/>
                  </a:ext>
                </a:extLst>
              </p:cNvPr>
              <p:cNvGrpSpPr>
                <a:grpSpLocks/>
              </p:cNvGrpSpPr>
              <p:nvPr/>
            </p:nvGrpSpPr>
            <p:grpSpPr bwMode="auto">
              <a:xfrm>
                <a:off x="1611" y="3620"/>
                <a:ext cx="270" cy="122"/>
                <a:chOff x="1611" y="3620"/>
                <a:chExt cx="270" cy="122"/>
              </a:xfrm>
            </p:grpSpPr>
            <p:sp>
              <p:nvSpPr>
                <p:cNvPr id="33189" name="Freeform 421">
                  <a:extLst>
                    <a:ext uri="{FF2B5EF4-FFF2-40B4-BE49-F238E27FC236}">
                      <a16:creationId xmlns:a16="http://schemas.microsoft.com/office/drawing/2014/main" id="{F50937C4-D808-88E2-0CA8-8379534B3DFC}"/>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190" name="Rectangle 422">
                  <a:extLst>
                    <a:ext uri="{FF2B5EF4-FFF2-40B4-BE49-F238E27FC236}">
                      <a16:creationId xmlns:a16="http://schemas.microsoft.com/office/drawing/2014/main" id="{5B06A437-1B61-F4CC-C787-1CF1BB189835}"/>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191" name="Freeform 423">
                  <a:extLst>
                    <a:ext uri="{FF2B5EF4-FFF2-40B4-BE49-F238E27FC236}">
                      <a16:creationId xmlns:a16="http://schemas.microsoft.com/office/drawing/2014/main" id="{3672F7EC-C941-911C-983F-659F2D670381}"/>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192" name="Freeform 424">
                  <a:extLst>
                    <a:ext uri="{FF2B5EF4-FFF2-40B4-BE49-F238E27FC236}">
                      <a16:creationId xmlns:a16="http://schemas.microsoft.com/office/drawing/2014/main" id="{672680A9-51A8-F11F-DF0F-EC84A87C9043}"/>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93" name="Group 425">
                <a:extLst>
                  <a:ext uri="{FF2B5EF4-FFF2-40B4-BE49-F238E27FC236}">
                    <a16:creationId xmlns:a16="http://schemas.microsoft.com/office/drawing/2014/main" id="{60A6CD5C-EE02-F601-FFC7-19BDB8A737B1}"/>
                  </a:ext>
                </a:extLst>
              </p:cNvPr>
              <p:cNvGrpSpPr>
                <a:grpSpLocks/>
              </p:cNvGrpSpPr>
              <p:nvPr/>
            </p:nvGrpSpPr>
            <p:grpSpPr bwMode="auto">
              <a:xfrm>
                <a:off x="2782" y="1603"/>
                <a:ext cx="82" cy="195"/>
                <a:chOff x="2782" y="1603"/>
                <a:chExt cx="82" cy="195"/>
              </a:xfrm>
            </p:grpSpPr>
            <p:sp>
              <p:nvSpPr>
                <p:cNvPr id="33194" name="Freeform 426">
                  <a:extLst>
                    <a:ext uri="{FF2B5EF4-FFF2-40B4-BE49-F238E27FC236}">
                      <a16:creationId xmlns:a16="http://schemas.microsoft.com/office/drawing/2014/main" id="{34F713D4-63F7-BE58-4650-A3519847F4A6}"/>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95" name="Freeform 427">
                  <a:extLst>
                    <a:ext uri="{FF2B5EF4-FFF2-40B4-BE49-F238E27FC236}">
                      <a16:creationId xmlns:a16="http://schemas.microsoft.com/office/drawing/2014/main" id="{971B4585-D655-399C-E405-64D8E4DAC39A}"/>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96" name="Group 428">
                <a:extLst>
                  <a:ext uri="{FF2B5EF4-FFF2-40B4-BE49-F238E27FC236}">
                    <a16:creationId xmlns:a16="http://schemas.microsoft.com/office/drawing/2014/main" id="{48F3DA42-AD6F-78BF-2562-0438EEE3B7DA}"/>
                  </a:ext>
                </a:extLst>
              </p:cNvPr>
              <p:cNvGrpSpPr>
                <a:grpSpLocks/>
              </p:cNvGrpSpPr>
              <p:nvPr/>
            </p:nvGrpSpPr>
            <p:grpSpPr bwMode="auto">
              <a:xfrm>
                <a:off x="2782" y="2167"/>
                <a:ext cx="82" cy="195"/>
                <a:chOff x="2782" y="2167"/>
                <a:chExt cx="82" cy="195"/>
              </a:xfrm>
            </p:grpSpPr>
            <p:sp>
              <p:nvSpPr>
                <p:cNvPr id="33197" name="Freeform 429">
                  <a:extLst>
                    <a:ext uri="{FF2B5EF4-FFF2-40B4-BE49-F238E27FC236}">
                      <a16:creationId xmlns:a16="http://schemas.microsoft.com/office/drawing/2014/main" id="{70493B61-6802-CB22-1FFA-22C764ED7DE3}"/>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198" name="Freeform 430">
                  <a:extLst>
                    <a:ext uri="{FF2B5EF4-FFF2-40B4-BE49-F238E27FC236}">
                      <a16:creationId xmlns:a16="http://schemas.microsoft.com/office/drawing/2014/main" id="{88FD1DA3-8F89-0347-6D02-8A623413453A}"/>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199" name="Group 431">
                <a:extLst>
                  <a:ext uri="{FF2B5EF4-FFF2-40B4-BE49-F238E27FC236}">
                    <a16:creationId xmlns:a16="http://schemas.microsoft.com/office/drawing/2014/main" id="{EA6DF72A-1BAC-2BF6-30CD-B6F6D0370F2B}"/>
                  </a:ext>
                </a:extLst>
              </p:cNvPr>
              <p:cNvGrpSpPr>
                <a:grpSpLocks/>
              </p:cNvGrpSpPr>
              <p:nvPr/>
            </p:nvGrpSpPr>
            <p:grpSpPr bwMode="auto">
              <a:xfrm>
                <a:off x="2782" y="2732"/>
                <a:ext cx="82" cy="194"/>
                <a:chOff x="2782" y="2732"/>
                <a:chExt cx="82" cy="194"/>
              </a:xfrm>
            </p:grpSpPr>
            <p:sp>
              <p:nvSpPr>
                <p:cNvPr id="33200" name="Freeform 432">
                  <a:extLst>
                    <a:ext uri="{FF2B5EF4-FFF2-40B4-BE49-F238E27FC236}">
                      <a16:creationId xmlns:a16="http://schemas.microsoft.com/office/drawing/2014/main" id="{D58CF51F-3E1F-16D8-CB8A-66F45DCA9AC1}"/>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201" name="Freeform 433">
                  <a:extLst>
                    <a:ext uri="{FF2B5EF4-FFF2-40B4-BE49-F238E27FC236}">
                      <a16:creationId xmlns:a16="http://schemas.microsoft.com/office/drawing/2014/main" id="{FEFC4D86-6EF3-B98E-483C-DFD83F3FCE9A}"/>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02" name="Group 434">
                <a:extLst>
                  <a:ext uri="{FF2B5EF4-FFF2-40B4-BE49-F238E27FC236}">
                    <a16:creationId xmlns:a16="http://schemas.microsoft.com/office/drawing/2014/main" id="{39242D1F-4563-6616-B613-E826645B2EDA}"/>
                  </a:ext>
                </a:extLst>
              </p:cNvPr>
              <p:cNvGrpSpPr>
                <a:grpSpLocks/>
              </p:cNvGrpSpPr>
              <p:nvPr/>
            </p:nvGrpSpPr>
            <p:grpSpPr bwMode="auto">
              <a:xfrm>
                <a:off x="2782" y="3295"/>
                <a:ext cx="82" cy="197"/>
                <a:chOff x="2782" y="3295"/>
                <a:chExt cx="82" cy="197"/>
              </a:xfrm>
            </p:grpSpPr>
            <p:sp>
              <p:nvSpPr>
                <p:cNvPr id="33203" name="Freeform 435">
                  <a:extLst>
                    <a:ext uri="{FF2B5EF4-FFF2-40B4-BE49-F238E27FC236}">
                      <a16:creationId xmlns:a16="http://schemas.microsoft.com/office/drawing/2014/main" id="{C432C07E-1093-1BEC-9C2F-9D768AB54257}"/>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204" name="Freeform 436">
                  <a:extLst>
                    <a:ext uri="{FF2B5EF4-FFF2-40B4-BE49-F238E27FC236}">
                      <a16:creationId xmlns:a16="http://schemas.microsoft.com/office/drawing/2014/main" id="{BF685F56-3AE5-2E35-86A8-D9A9A840705F}"/>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05" name="Group 437">
                <a:extLst>
                  <a:ext uri="{FF2B5EF4-FFF2-40B4-BE49-F238E27FC236}">
                    <a16:creationId xmlns:a16="http://schemas.microsoft.com/office/drawing/2014/main" id="{9F1CDB9C-63CE-9BA7-56DD-BD014511FC7C}"/>
                  </a:ext>
                </a:extLst>
              </p:cNvPr>
              <p:cNvGrpSpPr>
                <a:grpSpLocks/>
              </p:cNvGrpSpPr>
              <p:nvPr/>
            </p:nvGrpSpPr>
            <p:grpSpPr bwMode="auto">
              <a:xfrm>
                <a:off x="2784" y="983"/>
                <a:ext cx="1461" cy="259"/>
                <a:chOff x="2784" y="983"/>
                <a:chExt cx="1461" cy="259"/>
              </a:xfrm>
            </p:grpSpPr>
            <p:sp>
              <p:nvSpPr>
                <p:cNvPr id="33206" name="Freeform 438">
                  <a:extLst>
                    <a:ext uri="{FF2B5EF4-FFF2-40B4-BE49-F238E27FC236}">
                      <a16:creationId xmlns:a16="http://schemas.microsoft.com/office/drawing/2014/main" id="{6A491A58-8AD5-D977-A879-2FB70F9D345E}"/>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207" name="Freeform 439">
                  <a:extLst>
                    <a:ext uri="{FF2B5EF4-FFF2-40B4-BE49-F238E27FC236}">
                      <a16:creationId xmlns:a16="http://schemas.microsoft.com/office/drawing/2014/main" id="{520CF7A9-B015-7B3D-E847-77A176EA5695}"/>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208" name="Line 440">
                <a:extLst>
                  <a:ext uri="{FF2B5EF4-FFF2-40B4-BE49-F238E27FC236}">
                    <a16:creationId xmlns:a16="http://schemas.microsoft.com/office/drawing/2014/main" id="{33276BF1-5C07-53B7-4569-12266ABDCD15}"/>
                  </a:ext>
                </a:extLst>
              </p:cNvPr>
              <p:cNvSpPr>
                <a:spLocks noChangeShapeType="1"/>
              </p:cNvSpPr>
              <p:nvPr/>
            </p:nvSpPr>
            <p:spPr bwMode="auto">
              <a:xfrm>
                <a:off x="2835" y="3884"/>
                <a:ext cx="0" cy="3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3209" name="Line 441">
                <a:extLst>
                  <a:ext uri="{FF2B5EF4-FFF2-40B4-BE49-F238E27FC236}">
                    <a16:creationId xmlns:a16="http://schemas.microsoft.com/office/drawing/2014/main" id="{D3BD34DE-30D8-CDDE-2151-04FAD4223935}"/>
                  </a:ext>
                </a:extLst>
              </p:cNvPr>
              <p:cNvSpPr>
                <a:spLocks noChangeShapeType="1"/>
              </p:cNvSpPr>
              <p:nvPr/>
            </p:nvSpPr>
            <p:spPr bwMode="auto">
              <a:xfrm flipH="1">
                <a:off x="1383" y="4201"/>
                <a:ext cx="145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3210" name="Line 442">
                <a:extLst>
                  <a:ext uri="{FF2B5EF4-FFF2-40B4-BE49-F238E27FC236}">
                    <a16:creationId xmlns:a16="http://schemas.microsoft.com/office/drawing/2014/main" id="{F6732791-D341-6500-C3ED-E8717848F0A3}"/>
                  </a:ext>
                </a:extLst>
              </p:cNvPr>
              <p:cNvSpPr>
                <a:spLocks noChangeShapeType="1"/>
              </p:cNvSpPr>
              <p:nvPr/>
            </p:nvSpPr>
            <p:spPr bwMode="auto">
              <a:xfrm flipV="1">
                <a:off x="1383" y="3929"/>
                <a:ext cx="0" cy="272"/>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33211" name="Group 443">
              <a:extLst>
                <a:ext uri="{FF2B5EF4-FFF2-40B4-BE49-F238E27FC236}">
                  <a16:creationId xmlns:a16="http://schemas.microsoft.com/office/drawing/2014/main" id="{2BECEED3-DBAA-C70B-5C84-9A820A872540}"/>
                </a:ext>
              </a:extLst>
            </p:cNvPr>
            <p:cNvGrpSpPr>
              <a:grpSpLocks/>
            </p:cNvGrpSpPr>
            <p:nvPr/>
          </p:nvGrpSpPr>
          <p:grpSpPr bwMode="auto">
            <a:xfrm>
              <a:off x="1020" y="2840"/>
              <a:ext cx="1542" cy="1361"/>
              <a:chOff x="1202" y="981"/>
              <a:chExt cx="3266" cy="3220"/>
            </a:xfrm>
          </p:grpSpPr>
          <p:sp>
            <p:nvSpPr>
              <p:cNvPr id="33212" name="AutoShape 444">
                <a:extLst>
                  <a:ext uri="{FF2B5EF4-FFF2-40B4-BE49-F238E27FC236}">
                    <a16:creationId xmlns:a16="http://schemas.microsoft.com/office/drawing/2014/main" id="{4A3DBB39-CE01-C294-9748-44377C4AFFBC}"/>
                  </a:ext>
                </a:extLst>
              </p:cNvPr>
              <p:cNvSpPr>
                <a:spLocks noChangeAspect="1" noChangeArrowheads="1" noTextEdit="1"/>
              </p:cNvSpPr>
              <p:nvPr/>
            </p:nvSpPr>
            <p:spPr bwMode="auto">
              <a:xfrm>
                <a:off x="1202" y="981"/>
                <a:ext cx="3266" cy="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33213" name="Freeform 445">
                <a:extLst>
                  <a:ext uri="{FF2B5EF4-FFF2-40B4-BE49-F238E27FC236}">
                    <a16:creationId xmlns:a16="http://schemas.microsoft.com/office/drawing/2014/main" id="{D465341E-79DE-5E0F-D684-5FD9F67BFB83}"/>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4" name="Freeform 446">
                <a:extLst>
                  <a:ext uri="{FF2B5EF4-FFF2-40B4-BE49-F238E27FC236}">
                    <a16:creationId xmlns:a16="http://schemas.microsoft.com/office/drawing/2014/main" id="{D0772063-9FD7-23CA-3A77-ED4C3DD6531F}"/>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5" name="Freeform 447">
                <a:extLst>
                  <a:ext uri="{FF2B5EF4-FFF2-40B4-BE49-F238E27FC236}">
                    <a16:creationId xmlns:a16="http://schemas.microsoft.com/office/drawing/2014/main" id="{5D4DEB38-0CAD-5D5E-4F57-54DA4811FFD3}"/>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6" name="Freeform 448">
                <a:extLst>
                  <a:ext uri="{FF2B5EF4-FFF2-40B4-BE49-F238E27FC236}">
                    <a16:creationId xmlns:a16="http://schemas.microsoft.com/office/drawing/2014/main" id="{49EF43C7-B71D-CC40-6ACA-FE64E8790C71}"/>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7" name="Freeform 449">
                <a:extLst>
                  <a:ext uri="{FF2B5EF4-FFF2-40B4-BE49-F238E27FC236}">
                    <a16:creationId xmlns:a16="http://schemas.microsoft.com/office/drawing/2014/main" id="{EE884EB0-982F-CD27-6D9A-898DCE756336}"/>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8" name="Freeform 450">
                <a:extLst>
                  <a:ext uri="{FF2B5EF4-FFF2-40B4-BE49-F238E27FC236}">
                    <a16:creationId xmlns:a16="http://schemas.microsoft.com/office/drawing/2014/main" id="{AE4E7A1D-F7E2-22B0-F557-9964299033E3}"/>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19" name="Freeform 451">
                <a:extLst>
                  <a:ext uri="{FF2B5EF4-FFF2-40B4-BE49-F238E27FC236}">
                    <a16:creationId xmlns:a16="http://schemas.microsoft.com/office/drawing/2014/main" id="{2E2EB793-D874-0DD0-C044-0A15F3DBEA15}"/>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220" name="Group 452">
                <a:extLst>
                  <a:ext uri="{FF2B5EF4-FFF2-40B4-BE49-F238E27FC236}">
                    <a16:creationId xmlns:a16="http://schemas.microsoft.com/office/drawing/2014/main" id="{AA80ECBA-A9B8-ED48-C20A-68A9F261200C}"/>
                  </a:ext>
                </a:extLst>
              </p:cNvPr>
              <p:cNvGrpSpPr>
                <a:grpSpLocks/>
              </p:cNvGrpSpPr>
              <p:nvPr/>
            </p:nvGrpSpPr>
            <p:grpSpPr bwMode="auto">
              <a:xfrm>
                <a:off x="3767" y="1360"/>
                <a:ext cx="270" cy="123"/>
                <a:chOff x="3767" y="1360"/>
                <a:chExt cx="270" cy="123"/>
              </a:xfrm>
            </p:grpSpPr>
            <p:sp>
              <p:nvSpPr>
                <p:cNvPr id="33221" name="Freeform 453">
                  <a:extLst>
                    <a:ext uri="{FF2B5EF4-FFF2-40B4-BE49-F238E27FC236}">
                      <a16:creationId xmlns:a16="http://schemas.microsoft.com/office/drawing/2014/main" id="{6CCEBCF3-3BAB-E0E8-5F8D-91C991F5D9AA}"/>
                    </a:ext>
                  </a:extLst>
                </p:cNvPr>
                <p:cNvSpPr>
                  <a:spLocks noEditPoints="1"/>
                </p:cNvSpPr>
                <p:nvPr/>
              </p:nvSpPr>
              <p:spPr bwMode="auto">
                <a:xfrm>
                  <a:off x="3767" y="1360"/>
                  <a:ext cx="270" cy="123"/>
                </a:xfrm>
                <a:custGeom>
                  <a:avLst/>
                  <a:gdLst>
                    <a:gd name="T0" fmla="*/ 102 w 270"/>
                    <a:gd name="T1" fmla="*/ 41 h 123"/>
                    <a:gd name="T2" fmla="*/ 168 w 270"/>
                    <a:gd name="T3" fmla="*/ 41 h 123"/>
                    <a:gd name="T4" fmla="*/ 168 w 270"/>
                    <a:gd name="T5" fmla="*/ 82 h 123"/>
                    <a:gd name="T6" fmla="*/ 102 w 270"/>
                    <a:gd name="T7" fmla="*/ 82 h 123"/>
                    <a:gd name="T8" fmla="*/ 102 w 270"/>
                    <a:gd name="T9" fmla="*/ 41 h 123"/>
                    <a:gd name="T10" fmla="*/ 122 w 270"/>
                    <a:gd name="T11" fmla="*/ 123 h 123"/>
                    <a:gd name="T12" fmla="*/ 0 w 270"/>
                    <a:gd name="T13" fmla="*/ 61 h 123"/>
                    <a:gd name="T14" fmla="*/ 122 w 270"/>
                    <a:gd name="T15" fmla="*/ 0 h 123"/>
                    <a:gd name="T16" fmla="*/ 122 w 270"/>
                    <a:gd name="T17" fmla="*/ 123 h 123"/>
                    <a:gd name="T18" fmla="*/ 148 w 270"/>
                    <a:gd name="T19" fmla="*/ 0 h 123"/>
                    <a:gd name="T20" fmla="*/ 270 w 270"/>
                    <a:gd name="T21" fmla="*/ 61 h 123"/>
                    <a:gd name="T22" fmla="*/ 148 w 270"/>
                    <a:gd name="T23" fmla="*/ 123 h 123"/>
                    <a:gd name="T24" fmla="*/ 148 w 270"/>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3">
                      <a:moveTo>
                        <a:pt x="102" y="41"/>
                      </a:moveTo>
                      <a:lnTo>
                        <a:pt x="168" y="41"/>
                      </a:lnTo>
                      <a:lnTo>
                        <a:pt x="168" y="82"/>
                      </a:lnTo>
                      <a:lnTo>
                        <a:pt x="102" y="82"/>
                      </a:lnTo>
                      <a:lnTo>
                        <a:pt x="102" y="41"/>
                      </a:lnTo>
                      <a:close/>
                      <a:moveTo>
                        <a:pt x="122" y="123"/>
                      </a:moveTo>
                      <a:lnTo>
                        <a:pt x="0" y="61"/>
                      </a:lnTo>
                      <a:lnTo>
                        <a:pt x="122" y="0"/>
                      </a:lnTo>
                      <a:lnTo>
                        <a:pt x="122" y="123"/>
                      </a:lnTo>
                      <a:close/>
                      <a:moveTo>
                        <a:pt x="148" y="0"/>
                      </a:moveTo>
                      <a:lnTo>
                        <a:pt x="270" y="61"/>
                      </a:lnTo>
                      <a:lnTo>
                        <a:pt x="148" y="123"/>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22" name="Rectangle 454">
                  <a:extLst>
                    <a:ext uri="{FF2B5EF4-FFF2-40B4-BE49-F238E27FC236}">
                      <a16:creationId xmlns:a16="http://schemas.microsoft.com/office/drawing/2014/main" id="{919286A8-A62D-0F96-658F-BE801B30E929}"/>
                    </a:ext>
                  </a:extLst>
                </p:cNvPr>
                <p:cNvSpPr>
                  <a:spLocks noChangeArrowheads="1"/>
                </p:cNvSpPr>
                <p:nvPr/>
              </p:nvSpPr>
              <p:spPr bwMode="auto">
                <a:xfrm>
                  <a:off x="3869" y="1401"/>
                  <a:ext cx="66" cy="41"/>
                </a:xfrm>
                <a:prstGeom prst="rect">
                  <a:avLst/>
                </a:prstGeom>
                <a:solidFill>
                  <a:schemeClr val="bg1"/>
                </a:solidFill>
                <a:ln w="1588" cap="rnd">
                  <a:solidFill>
                    <a:srgbClr val="000000"/>
                  </a:solidFill>
                  <a:round/>
                  <a:headEnd/>
                  <a:tailEnd/>
                </a:ln>
              </p:spPr>
              <p:txBody>
                <a:bodyPr/>
                <a:lstStyle/>
                <a:p>
                  <a:endParaRPr lang="nl-NL"/>
                </a:p>
              </p:txBody>
            </p:sp>
            <p:sp>
              <p:nvSpPr>
                <p:cNvPr id="33223" name="Freeform 455">
                  <a:extLst>
                    <a:ext uri="{FF2B5EF4-FFF2-40B4-BE49-F238E27FC236}">
                      <a16:creationId xmlns:a16="http://schemas.microsoft.com/office/drawing/2014/main" id="{01F2F1F3-1151-E777-7AE9-AD0475507A29}"/>
                    </a:ext>
                  </a:extLst>
                </p:cNvPr>
                <p:cNvSpPr>
                  <a:spLocks/>
                </p:cNvSpPr>
                <p:nvPr/>
              </p:nvSpPr>
              <p:spPr bwMode="auto">
                <a:xfrm>
                  <a:off x="3767" y="1360"/>
                  <a:ext cx="122" cy="123"/>
                </a:xfrm>
                <a:custGeom>
                  <a:avLst/>
                  <a:gdLst>
                    <a:gd name="T0" fmla="*/ 122 w 122"/>
                    <a:gd name="T1" fmla="*/ 123 h 123"/>
                    <a:gd name="T2" fmla="*/ 0 w 122"/>
                    <a:gd name="T3" fmla="*/ 61 h 123"/>
                    <a:gd name="T4" fmla="*/ 122 w 122"/>
                    <a:gd name="T5" fmla="*/ 0 h 123"/>
                    <a:gd name="T6" fmla="*/ 122 w 122"/>
                    <a:gd name="T7" fmla="*/ 123 h 123"/>
                  </a:gdLst>
                  <a:ahLst/>
                  <a:cxnLst>
                    <a:cxn ang="0">
                      <a:pos x="T0" y="T1"/>
                    </a:cxn>
                    <a:cxn ang="0">
                      <a:pos x="T2" y="T3"/>
                    </a:cxn>
                    <a:cxn ang="0">
                      <a:pos x="T4" y="T5"/>
                    </a:cxn>
                    <a:cxn ang="0">
                      <a:pos x="T6" y="T7"/>
                    </a:cxn>
                  </a:cxnLst>
                  <a:rect l="0" t="0" r="r" b="b"/>
                  <a:pathLst>
                    <a:path w="122" h="123">
                      <a:moveTo>
                        <a:pt x="122" y="123"/>
                      </a:moveTo>
                      <a:lnTo>
                        <a:pt x="0" y="61"/>
                      </a:lnTo>
                      <a:lnTo>
                        <a:pt x="122" y="0"/>
                      </a:lnTo>
                      <a:lnTo>
                        <a:pt x="122" y="123"/>
                      </a:lnTo>
                    </a:path>
                  </a:pathLst>
                </a:custGeom>
                <a:solidFill>
                  <a:schemeClr val="bg1"/>
                </a:solidFill>
                <a:ln w="1588" cap="rnd">
                  <a:solidFill>
                    <a:srgbClr val="000000"/>
                  </a:solidFill>
                  <a:prstDash val="solid"/>
                  <a:round/>
                  <a:headEnd/>
                  <a:tailEnd/>
                </a:ln>
              </p:spPr>
              <p:txBody>
                <a:bodyPr/>
                <a:lstStyle/>
                <a:p>
                  <a:endParaRPr lang="nl-NL"/>
                </a:p>
              </p:txBody>
            </p:sp>
            <p:sp>
              <p:nvSpPr>
                <p:cNvPr id="33224" name="Freeform 456">
                  <a:extLst>
                    <a:ext uri="{FF2B5EF4-FFF2-40B4-BE49-F238E27FC236}">
                      <a16:creationId xmlns:a16="http://schemas.microsoft.com/office/drawing/2014/main" id="{291F9E55-ED68-AA69-46C0-E341E5A15FB1}"/>
                    </a:ext>
                  </a:extLst>
                </p:cNvPr>
                <p:cNvSpPr>
                  <a:spLocks/>
                </p:cNvSpPr>
                <p:nvPr/>
              </p:nvSpPr>
              <p:spPr bwMode="auto">
                <a:xfrm>
                  <a:off x="3915" y="1360"/>
                  <a:ext cx="122" cy="123"/>
                </a:xfrm>
                <a:custGeom>
                  <a:avLst/>
                  <a:gdLst>
                    <a:gd name="T0" fmla="*/ 0 w 122"/>
                    <a:gd name="T1" fmla="*/ 0 h 123"/>
                    <a:gd name="T2" fmla="*/ 122 w 122"/>
                    <a:gd name="T3" fmla="*/ 61 h 123"/>
                    <a:gd name="T4" fmla="*/ 0 w 122"/>
                    <a:gd name="T5" fmla="*/ 123 h 123"/>
                    <a:gd name="T6" fmla="*/ 0 w 122"/>
                    <a:gd name="T7" fmla="*/ 0 h 123"/>
                  </a:gdLst>
                  <a:ahLst/>
                  <a:cxnLst>
                    <a:cxn ang="0">
                      <a:pos x="T0" y="T1"/>
                    </a:cxn>
                    <a:cxn ang="0">
                      <a:pos x="T2" y="T3"/>
                    </a:cxn>
                    <a:cxn ang="0">
                      <a:pos x="T4" y="T5"/>
                    </a:cxn>
                    <a:cxn ang="0">
                      <a:pos x="T6" y="T7"/>
                    </a:cxn>
                  </a:cxnLst>
                  <a:rect l="0" t="0" r="r" b="b"/>
                  <a:pathLst>
                    <a:path w="122" h="123">
                      <a:moveTo>
                        <a:pt x="0" y="0"/>
                      </a:moveTo>
                      <a:lnTo>
                        <a:pt x="122" y="61"/>
                      </a:lnTo>
                      <a:lnTo>
                        <a:pt x="0" y="123"/>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225" name="Group 457">
                <a:extLst>
                  <a:ext uri="{FF2B5EF4-FFF2-40B4-BE49-F238E27FC236}">
                    <a16:creationId xmlns:a16="http://schemas.microsoft.com/office/drawing/2014/main" id="{3B8C5593-1643-3323-8226-ADCAB60886C0}"/>
                  </a:ext>
                </a:extLst>
              </p:cNvPr>
              <p:cNvGrpSpPr>
                <a:grpSpLocks/>
              </p:cNvGrpSpPr>
              <p:nvPr/>
            </p:nvGrpSpPr>
            <p:grpSpPr bwMode="auto">
              <a:xfrm>
                <a:off x="3767" y="1926"/>
                <a:ext cx="270" cy="122"/>
                <a:chOff x="3767" y="1926"/>
                <a:chExt cx="270" cy="122"/>
              </a:xfrm>
            </p:grpSpPr>
            <p:sp>
              <p:nvSpPr>
                <p:cNvPr id="33226" name="Freeform 458">
                  <a:extLst>
                    <a:ext uri="{FF2B5EF4-FFF2-40B4-BE49-F238E27FC236}">
                      <a16:creationId xmlns:a16="http://schemas.microsoft.com/office/drawing/2014/main" id="{D6586C96-F16B-3FE1-2526-8B78274F7201}"/>
                    </a:ext>
                  </a:extLst>
                </p:cNvPr>
                <p:cNvSpPr>
                  <a:spLocks noEditPoints="1"/>
                </p:cNvSpPr>
                <p:nvPr/>
              </p:nvSpPr>
              <p:spPr bwMode="auto">
                <a:xfrm>
                  <a:off x="3767" y="192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27" name="Rectangle 459">
                  <a:extLst>
                    <a:ext uri="{FF2B5EF4-FFF2-40B4-BE49-F238E27FC236}">
                      <a16:creationId xmlns:a16="http://schemas.microsoft.com/office/drawing/2014/main" id="{53E591C3-6F0D-5A9F-B102-898694365A2D}"/>
                    </a:ext>
                  </a:extLst>
                </p:cNvPr>
                <p:cNvSpPr>
                  <a:spLocks noChangeArrowheads="1"/>
                </p:cNvSpPr>
                <p:nvPr/>
              </p:nvSpPr>
              <p:spPr bwMode="auto">
                <a:xfrm>
                  <a:off x="3869" y="1967"/>
                  <a:ext cx="66" cy="40"/>
                </a:xfrm>
                <a:prstGeom prst="rect">
                  <a:avLst/>
                </a:prstGeom>
                <a:solidFill>
                  <a:schemeClr val="bg1"/>
                </a:solidFill>
                <a:ln w="1588" cap="rnd">
                  <a:solidFill>
                    <a:srgbClr val="000000"/>
                  </a:solidFill>
                  <a:round/>
                  <a:headEnd/>
                  <a:tailEnd/>
                </a:ln>
              </p:spPr>
              <p:txBody>
                <a:bodyPr/>
                <a:lstStyle/>
                <a:p>
                  <a:endParaRPr lang="nl-NL"/>
                </a:p>
              </p:txBody>
            </p:sp>
            <p:sp>
              <p:nvSpPr>
                <p:cNvPr id="33228" name="Freeform 460">
                  <a:extLst>
                    <a:ext uri="{FF2B5EF4-FFF2-40B4-BE49-F238E27FC236}">
                      <a16:creationId xmlns:a16="http://schemas.microsoft.com/office/drawing/2014/main" id="{6C72CC94-A735-0F06-3A0F-384BB7729F01}"/>
                    </a:ext>
                  </a:extLst>
                </p:cNvPr>
                <p:cNvSpPr>
                  <a:spLocks/>
                </p:cNvSpPr>
                <p:nvPr/>
              </p:nvSpPr>
              <p:spPr bwMode="auto">
                <a:xfrm>
                  <a:off x="3767"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229" name="Freeform 461">
                  <a:extLst>
                    <a:ext uri="{FF2B5EF4-FFF2-40B4-BE49-F238E27FC236}">
                      <a16:creationId xmlns:a16="http://schemas.microsoft.com/office/drawing/2014/main" id="{04E7994B-6FEC-9999-B633-689F149A5204}"/>
                    </a:ext>
                  </a:extLst>
                </p:cNvPr>
                <p:cNvSpPr>
                  <a:spLocks/>
                </p:cNvSpPr>
                <p:nvPr/>
              </p:nvSpPr>
              <p:spPr bwMode="auto">
                <a:xfrm>
                  <a:off x="3915" y="192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230" name="Group 462">
                <a:extLst>
                  <a:ext uri="{FF2B5EF4-FFF2-40B4-BE49-F238E27FC236}">
                    <a16:creationId xmlns:a16="http://schemas.microsoft.com/office/drawing/2014/main" id="{8A1BADEF-6ED8-237D-F921-FFDD8F696AE5}"/>
                  </a:ext>
                </a:extLst>
              </p:cNvPr>
              <p:cNvGrpSpPr>
                <a:grpSpLocks/>
              </p:cNvGrpSpPr>
              <p:nvPr/>
            </p:nvGrpSpPr>
            <p:grpSpPr bwMode="auto">
              <a:xfrm>
                <a:off x="3767" y="2491"/>
                <a:ext cx="270" cy="122"/>
                <a:chOff x="3767" y="2491"/>
                <a:chExt cx="270" cy="122"/>
              </a:xfrm>
            </p:grpSpPr>
            <p:sp>
              <p:nvSpPr>
                <p:cNvPr id="33231" name="Freeform 463">
                  <a:extLst>
                    <a:ext uri="{FF2B5EF4-FFF2-40B4-BE49-F238E27FC236}">
                      <a16:creationId xmlns:a16="http://schemas.microsoft.com/office/drawing/2014/main" id="{884C6CF3-8083-7A41-5294-F0D74A331925}"/>
                    </a:ext>
                  </a:extLst>
                </p:cNvPr>
                <p:cNvSpPr>
                  <a:spLocks noEditPoints="1"/>
                </p:cNvSpPr>
                <p:nvPr/>
              </p:nvSpPr>
              <p:spPr bwMode="auto">
                <a:xfrm>
                  <a:off x="3767"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32" name="Rectangle 464">
                  <a:extLst>
                    <a:ext uri="{FF2B5EF4-FFF2-40B4-BE49-F238E27FC236}">
                      <a16:creationId xmlns:a16="http://schemas.microsoft.com/office/drawing/2014/main" id="{D4461C06-3BBA-FCC3-C02F-13F94ECC5500}"/>
                    </a:ext>
                  </a:extLst>
                </p:cNvPr>
                <p:cNvSpPr>
                  <a:spLocks noChangeArrowheads="1"/>
                </p:cNvSpPr>
                <p:nvPr/>
              </p:nvSpPr>
              <p:spPr bwMode="auto">
                <a:xfrm>
                  <a:off x="3869" y="2532"/>
                  <a:ext cx="66" cy="40"/>
                </a:xfrm>
                <a:prstGeom prst="rect">
                  <a:avLst/>
                </a:prstGeom>
                <a:solidFill>
                  <a:schemeClr val="bg1"/>
                </a:solidFill>
                <a:ln w="1588" cap="rnd">
                  <a:solidFill>
                    <a:srgbClr val="000000"/>
                  </a:solidFill>
                  <a:round/>
                  <a:headEnd/>
                  <a:tailEnd/>
                </a:ln>
              </p:spPr>
              <p:txBody>
                <a:bodyPr/>
                <a:lstStyle/>
                <a:p>
                  <a:endParaRPr lang="nl-NL"/>
                </a:p>
              </p:txBody>
            </p:sp>
            <p:sp>
              <p:nvSpPr>
                <p:cNvPr id="33233" name="Freeform 465">
                  <a:extLst>
                    <a:ext uri="{FF2B5EF4-FFF2-40B4-BE49-F238E27FC236}">
                      <a16:creationId xmlns:a16="http://schemas.microsoft.com/office/drawing/2014/main" id="{BC0183BC-C42A-C3E5-0F69-543E64B11069}"/>
                    </a:ext>
                  </a:extLst>
                </p:cNvPr>
                <p:cNvSpPr>
                  <a:spLocks/>
                </p:cNvSpPr>
                <p:nvPr/>
              </p:nvSpPr>
              <p:spPr bwMode="auto">
                <a:xfrm>
                  <a:off x="3767"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234" name="Freeform 466">
                  <a:extLst>
                    <a:ext uri="{FF2B5EF4-FFF2-40B4-BE49-F238E27FC236}">
                      <a16:creationId xmlns:a16="http://schemas.microsoft.com/office/drawing/2014/main" id="{204EDCF1-CAA9-73C9-A671-6283402BCA7A}"/>
                    </a:ext>
                  </a:extLst>
                </p:cNvPr>
                <p:cNvSpPr>
                  <a:spLocks/>
                </p:cNvSpPr>
                <p:nvPr/>
              </p:nvSpPr>
              <p:spPr bwMode="auto">
                <a:xfrm>
                  <a:off x="3915" y="2491"/>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235" name="Group 467">
                <a:extLst>
                  <a:ext uri="{FF2B5EF4-FFF2-40B4-BE49-F238E27FC236}">
                    <a16:creationId xmlns:a16="http://schemas.microsoft.com/office/drawing/2014/main" id="{36250571-D015-1212-A9EB-404F8FEBDD05}"/>
                  </a:ext>
                </a:extLst>
              </p:cNvPr>
              <p:cNvGrpSpPr>
                <a:grpSpLocks/>
              </p:cNvGrpSpPr>
              <p:nvPr/>
            </p:nvGrpSpPr>
            <p:grpSpPr bwMode="auto">
              <a:xfrm>
                <a:off x="3767" y="3056"/>
                <a:ext cx="270" cy="122"/>
                <a:chOff x="3767" y="3056"/>
                <a:chExt cx="270" cy="122"/>
              </a:xfrm>
            </p:grpSpPr>
            <p:sp>
              <p:nvSpPr>
                <p:cNvPr id="33236" name="Freeform 468">
                  <a:extLst>
                    <a:ext uri="{FF2B5EF4-FFF2-40B4-BE49-F238E27FC236}">
                      <a16:creationId xmlns:a16="http://schemas.microsoft.com/office/drawing/2014/main" id="{2FEF1B0E-FC86-441A-8443-3F85A64191F8}"/>
                    </a:ext>
                  </a:extLst>
                </p:cNvPr>
                <p:cNvSpPr>
                  <a:spLocks noEditPoints="1"/>
                </p:cNvSpPr>
                <p:nvPr/>
              </p:nvSpPr>
              <p:spPr bwMode="auto">
                <a:xfrm>
                  <a:off x="3767"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37" name="Rectangle 469">
                  <a:extLst>
                    <a:ext uri="{FF2B5EF4-FFF2-40B4-BE49-F238E27FC236}">
                      <a16:creationId xmlns:a16="http://schemas.microsoft.com/office/drawing/2014/main" id="{59711E2A-A6FA-9501-AA69-BD0882941D12}"/>
                    </a:ext>
                  </a:extLst>
                </p:cNvPr>
                <p:cNvSpPr>
                  <a:spLocks noChangeArrowheads="1"/>
                </p:cNvSpPr>
                <p:nvPr/>
              </p:nvSpPr>
              <p:spPr bwMode="auto">
                <a:xfrm>
                  <a:off x="3869" y="3097"/>
                  <a:ext cx="66" cy="40"/>
                </a:xfrm>
                <a:prstGeom prst="rect">
                  <a:avLst/>
                </a:prstGeom>
                <a:solidFill>
                  <a:schemeClr val="bg1"/>
                </a:solidFill>
                <a:ln w="1588" cap="rnd">
                  <a:solidFill>
                    <a:srgbClr val="000000"/>
                  </a:solidFill>
                  <a:round/>
                  <a:headEnd/>
                  <a:tailEnd/>
                </a:ln>
              </p:spPr>
              <p:txBody>
                <a:bodyPr/>
                <a:lstStyle/>
                <a:p>
                  <a:endParaRPr lang="nl-NL"/>
                </a:p>
              </p:txBody>
            </p:sp>
            <p:sp>
              <p:nvSpPr>
                <p:cNvPr id="33238" name="Freeform 470">
                  <a:extLst>
                    <a:ext uri="{FF2B5EF4-FFF2-40B4-BE49-F238E27FC236}">
                      <a16:creationId xmlns:a16="http://schemas.microsoft.com/office/drawing/2014/main" id="{07D5B718-FFB6-0747-985C-E55362003548}"/>
                    </a:ext>
                  </a:extLst>
                </p:cNvPr>
                <p:cNvSpPr>
                  <a:spLocks/>
                </p:cNvSpPr>
                <p:nvPr/>
              </p:nvSpPr>
              <p:spPr bwMode="auto">
                <a:xfrm>
                  <a:off x="3767"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239" name="Freeform 471">
                  <a:extLst>
                    <a:ext uri="{FF2B5EF4-FFF2-40B4-BE49-F238E27FC236}">
                      <a16:creationId xmlns:a16="http://schemas.microsoft.com/office/drawing/2014/main" id="{6E47FB6E-E67A-0D9D-E446-7BD6BCC56F18}"/>
                    </a:ext>
                  </a:extLst>
                </p:cNvPr>
                <p:cNvSpPr>
                  <a:spLocks/>
                </p:cNvSpPr>
                <p:nvPr/>
              </p:nvSpPr>
              <p:spPr bwMode="auto">
                <a:xfrm>
                  <a:off x="3915" y="3056"/>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240" name="Group 472">
                <a:extLst>
                  <a:ext uri="{FF2B5EF4-FFF2-40B4-BE49-F238E27FC236}">
                    <a16:creationId xmlns:a16="http://schemas.microsoft.com/office/drawing/2014/main" id="{526C3055-BF6F-2927-93A5-C33DAC4C1616}"/>
                  </a:ext>
                </a:extLst>
              </p:cNvPr>
              <p:cNvGrpSpPr>
                <a:grpSpLocks/>
              </p:cNvGrpSpPr>
              <p:nvPr/>
            </p:nvGrpSpPr>
            <p:grpSpPr bwMode="auto">
              <a:xfrm>
                <a:off x="3767" y="3620"/>
                <a:ext cx="270" cy="122"/>
                <a:chOff x="3767" y="3620"/>
                <a:chExt cx="270" cy="122"/>
              </a:xfrm>
            </p:grpSpPr>
            <p:sp>
              <p:nvSpPr>
                <p:cNvPr id="33241" name="Freeform 473">
                  <a:extLst>
                    <a:ext uri="{FF2B5EF4-FFF2-40B4-BE49-F238E27FC236}">
                      <a16:creationId xmlns:a16="http://schemas.microsoft.com/office/drawing/2014/main" id="{08E8A34C-DC84-C1A9-83F4-D8F84E77F2E5}"/>
                    </a:ext>
                  </a:extLst>
                </p:cNvPr>
                <p:cNvSpPr>
                  <a:spLocks noEditPoints="1"/>
                </p:cNvSpPr>
                <p:nvPr/>
              </p:nvSpPr>
              <p:spPr bwMode="auto">
                <a:xfrm>
                  <a:off x="3767"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8 w 270"/>
                    <a:gd name="T19" fmla="*/ 0 h 122"/>
                    <a:gd name="T20" fmla="*/ 270 w 270"/>
                    <a:gd name="T21" fmla="*/ 61 h 122"/>
                    <a:gd name="T22" fmla="*/ 148 w 270"/>
                    <a:gd name="T23" fmla="*/ 122 h 122"/>
                    <a:gd name="T24" fmla="*/ 148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8" y="0"/>
                      </a:moveTo>
                      <a:lnTo>
                        <a:pt x="270" y="61"/>
                      </a:lnTo>
                      <a:lnTo>
                        <a:pt x="148" y="122"/>
                      </a:lnTo>
                      <a:lnTo>
                        <a:pt x="1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42" name="Rectangle 474">
                  <a:extLst>
                    <a:ext uri="{FF2B5EF4-FFF2-40B4-BE49-F238E27FC236}">
                      <a16:creationId xmlns:a16="http://schemas.microsoft.com/office/drawing/2014/main" id="{DD9865DA-A408-7FE8-400D-E38EECAFA102}"/>
                    </a:ext>
                  </a:extLst>
                </p:cNvPr>
                <p:cNvSpPr>
                  <a:spLocks noChangeArrowheads="1"/>
                </p:cNvSpPr>
                <p:nvPr/>
              </p:nvSpPr>
              <p:spPr bwMode="auto">
                <a:xfrm>
                  <a:off x="3869" y="3661"/>
                  <a:ext cx="66" cy="40"/>
                </a:xfrm>
                <a:prstGeom prst="rect">
                  <a:avLst/>
                </a:prstGeom>
                <a:solidFill>
                  <a:schemeClr val="bg1"/>
                </a:solidFill>
                <a:ln w="1588" cap="rnd">
                  <a:solidFill>
                    <a:srgbClr val="000000"/>
                  </a:solidFill>
                  <a:round/>
                  <a:headEnd/>
                  <a:tailEnd/>
                </a:ln>
              </p:spPr>
              <p:txBody>
                <a:bodyPr/>
                <a:lstStyle/>
                <a:p>
                  <a:endParaRPr lang="nl-NL"/>
                </a:p>
              </p:txBody>
            </p:sp>
            <p:sp>
              <p:nvSpPr>
                <p:cNvPr id="33243" name="Freeform 475">
                  <a:extLst>
                    <a:ext uri="{FF2B5EF4-FFF2-40B4-BE49-F238E27FC236}">
                      <a16:creationId xmlns:a16="http://schemas.microsoft.com/office/drawing/2014/main" id="{772C8F0D-7F2D-54F2-1092-ADD0BF5D78E5}"/>
                    </a:ext>
                  </a:extLst>
                </p:cNvPr>
                <p:cNvSpPr>
                  <a:spLocks/>
                </p:cNvSpPr>
                <p:nvPr/>
              </p:nvSpPr>
              <p:spPr bwMode="auto">
                <a:xfrm>
                  <a:off x="3767"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1588" cap="rnd">
                  <a:solidFill>
                    <a:srgbClr val="000000"/>
                  </a:solidFill>
                  <a:prstDash val="solid"/>
                  <a:round/>
                  <a:headEnd/>
                  <a:tailEnd/>
                </a:ln>
              </p:spPr>
              <p:txBody>
                <a:bodyPr/>
                <a:lstStyle/>
                <a:p>
                  <a:endParaRPr lang="nl-NL"/>
                </a:p>
              </p:txBody>
            </p:sp>
            <p:sp>
              <p:nvSpPr>
                <p:cNvPr id="33244" name="Freeform 476">
                  <a:extLst>
                    <a:ext uri="{FF2B5EF4-FFF2-40B4-BE49-F238E27FC236}">
                      <a16:creationId xmlns:a16="http://schemas.microsoft.com/office/drawing/2014/main" id="{5D4084DA-F863-C03F-0528-FA13365472C2}"/>
                    </a:ext>
                  </a:extLst>
                </p:cNvPr>
                <p:cNvSpPr>
                  <a:spLocks/>
                </p:cNvSpPr>
                <p:nvPr/>
              </p:nvSpPr>
              <p:spPr bwMode="auto">
                <a:xfrm>
                  <a:off x="3915" y="3620"/>
                  <a:ext cx="122" cy="122"/>
                </a:xfrm>
                <a:custGeom>
                  <a:avLst/>
                  <a:gdLst>
                    <a:gd name="T0" fmla="*/ 0 w 122"/>
                    <a:gd name="T1" fmla="*/ 0 h 122"/>
                    <a:gd name="T2" fmla="*/ 122 w 122"/>
                    <a:gd name="T3" fmla="*/ 61 h 122"/>
                    <a:gd name="T4" fmla="*/ 0 w 122"/>
                    <a:gd name="T5" fmla="*/ 122 h 122"/>
                    <a:gd name="T6" fmla="*/ 0 w 122"/>
                    <a:gd name="T7" fmla="*/ 0 h 122"/>
                  </a:gdLst>
                  <a:ahLst/>
                  <a:cxnLst>
                    <a:cxn ang="0">
                      <a:pos x="T0" y="T1"/>
                    </a:cxn>
                    <a:cxn ang="0">
                      <a:pos x="T2" y="T3"/>
                    </a:cxn>
                    <a:cxn ang="0">
                      <a:pos x="T4" y="T5"/>
                    </a:cxn>
                    <a:cxn ang="0">
                      <a:pos x="T6" y="T7"/>
                    </a:cxn>
                  </a:cxnLst>
                  <a:rect l="0" t="0" r="r" b="b"/>
                  <a:pathLst>
                    <a:path w="122" h="122">
                      <a:moveTo>
                        <a:pt x="0" y="0"/>
                      </a:moveTo>
                      <a:lnTo>
                        <a:pt x="122" y="61"/>
                      </a:lnTo>
                      <a:lnTo>
                        <a:pt x="0" y="122"/>
                      </a:lnTo>
                      <a:lnTo>
                        <a:pt x="0" y="0"/>
                      </a:lnTo>
                    </a:path>
                  </a:pathLst>
                </a:custGeom>
                <a:solidFill>
                  <a:schemeClr val="bg1"/>
                </a:solidFill>
                <a:ln w="1588" cap="rnd">
                  <a:solidFill>
                    <a:srgbClr val="000000"/>
                  </a:solidFill>
                  <a:prstDash val="solid"/>
                  <a:round/>
                  <a:headEnd/>
                  <a:tailEnd/>
                </a:ln>
              </p:spPr>
              <p:txBody>
                <a:bodyPr/>
                <a:lstStyle/>
                <a:p>
                  <a:endParaRPr lang="nl-NL"/>
                </a:p>
              </p:txBody>
            </p:sp>
          </p:grpSp>
          <p:grpSp>
            <p:nvGrpSpPr>
              <p:cNvPr id="33245" name="Group 477">
                <a:extLst>
                  <a:ext uri="{FF2B5EF4-FFF2-40B4-BE49-F238E27FC236}">
                    <a16:creationId xmlns:a16="http://schemas.microsoft.com/office/drawing/2014/main" id="{7F791609-F1E3-D98C-433B-E26528E830F1}"/>
                  </a:ext>
                </a:extLst>
              </p:cNvPr>
              <p:cNvGrpSpPr>
                <a:grpSpLocks/>
              </p:cNvGrpSpPr>
              <p:nvPr/>
            </p:nvGrpSpPr>
            <p:grpSpPr bwMode="auto">
              <a:xfrm>
                <a:off x="1611" y="1360"/>
                <a:ext cx="270" cy="122"/>
                <a:chOff x="1611" y="1360"/>
                <a:chExt cx="270" cy="122"/>
              </a:xfrm>
            </p:grpSpPr>
            <p:sp>
              <p:nvSpPr>
                <p:cNvPr id="33246" name="Freeform 478">
                  <a:extLst>
                    <a:ext uri="{FF2B5EF4-FFF2-40B4-BE49-F238E27FC236}">
                      <a16:creationId xmlns:a16="http://schemas.microsoft.com/office/drawing/2014/main" id="{05615DEB-B5A7-5E72-FD84-3C695905792F}"/>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47" name="Rectangle 479">
                  <a:extLst>
                    <a:ext uri="{FF2B5EF4-FFF2-40B4-BE49-F238E27FC236}">
                      <a16:creationId xmlns:a16="http://schemas.microsoft.com/office/drawing/2014/main" id="{8E76C71A-0429-2989-BBA8-129F0D97EFBB}"/>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248" name="Freeform 480">
                  <a:extLst>
                    <a:ext uri="{FF2B5EF4-FFF2-40B4-BE49-F238E27FC236}">
                      <a16:creationId xmlns:a16="http://schemas.microsoft.com/office/drawing/2014/main" id="{5BBCE3AB-4860-B9DF-91F8-CE59D2938983}"/>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49" name="Freeform 481">
                  <a:extLst>
                    <a:ext uri="{FF2B5EF4-FFF2-40B4-BE49-F238E27FC236}">
                      <a16:creationId xmlns:a16="http://schemas.microsoft.com/office/drawing/2014/main" id="{E04C9B83-C2B6-3224-E72B-A7FBD6D94E8A}"/>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50" name="Group 482">
                <a:extLst>
                  <a:ext uri="{FF2B5EF4-FFF2-40B4-BE49-F238E27FC236}">
                    <a16:creationId xmlns:a16="http://schemas.microsoft.com/office/drawing/2014/main" id="{AF292B50-CF26-9D51-5181-FF0345171F9E}"/>
                  </a:ext>
                </a:extLst>
              </p:cNvPr>
              <p:cNvGrpSpPr>
                <a:grpSpLocks/>
              </p:cNvGrpSpPr>
              <p:nvPr/>
            </p:nvGrpSpPr>
            <p:grpSpPr bwMode="auto">
              <a:xfrm>
                <a:off x="1611" y="1926"/>
                <a:ext cx="270" cy="122"/>
                <a:chOff x="1611" y="1926"/>
                <a:chExt cx="270" cy="122"/>
              </a:xfrm>
            </p:grpSpPr>
            <p:sp>
              <p:nvSpPr>
                <p:cNvPr id="33251" name="Freeform 483">
                  <a:extLst>
                    <a:ext uri="{FF2B5EF4-FFF2-40B4-BE49-F238E27FC236}">
                      <a16:creationId xmlns:a16="http://schemas.microsoft.com/office/drawing/2014/main" id="{0FCB32E2-40D7-9B8C-8B8F-A20BFDA9091F}"/>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52" name="Rectangle 484">
                  <a:extLst>
                    <a:ext uri="{FF2B5EF4-FFF2-40B4-BE49-F238E27FC236}">
                      <a16:creationId xmlns:a16="http://schemas.microsoft.com/office/drawing/2014/main" id="{F8EC2EDF-7B48-E58D-4104-CA05D99C2848}"/>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253" name="Freeform 485">
                  <a:extLst>
                    <a:ext uri="{FF2B5EF4-FFF2-40B4-BE49-F238E27FC236}">
                      <a16:creationId xmlns:a16="http://schemas.microsoft.com/office/drawing/2014/main" id="{8031BE42-D8CE-D030-762C-D6EC627F818F}"/>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54" name="Freeform 486">
                  <a:extLst>
                    <a:ext uri="{FF2B5EF4-FFF2-40B4-BE49-F238E27FC236}">
                      <a16:creationId xmlns:a16="http://schemas.microsoft.com/office/drawing/2014/main" id="{97431EF0-F03F-4E46-1A4B-AB609BD48448}"/>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55" name="Group 487">
                <a:extLst>
                  <a:ext uri="{FF2B5EF4-FFF2-40B4-BE49-F238E27FC236}">
                    <a16:creationId xmlns:a16="http://schemas.microsoft.com/office/drawing/2014/main" id="{82FF7C19-40DF-BB65-CE0B-D30F969D9267}"/>
                  </a:ext>
                </a:extLst>
              </p:cNvPr>
              <p:cNvGrpSpPr>
                <a:grpSpLocks/>
              </p:cNvGrpSpPr>
              <p:nvPr/>
            </p:nvGrpSpPr>
            <p:grpSpPr bwMode="auto">
              <a:xfrm>
                <a:off x="1611" y="2491"/>
                <a:ext cx="270" cy="122"/>
                <a:chOff x="1611" y="2491"/>
                <a:chExt cx="270" cy="122"/>
              </a:xfrm>
            </p:grpSpPr>
            <p:sp>
              <p:nvSpPr>
                <p:cNvPr id="33256" name="Freeform 488">
                  <a:extLst>
                    <a:ext uri="{FF2B5EF4-FFF2-40B4-BE49-F238E27FC236}">
                      <a16:creationId xmlns:a16="http://schemas.microsoft.com/office/drawing/2014/main" id="{91217A7A-1B00-6575-2448-23946A02156B}"/>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57" name="Rectangle 489">
                  <a:extLst>
                    <a:ext uri="{FF2B5EF4-FFF2-40B4-BE49-F238E27FC236}">
                      <a16:creationId xmlns:a16="http://schemas.microsoft.com/office/drawing/2014/main" id="{0BC6C55C-8848-34A3-0329-CDC3A408F7F6}"/>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258" name="Freeform 490">
                  <a:extLst>
                    <a:ext uri="{FF2B5EF4-FFF2-40B4-BE49-F238E27FC236}">
                      <a16:creationId xmlns:a16="http://schemas.microsoft.com/office/drawing/2014/main" id="{C334B857-804A-58E6-8076-2194665B74F1}"/>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59" name="Freeform 491">
                  <a:extLst>
                    <a:ext uri="{FF2B5EF4-FFF2-40B4-BE49-F238E27FC236}">
                      <a16:creationId xmlns:a16="http://schemas.microsoft.com/office/drawing/2014/main" id="{0776B91B-C6DF-D2C1-FF8F-45EAB892C8C3}"/>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60" name="Group 492">
                <a:extLst>
                  <a:ext uri="{FF2B5EF4-FFF2-40B4-BE49-F238E27FC236}">
                    <a16:creationId xmlns:a16="http://schemas.microsoft.com/office/drawing/2014/main" id="{4834EF58-031B-E2F8-2C60-712FB6F96B3E}"/>
                  </a:ext>
                </a:extLst>
              </p:cNvPr>
              <p:cNvGrpSpPr>
                <a:grpSpLocks/>
              </p:cNvGrpSpPr>
              <p:nvPr/>
            </p:nvGrpSpPr>
            <p:grpSpPr bwMode="auto">
              <a:xfrm>
                <a:off x="1611" y="3056"/>
                <a:ext cx="270" cy="122"/>
                <a:chOff x="1611" y="3056"/>
                <a:chExt cx="270" cy="122"/>
              </a:xfrm>
            </p:grpSpPr>
            <p:sp>
              <p:nvSpPr>
                <p:cNvPr id="33261" name="Freeform 493">
                  <a:extLst>
                    <a:ext uri="{FF2B5EF4-FFF2-40B4-BE49-F238E27FC236}">
                      <a16:creationId xmlns:a16="http://schemas.microsoft.com/office/drawing/2014/main" id="{CF4FB0E6-8327-5DBB-48AF-81B0BCA9039E}"/>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62" name="Rectangle 494">
                  <a:extLst>
                    <a:ext uri="{FF2B5EF4-FFF2-40B4-BE49-F238E27FC236}">
                      <a16:creationId xmlns:a16="http://schemas.microsoft.com/office/drawing/2014/main" id="{3E8EB5F2-EA3D-7ECC-C905-33E773B1A36B}"/>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263" name="Freeform 495">
                  <a:extLst>
                    <a:ext uri="{FF2B5EF4-FFF2-40B4-BE49-F238E27FC236}">
                      <a16:creationId xmlns:a16="http://schemas.microsoft.com/office/drawing/2014/main" id="{41ACCBC9-76BD-B6FC-25A0-AB8AE0173069}"/>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64" name="Freeform 496">
                  <a:extLst>
                    <a:ext uri="{FF2B5EF4-FFF2-40B4-BE49-F238E27FC236}">
                      <a16:creationId xmlns:a16="http://schemas.microsoft.com/office/drawing/2014/main" id="{707EEA16-F9D7-3F4F-B1AB-10810E35E680}"/>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65" name="Group 497">
                <a:extLst>
                  <a:ext uri="{FF2B5EF4-FFF2-40B4-BE49-F238E27FC236}">
                    <a16:creationId xmlns:a16="http://schemas.microsoft.com/office/drawing/2014/main" id="{9C95F223-394C-6009-D390-B5F393C89901}"/>
                  </a:ext>
                </a:extLst>
              </p:cNvPr>
              <p:cNvGrpSpPr>
                <a:grpSpLocks/>
              </p:cNvGrpSpPr>
              <p:nvPr/>
            </p:nvGrpSpPr>
            <p:grpSpPr bwMode="auto">
              <a:xfrm>
                <a:off x="1611" y="3620"/>
                <a:ext cx="270" cy="122"/>
                <a:chOff x="1611" y="3620"/>
                <a:chExt cx="270" cy="122"/>
              </a:xfrm>
            </p:grpSpPr>
            <p:sp>
              <p:nvSpPr>
                <p:cNvPr id="33266" name="Freeform 498">
                  <a:extLst>
                    <a:ext uri="{FF2B5EF4-FFF2-40B4-BE49-F238E27FC236}">
                      <a16:creationId xmlns:a16="http://schemas.microsoft.com/office/drawing/2014/main" id="{1230ACA8-6E34-B14F-E07E-646C01EEC14F}"/>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67" name="Rectangle 499">
                  <a:extLst>
                    <a:ext uri="{FF2B5EF4-FFF2-40B4-BE49-F238E27FC236}">
                      <a16:creationId xmlns:a16="http://schemas.microsoft.com/office/drawing/2014/main" id="{5F22055B-FF34-3013-22DB-C9F18BEF36E5}"/>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268" name="Freeform 500">
                  <a:extLst>
                    <a:ext uri="{FF2B5EF4-FFF2-40B4-BE49-F238E27FC236}">
                      <a16:creationId xmlns:a16="http://schemas.microsoft.com/office/drawing/2014/main" id="{10BF08BA-5791-98A4-5639-C1FEE063FF67}"/>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69" name="Freeform 501">
                  <a:extLst>
                    <a:ext uri="{FF2B5EF4-FFF2-40B4-BE49-F238E27FC236}">
                      <a16:creationId xmlns:a16="http://schemas.microsoft.com/office/drawing/2014/main" id="{CA399BAF-657B-7F07-4CED-95AC2C6E432A}"/>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70" name="Group 502">
                <a:extLst>
                  <a:ext uri="{FF2B5EF4-FFF2-40B4-BE49-F238E27FC236}">
                    <a16:creationId xmlns:a16="http://schemas.microsoft.com/office/drawing/2014/main" id="{A96ADAB4-2829-FDA0-E7C1-FF28C961D441}"/>
                  </a:ext>
                </a:extLst>
              </p:cNvPr>
              <p:cNvGrpSpPr>
                <a:grpSpLocks/>
              </p:cNvGrpSpPr>
              <p:nvPr/>
            </p:nvGrpSpPr>
            <p:grpSpPr bwMode="auto">
              <a:xfrm>
                <a:off x="2782" y="1603"/>
                <a:ext cx="82" cy="195"/>
                <a:chOff x="2782" y="1603"/>
                <a:chExt cx="82" cy="195"/>
              </a:xfrm>
            </p:grpSpPr>
            <p:sp>
              <p:nvSpPr>
                <p:cNvPr id="33271" name="Freeform 503">
                  <a:extLst>
                    <a:ext uri="{FF2B5EF4-FFF2-40B4-BE49-F238E27FC236}">
                      <a16:creationId xmlns:a16="http://schemas.microsoft.com/office/drawing/2014/main" id="{5D170817-A71C-4D01-27C2-14BC9B60B46F}"/>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272" name="Freeform 504">
                  <a:extLst>
                    <a:ext uri="{FF2B5EF4-FFF2-40B4-BE49-F238E27FC236}">
                      <a16:creationId xmlns:a16="http://schemas.microsoft.com/office/drawing/2014/main" id="{D0260B06-5886-0317-C536-717BC8E72C76}"/>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73" name="Group 505">
                <a:extLst>
                  <a:ext uri="{FF2B5EF4-FFF2-40B4-BE49-F238E27FC236}">
                    <a16:creationId xmlns:a16="http://schemas.microsoft.com/office/drawing/2014/main" id="{4880B26E-85C5-27A3-65D3-23AF095A2B68}"/>
                  </a:ext>
                </a:extLst>
              </p:cNvPr>
              <p:cNvGrpSpPr>
                <a:grpSpLocks/>
              </p:cNvGrpSpPr>
              <p:nvPr/>
            </p:nvGrpSpPr>
            <p:grpSpPr bwMode="auto">
              <a:xfrm>
                <a:off x="2782" y="2167"/>
                <a:ext cx="82" cy="195"/>
                <a:chOff x="2782" y="2167"/>
                <a:chExt cx="82" cy="195"/>
              </a:xfrm>
            </p:grpSpPr>
            <p:sp>
              <p:nvSpPr>
                <p:cNvPr id="33274" name="Freeform 506">
                  <a:extLst>
                    <a:ext uri="{FF2B5EF4-FFF2-40B4-BE49-F238E27FC236}">
                      <a16:creationId xmlns:a16="http://schemas.microsoft.com/office/drawing/2014/main" id="{8495DCC1-FC0F-447D-769B-2E80886383DA}"/>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275" name="Freeform 507">
                  <a:extLst>
                    <a:ext uri="{FF2B5EF4-FFF2-40B4-BE49-F238E27FC236}">
                      <a16:creationId xmlns:a16="http://schemas.microsoft.com/office/drawing/2014/main" id="{CBD153DC-DA96-1DA6-898C-18685F2040BB}"/>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76" name="Group 508">
                <a:extLst>
                  <a:ext uri="{FF2B5EF4-FFF2-40B4-BE49-F238E27FC236}">
                    <a16:creationId xmlns:a16="http://schemas.microsoft.com/office/drawing/2014/main" id="{7B8E5A88-AF19-23D0-BE1B-D38391C9796C}"/>
                  </a:ext>
                </a:extLst>
              </p:cNvPr>
              <p:cNvGrpSpPr>
                <a:grpSpLocks/>
              </p:cNvGrpSpPr>
              <p:nvPr/>
            </p:nvGrpSpPr>
            <p:grpSpPr bwMode="auto">
              <a:xfrm>
                <a:off x="2782" y="2732"/>
                <a:ext cx="82" cy="194"/>
                <a:chOff x="2782" y="2732"/>
                <a:chExt cx="82" cy="194"/>
              </a:xfrm>
            </p:grpSpPr>
            <p:sp>
              <p:nvSpPr>
                <p:cNvPr id="33277" name="Freeform 509">
                  <a:extLst>
                    <a:ext uri="{FF2B5EF4-FFF2-40B4-BE49-F238E27FC236}">
                      <a16:creationId xmlns:a16="http://schemas.microsoft.com/office/drawing/2014/main" id="{BDEDE48C-C0FE-64DF-3AD2-F42388B5A9B5}"/>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278" name="Freeform 510">
                  <a:extLst>
                    <a:ext uri="{FF2B5EF4-FFF2-40B4-BE49-F238E27FC236}">
                      <a16:creationId xmlns:a16="http://schemas.microsoft.com/office/drawing/2014/main" id="{91E07099-8B45-CCE8-8B65-97BBFC4A26F5}"/>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79" name="Group 511">
                <a:extLst>
                  <a:ext uri="{FF2B5EF4-FFF2-40B4-BE49-F238E27FC236}">
                    <a16:creationId xmlns:a16="http://schemas.microsoft.com/office/drawing/2014/main" id="{21654144-1178-9E6B-5707-CEDADFC6290C}"/>
                  </a:ext>
                </a:extLst>
              </p:cNvPr>
              <p:cNvGrpSpPr>
                <a:grpSpLocks/>
              </p:cNvGrpSpPr>
              <p:nvPr/>
            </p:nvGrpSpPr>
            <p:grpSpPr bwMode="auto">
              <a:xfrm>
                <a:off x="2782" y="3295"/>
                <a:ext cx="82" cy="197"/>
                <a:chOff x="2782" y="3295"/>
                <a:chExt cx="82" cy="197"/>
              </a:xfrm>
            </p:grpSpPr>
            <p:sp>
              <p:nvSpPr>
                <p:cNvPr id="33280" name="Freeform 512">
                  <a:extLst>
                    <a:ext uri="{FF2B5EF4-FFF2-40B4-BE49-F238E27FC236}">
                      <a16:creationId xmlns:a16="http://schemas.microsoft.com/office/drawing/2014/main" id="{BA3CF820-D7BF-7380-6922-58B5899691B0}"/>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281" name="Freeform 513">
                  <a:extLst>
                    <a:ext uri="{FF2B5EF4-FFF2-40B4-BE49-F238E27FC236}">
                      <a16:creationId xmlns:a16="http://schemas.microsoft.com/office/drawing/2014/main" id="{1BEA5B47-042D-EAAE-562E-F4DCD19A8342}"/>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82" name="Group 514">
                <a:extLst>
                  <a:ext uri="{FF2B5EF4-FFF2-40B4-BE49-F238E27FC236}">
                    <a16:creationId xmlns:a16="http://schemas.microsoft.com/office/drawing/2014/main" id="{05A785C7-9DF6-8AAC-A136-E102E02A2E74}"/>
                  </a:ext>
                </a:extLst>
              </p:cNvPr>
              <p:cNvGrpSpPr>
                <a:grpSpLocks/>
              </p:cNvGrpSpPr>
              <p:nvPr/>
            </p:nvGrpSpPr>
            <p:grpSpPr bwMode="auto">
              <a:xfrm>
                <a:off x="2784" y="983"/>
                <a:ext cx="1461" cy="259"/>
                <a:chOff x="2784" y="983"/>
                <a:chExt cx="1461" cy="259"/>
              </a:xfrm>
            </p:grpSpPr>
            <p:sp>
              <p:nvSpPr>
                <p:cNvPr id="33283" name="Freeform 515">
                  <a:extLst>
                    <a:ext uri="{FF2B5EF4-FFF2-40B4-BE49-F238E27FC236}">
                      <a16:creationId xmlns:a16="http://schemas.microsoft.com/office/drawing/2014/main" id="{1449423A-D021-60A7-C6AD-33B4DF329602}"/>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284" name="Freeform 516">
                  <a:extLst>
                    <a:ext uri="{FF2B5EF4-FFF2-40B4-BE49-F238E27FC236}">
                      <a16:creationId xmlns:a16="http://schemas.microsoft.com/office/drawing/2014/main" id="{B48ADA69-97A2-B01B-800F-8BBB045CADC8}"/>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285" name="Freeform 517">
                <a:extLst>
                  <a:ext uri="{FF2B5EF4-FFF2-40B4-BE49-F238E27FC236}">
                    <a16:creationId xmlns:a16="http://schemas.microsoft.com/office/drawing/2014/main" id="{D7B1816D-D5A7-6891-DFA5-EA637D9A7BE4}"/>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86" name="Freeform 518">
                <a:extLst>
                  <a:ext uri="{FF2B5EF4-FFF2-40B4-BE49-F238E27FC236}">
                    <a16:creationId xmlns:a16="http://schemas.microsoft.com/office/drawing/2014/main" id="{44A0DCB5-FB3E-30A0-7526-56E2D216D557}"/>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87" name="Freeform 519">
                <a:extLst>
                  <a:ext uri="{FF2B5EF4-FFF2-40B4-BE49-F238E27FC236}">
                    <a16:creationId xmlns:a16="http://schemas.microsoft.com/office/drawing/2014/main" id="{71B6EBFD-3FF2-BAD7-B69D-3241569BFAEE}"/>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88" name="Freeform 520">
                <a:extLst>
                  <a:ext uri="{FF2B5EF4-FFF2-40B4-BE49-F238E27FC236}">
                    <a16:creationId xmlns:a16="http://schemas.microsoft.com/office/drawing/2014/main" id="{ECADAC6E-3615-35EB-FEB8-1D6897586224}"/>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89" name="Freeform 521">
                <a:extLst>
                  <a:ext uri="{FF2B5EF4-FFF2-40B4-BE49-F238E27FC236}">
                    <a16:creationId xmlns:a16="http://schemas.microsoft.com/office/drawing/2014/main" id="{D250BC18-8DBA-909D-E792-C40A4C3C4BAE}"/>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90" name="Freeform 522">
                <a:extLst>
                  <a:ext uri="{FF2B5EF4-FFF2-40B4-BE49-F238E27FC236}">
                    <a16:creationId xmlns:a16="http://schemas.microsoft.com/office/drawing/2014/main" id="{0E56491A-E7AA-EF3C-7CC2-B7D806BB27BB}"/>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291" name="Freeform 523">
                <a:extLst>
                  <a:ext uri="{FF2B5EF4-FFF2-40B4-BE49-F238E27FC236}">
                    <a16:creationId xmlns:a16="http://schemas.microsoft.com/office/drawing/2014/main" id="{A2C04A4D-8DDC-7A95-0C73-581A773981A8}"/>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292" name="Group 524">
                <a:extLst>
                  <a:ext uri="{FF2B5EF4-FFF2-40B4-BE49-F238E27FC236}">
                    <a16:creationId xmlns:a16="http://schemas.microsoft.com/office/drawing/2014/main" id="{EFCE001C-A2FA-D9FA-4C83-E0CA7B082052}"/>
                  </a:ext>
                </a:extLst>
              </p:cNvPr>
              <p:cNvGrpSpPr>
                <a:grpSpLocks/>
              </p:cNvGrpSpPr>
              <p:nvPr/>
            </p:nvGrpSpPr>
            <p:grpSpPr bwMode="auto">
              <a:xfrm>
                <a:off x="1611" y="1360"/>
                <a:ext cx="270" cy="122"/>
                <a:chOff x="1611" y="1360"/>
                <a:chExt cx="270" cy="122"/>
              </a:xfrm>
            </p:grpSpPr>
            <p:sp>
              <p:nvSpPr>
                <p:cNvPr id="33293" name="Freeform 525">
                  <a:extLst>
                    <a:ext uri="{FF2B5EF4-FFF2-40B4-BE49-F238E27FC236}">
                      <a16:creationId xmlns:a16="http://schemas.microsoft.com/office/drawing/2014/main" id="{FA084D0C-995C-0A39-6C67-3EB7175CFE29}"/>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94" name="Rectangle 526">
                  <a:extLst>
                    <a:ext uri="{FF2B5EF4-FFF2-40B4-BE49-F238E27FC236}">
                      <a16:creationId xmlns:a16="http://schemas.microsoft.com/office/drawing/2014/main" id="{D2387CE6-08D6-CF78-8CA8-7D1E26A0CBB2}"/>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295" name="Freeform 527">
                  <a:extLst>
                    <a:ext uri="{FF2B5EF4-FFF2-40B4-BE49-F238E27FC236}">
                      <a16:creationId xmlns:a16="http://schemas.microsoft.com/office/drawing/2014/main" id="{11928B2A-EC79-2CBC-00F7-C211C9F79D37}"/>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296" name="Freeform 528">
                  <a:extLst>
                    <a:ext uri="{FF2B5EF4-FFF2-40B4-BE49-F238E27FC236}">
                      <a16:creationId xmlns:a16="http://schemas.microsoft.com/office/drawing/2014/main" id="{534FD108-237B-C051-9E82-618002506D00}"/>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297" name="Group 529">
                <a:extLst>
                  <a:ext uri="{FF2B5EF4-FFF2-40B4-BE49-F238E27FC236}">
                    <a16:creationId xmlns:a16="http://schemas.microsoft.com/office/drawing/2014/main" id="{767673CB-9786-314F-4CF7-7A3A951447E8}"/>
                  </a:ext>
                </a:extLst>
              </p:cNvPr>
              <p:cNvGrpSpPr>
                <a:grpSpLocks/>
              </p:cNvGrpSpPr>
              <p:nvPr/>
            </p:nvGrpSpPr>
            <p:grpSpPr bwMode="auto">
              <a:xfrm>
                <a:off x="1611" y="1926"/>
                <a:ext cx="270" cy="122"/>
                <a:chOff x="1611" y="1926"/>
                <a:chExt cx="270" cy="122"/>
              </a:xfrm>
            </p:grpSpPr>
            <p:sp>
              <p:nvSpPr>
                <p:cNvPr id="33298" name="Freeform 530">
                  <a:extLst>
                    <a:ext uri="{FF2B5EF4-FFF2-40B4-BE49-F238E27FC236}">
                      <a16:creationId xmlns:a16="http://schemas.microsoft.com/office/drawing/2014/main" id="{1B50A99F-9F14-271C-FA1A-B0FC84F7351F}"/>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299" name="Rectangle 531">
                  <a:extLst>
                    <a:ext uri="{FF2B5EF4-FFF2-40B4-BE49-F238E27FC236}">
                      <a16:creationId xmlns:a16="http://schemas.microsoft.com/office/drawing/2014/main" id="{500B88ED-B6EE-FAD1-5A08-E755D603BE1B}"/>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300" name="Freeform 532">
                  <a:extLst>
                    <a:ext uri="{FF2B5EF4-FFF2-40B4-BE49-F238E27FC236}">
                      <a16:creationId xmlns:a16="http://schemas.microsoft.com/office/drawing/2014/main" id="{61A3D712-D58C-6820-99F7-BFFB9183FD6E}"/>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01" name="Freeform 533">
                  <a:extLst>
                    <a:ext uri="{FF2B5EF4-FFF2-40B4-BE49-F238E27FC236}">
                      <a16:creationId xmlns:a16="http://schemas.microsoft.com/office/drawing/2014/main" id="{1ED439A0-282C-228F-7A11-7F157B109307}"/>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02" name="Group 534">
                <a:extLst>
                  <a:ext uri="{FF2B5EF4-FFF2-40B4-BE49-F238E27FC236}">
                    <a16:creationId xmlns:a16="http://schemas.microsoft.com/office/drawing/2014/main" id="{8D7BA941-1D35-5CD2-9078-6F2E75068767}"/>
                  </a:ext>
                </a:extLst>
              </p:cNvPr>
              <p:cNvGrpSpPr>
                <a:grpSpLocks/>
              </p:cNvGrpSpPr>
              <p:nvPr/>
            </p:nvGrpSpPr>
            <p:grpSpPr bwMode="auto">
              <a:xfrm>
                <a:off x="1611" y="2491"/>
                <a:ext cx="270" cy="122"/>
                <a:chOff x="1611" y="2491"/>
                <a:chExt cx="270" cy="122"/>
              </a:xfrm>
            </p:grpSpPr>
            <p:sp>
              <p:nvSpPr>
                <p:cNvPr id="33303" name="Freeform 535">
                  <a:extLst>
                    <a:ext uri="{FF2B5EF4-FFF2-40B4-BE49-F238E27FC236}">
                      <a16:creationId xmlns:a16="http://schemas.microsoft.com/office/drawing/2014/main" id="{44B3FBAA-ED9C-EA5E-50E3-5F9667F0B5C1}"/>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04" name="Rectangle 536">
                  <a:extLst>
                    <a:ext uri="{FF2B5EF4-FFF2-40B4-BE49-F238E27FC236}">
                      <a16:creationId xmlns:a16="http://schemas.microsoft.com/office/drawing/2014/main" id="{7B7EC65C-EE83-81F7-E56D-A7C96A951E1D}"/>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05" name="Freeform 537">
                  <a:extLst>
                    <a:ext uri="{FF2B5EF4-FFF2-40B4-BE49-F238E27FC236}">
                      <a16:creationId xmlns:a16="http://schemas.microsoft.com/office/drawing/2014/main" id="{1F05C493-2BEA-EB99-A486-2486EAA2F223}"/>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06" name="Freeform 538">
                  <a:extLst>
                    <a:ext uri="{FF2B5EF4-FFF2-40B4-BE49-F238E27FC236}">
                      <a16:creationId xmlns:a16="http://schemas.microsoft.com/office/drawing/2014/main" id="{3DB56355-091C-789B-2D67-A6E690C89F30}"/>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07" name="Group 539">
                <a:extLst>
                  <a:ext uri="{FF2B5EF4-FFF2-40B4-BE49-F238E27FC236}">
                    <a16:creationId xmlns:a16="http://schemas.microsoft.com/office/drawing/2014/main" id="{C1538358-D9F4-C5CA-91E4-1FDA80DCEFF0}"/>
                  </a:ext>
                </a:extLst>
              </p:cNvPr>
              <p:cNvGrpSpPr>
                <a:grpSpLocks/>
              </p:cNvGrpSpPr>
              <p:nvPr/>
            </p:nvGrpSpPr>
            <p:grpSpPr bwMode="auto">
              <a:xfrm>
                <a:off x="1611" y="3056"/>
                <a:ext cx="270" cy="122"/>
                <a:chOff x="1611" y="3056"/>
                <a:chExt cx="270" cy="122"/>
              </a:xfrm>
            </p:grpSpPr>
            <p:sp>
              <p:nvSpPr>
                <p:cNvPr id="33308" name="Freeform 540">
                  <a:extLst>
                    <a:ext uri="{FF2B5EF4-FFF2-40B4-BE49-F238E27FC236}">
                      <a16:creationId xmlns:a16="http://schemas.microsoft.com/office/drawing/2014/main" id="{45C52678-3CB1-3298-3AA5-649D587D4D19}"/>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09" name="Rectangle 541">
                  <a:extLst>
                    <a:ext uri="{FF2B5EF4-FFF2-40B4-BE49-F238E27FC236}">
                      <a16:creationId xmlns:a16="http://schemas.microsoft.com/office/drawing/2014/main" id="{C06FB2CB-F548-EFE2-8559-22154B866784}"/>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10" name="Freeform 542">
                  <a:extLst>
                    <a:ext uri="{FF2B5EF4-FFF2-40B4-BE49-F238E27FC236}">
                      <a16:creationId xmlns:a16="http://schemas.microsoft.com/office/drawing/2014/main" id="{CB904FA1-4573-EB48-BBE6-48895260AB9F}"/>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11" name="Freeform 543">
                  <a:extLst>
                    <a:ext uri="{FF2B5EF4-FFF2-40B4-BE49-F238E27FC236}">
                      <a16:creationId xmlns:a16="http://schemas.microsoft.com/office/drawing/2014/main" id="{D6BA3382-3CC2-9BDA-F266-8E27074741AC}"/>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12" name="Group 544">
                <a:extLst>
                  <a:ext uri="{FF2B5EF4-FFF2-40B4-BE49-F238E27FC236}">
                    <a16:creationId xmlns:a16="http://schemas.microsoft.com/office/drawing/2014/main" id="{FB909619-07B8-2320-F8D4-22862809676D}"/>
                  </a:ext>
                </a:extLst>
              </p:cNvPr>
              <p:cNvGrpSpPr>
                <a:grpSpLocks/>
              </p:cNvGrpSpPr>
              <p:nvPr/>
            </p:nvGrpSpPr>
            <p:grpSpPr bwMode="auto">
              <a:xfrm>
                <a:off x="1611" y="3620"/>
                <a:ext cx="270" cy="122"/>
                <a:chOff x="1611" y="3620"/>
                <a:chExt cx="270" cy="122"/>
              </a:xfrm>
            </p:grpSpPr>
            <p:sp>
              <p:nvSpPr>
                <p:cNvPr id="33313" name="Freeform 545">
                  <a:extLst>
                    <a:ext uri="{FF2B5EF4-FFF2-40B4-BE49-F238E27FC236}">
                      <a16:creationId xmlns:a16="http://schemas.microsoft.com/office/drawing/2014/main" id="{3DCC0DF3-9421-6595-D532-E2EAF4BC0CB2}"/>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14" name="Rectangle 546">
                  <a:extLst>
                    <a:ext uri="{FF2B5EF4-FFF2-40B4-BE49-F238E27FC236}">
                      <a16:creationId xmlns:a16="http://schemas.microsoft.com/office/drawing/2014/main" id="{8FFA295E-E534-AE5B-748B-D4309B8F097A}"/>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15" name="Freeform 547">
                  <a:extLst>
                    <a:ext uri="{FF2B5EF4-FFF2-40B4-BE49-F238E27FC236}">
                      <a16:creationId xmlns:a16="http://schemas.microsoft.com/office/drawing/2014/main" id="{F29413CD-03BB-51E0-BEB5-8F3536F12123}"/>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16" name="Freeform 548">
                  <a:extLst>
                    <a:ext uri="{FF2B5EF4-FFF2-40B4-BE49-F238E27FC236}">
                      <a16:creationId xmlns:a16="http://schemas.microsoft.com/office/drawing/2014/main" id="{66F0CB32-9ECC-C9D4-0C6F-93068461DA86}"/>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17" name="Group 549">
                <a:extLst>
                  <a:ext uri="{FF2B5EF4-FFF2-40B4-BE49-F238E27FC236}">
                    <a16:creationId xmlns:a16="http://schemas.microsoft.com/office/drawing/2014/main" id="{946A2B57-49F0-B60F-17E2-4199522B6E22}"/>
                  </a:ext>
                </a:extLst>
              </p:cNvPr>
              <p:cNvGrpSpPr>
                <a:grpSpLocks/>
              </p:cNvGrpSpPr>
              <p:nvPr/>
            </p:nvGrpSpPr>
            <p:grpSpPr bwMode="auto">
              <a:xfrm>
                <a:off x="2782" y="1603"/>
                <a:ext cx="82" cy="195"/>
                <a:chOff x="2782" y="1603"/>
                <a:chExt cx="82" cy="195"/>
              </a:xfrm>
            </p:grpSpPr>
            <p:sp>
              <p:nvSpPr>
                <p:cNvPr id="33318" name="Freeform 550">
                  <a:extLst>
                    <a:ext uri="{FF2B5EF4-FFF2-40B4-BE49-F238E27FC236}">
                      <a16:creationId xmlns:a16="http://schemas.microsoft.com/office/drawing/2014/main" id="{B7B826E1-A40D-8CBE-F7BB-64857C59C96D}"/>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319" name="Freeform 551">
                  <a:extLst>
                    <a:ext uri="{FF2B5EF4-FFF2-40B4-BE49-F238E27FC236}">
                      <a16:creationId xmlns:a16="http://schemas.microsoft.com/office/drawing/2014/main" id="{C06A8E07-7A83-D56A-4335-9A3426FAD6FA}"/>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20" name="Group 552">
                <a:extLst>
                  <a:ext uri="{FF2B5EF4-FFF2-40B4-BE49-F238E27FC236}">
                    <a16:creationId xmlns:a16="http://schemas.microsoft.com/office/drawing/2014/main" id="{23D365F0-072A-6B38-5C90-C99492DCFBCA}"/>
                  </a:ext>
                </a:extLst>
              </p:cNvPr>
              <p:cNvGrpSpPr>
                <a:grpSpLocks/>
              </p:cNvGrpSpPr>
              <p:nvPr/>
            </p:nvGrpSpPr>
            <p:grpSpPr bwMode="auto">
              <a:xfrm>
                <a:off x="2782" y="2167"/>
                <a:ext cx="82" cy="195"/>
                <a:chOff x="2782" y="2167"/>
                <a:chExt cx="82" cy="195"/>
              </a:xfrm>
            </p:grpSpPr>
            <p:sp>
              <p:nvSpPr>
                <p:cNvPr id="33321" name="Freeform 553">
                  <a:extLst>
                    <a:ext uri="{FF2B5EF4-FFF2-40B4-BE49-F238E27FC236}">
                      <a16:creationId xmlns:a16="http://schemas.microsoft.com/office/drawing/2014/main" id="{13037BF1-5A72-4A79-029E-235AFD27C2B2}"/>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322" name="Freeform 554">
                  <a:extLst>
                    <a:ext uri="{FF2B5EF4-FFF2-40B4-BE49-F238E27FC236}">
                      <a16:creationId xmlns:a16="http://schemas.microsoft.com/office/drawing/2014/main" id="{DCA1EC84-5DB6-3D6C-4ACC-6ECA4A4C4DA7}"/>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23" name="Group 555">
                <a:extLst>
                  <a:ext uri="{FF2B5EF4-FFF2-40B4-BE49-F238E27FC236}">
                    <a16:creationId xmlns:a16="http://schemas.microsoft.com/office/drawing/2014/main" id="{B0784058-002C-4052-B715-D5566D42438A}"/>
                  </a:ext>
                </a:extLst>
              </p:cNvPr>
              <p:cNvGrpSpPr>
                <a:grpSpLocks/>
              </p:cNvGrpSpPr>
              <p:nvPr/>
            </p:nvGrpSpPr>
            <p:grpSpPr bwMode="auto">
              <a:xfrm>
                <a:off x="2782" y="2732"/>
                <a:ext cx="82" cy="194"/>
                <a:chOff x="2782" y="2732"/>
                <a:chExt cx="82" cy="194"/>
              </a:xfrm>
            </p:grpSpPr>
            <p:sp>
              <p:nvSpPr>
                <p:cNvPr id="33324" name="Freeform 556">
                  <a:extLst>
                    <a:ext uri="{FF2B5EF4-FFF2-40B4-BE49-F238E27FC236}">
                      <a16:creationId xmlns:a16="http://schemas.microsoft.com/office/drawing/2014/main" id="{A792D266-C438-2934-368A-2BB30ADAF41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325" name="Freeform 557">
                  <a:extLst>
                    <a:ext uri="{FF2B5EF4-FFF2-40B4-BE49-F238E27FC236}">
                      <a16:creationId xmlns:a16="http://schemas.microsoft.com/office/drawing/2014/main" id="{B62C33A8-A18E-30FA-696F-BD12CB68D9D3}"/>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26" name="Group 558">
                <a:extLst>
                  <a:ext uri="{FF2B5EF4-FFF2-40B4-BE49-F238E27FC236}">
                    <a16:creationId xmlns:a16="http://schemas.microsoft.com/office/drawing/2014/main" id="{3C2A6892-F433-A973-6B36-EB9C335ED2CF}"/>
                  </a:ext>
                </a:extLst>
              </p:cNvPr>
              <p:cNvGrpSpPr>
                <a:grpSpLocks/>
              </p:cNvGrpSpPr>
              <p:nvPr/>
            </p:nvGrpSpPr>
            <p:grpSpPr bwMode="auto">
              <a:xfrm>
                <a:off x="2782" y="3295"/>
                <a:ext cx="82" cy="197"/>
                <a:chOff x="2782" y="3295"/>
                <a:chExt cx="82" cy="197"/>
              </a:xfrm>
            </p:grpSpPr>
            <p:sp>
              <p:nvSpPr>
                <p:cNvPr id="33327" name="Freeform 559">
                  <a:extLst>
                    <a:ext uri="{FF2B5EF4-FFF2-40B4-BE49-F238E27FC236}">
                      <a16:creationId xmlns:a16="http://schemas.microsoft.com/office/drawing/2014/main" id="{D8DC03FC-025B-A445-762D-C4EC8CA04816}"/>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328" name="Freeform 560">
                  <a:extLst>
                    <a:ext uri="{FF2B5EF4-FFF2-40B4-BE49-F238E27FC236}">
                      <a16:creationId xmlns:a16="http://schemas.microsoft.com/office/drawing/2014/main" id="{A65F8059-28F2-953B-C60F-4E01DB38CFEB}"/>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29" name="Group 561">
                <a:extLst>
                  <a:ext uri="{FF2B5EF4-FFF2-40B4-BE49-F238E27FC236}">
                    <a16:creationId xmlns:a16="http://schemas.microsoft.com/office/drawing/2014/main" id="{6861240E-3121-B781-5C00-58569784BD3A}"/>
                  </a:ext>
                </a:extLst>
              </p:cNvPr>
              <p:cNvGrpSpPr>
                <a:grpSpLocks/>
              </p:cNvGrpSpPr>
              <p:nvPr/>
            </p:nvGrpSpPr>
            <p:grpSpPr bwMode="auto">
              <a:xfrm>
                <a:off x="2784" y="983"/>
                <a:ext cx="1461" cy="259"/>
                <a:chOff x="2784" y="983"/>
                <a:chExt cx="1461" cy="259"/>
              </a:xfrm>
            </p:grpSpPr>
            <p:sp>
              <p:nvSpPr>
                <p:cNvPr id="33330" name="Freeform 562">
                  <a:extLst>
                    <a:ext uri="{FF2B5EF4-FFF2-40B4-BE49-F238E27FC236}">
                      <a16:creationId xmlns:a16="http://schemas.microsoft.com/office/drawing/2014/main" id="{BAEA323C-F582-8F08-9C63-01C59906B38E}"/>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331" name="Freeform 563">
                  <a:extLst>
                    <a:ext uri="{FF2B5EF4-FFF2-40B4-BE49-F238E27FC236}">
                      <a16:creationId xmlns:a16="http://schemas.microsoft.com/office/drawing/2014/main" id="{23ADFBD8-81DB-C9F9-413B-E867B0127754}"/>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332" name="Freeform 564">
                <a:extLst>
                  <a:ext uri="{FF2B5EF4-FFF2-40B4-BE49-F238E27FC236}">
                    <a16:creationId xmlns:a16="http://schemas.microsoft.com/office/drawing/2014/main" id="{C1BBFBA1-6459-C3F9-D3A6-B749193EA51E}"/>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3" name="Freeform 565">
                <a:extLst>
                  <a:ext uri="{FF2B5EF4-FFF2-40B4-BE49-F238E27FC236}">
                    <a16:creationId xmlns:a16="http://schemas.microsoft.com/office/drawing/2014/main" id="{236E817C-DA52-7234-F750-94BE89418324}"/>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4" name="Freeform 566">
                <a:extLst>
                  <a:ext uri="{FF2B5EF4-FFF2-40B4-BE49-F238E27FC236}">
                    <a16:creationId xmlns:a16="http://schemas.microsoft.com/office/drawing/2014/main" id="{02232122-563D-DF66-F6D6-77BA188F8F9E}"/>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5" name="Freeform 567">
                <a:extLst>
                  <a:ext uri="{FF2B5EF4-FFF2-40B4-BE49-F238E27FC236}">
                    <a16:creationId xmlns:a16="http://schemas.microsoft.com/office/drawing/2014/main" id="{81A3B419-F794-BA73-D6B8-3DA7E6DD27DA}"/>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6" name="Freeform 568">
                <a:extLst>
                  <a:ext uri="{FF2B5EF4-FFF2-40B4-BE49-F238E27FC236}">
                    <a16:creationId xmlns:a16="http://schemas.microsoft.com/office/drawing/2014/main" id="{D6045AD6-0D05-33C4-122C-1D78C5D3E235}"/>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7" name="Freeform 569">
                <a:extLst>
                  <a:ext uri="{FF2B5EF4-FFF2-40B4-BE49-F238E27FC236}">
                    <a16:creationId xmlns:a16="http://schemas.microsoft.com/office/drawing/2014/main" id="{15A0ECAC-7181-68E6-F25F-673D99219090}"/>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38" name="Freeform 570">
                <a:extLst>
                  <a:ext uri="{FF2B5EF4-FFF2-40B4-BE49-F238E27FC236}">
                    <a16:creationId xmlns:a16="http://schemas.microsoft.com/office/drawing/2014/main" id="{CA450D8C-F13B-3852-A0B5-99FC2E3372D0}"/>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339" name="Group 571">
                <a:extLst>
                  <a:ext uri="{FF2B5EF4-FFF2-40B4-BE49-F238E27FC236}">
                    <a16:creationId xmlns:a16="http://schemas.microsoft.com/office/drawing/2014/main" id="{53239EE1-08F3-C004-4CB1-12F4B4F3C657}"/>
                  </a:ext>
                </a:extLst>
              </p:cNvPr>
              <p:cNvGrpSpPr>
                <a:grpSpLocks/>
              </p:cNvGrpSpPr>
              <p:nvPr/>
            </p:nvGrpSpPr>
            <p:grpSpPr bwMode="auto">
              <a:xfrm>
                <a:off x="1611" y="1360"/>
                <a:ext cx="270" cy="122"/>
                <a:chOff x="1611" y="1360"/>
                <a:chExt cx="270" cy="122"/>
              </a:xfrm>
            </p:grpSpPr>
            <p:sp>
              <p:nvSpPr>
                <p:cNvPr id="33340" name="Freeform 572">
                  <a:extLst>
                    <a:ext uri="{FF2B5EF4-FFF2-40B4-BE49-F238E27FC236}">
                      <a16:creationId xmlns:a16="http://schemas.microsoft.com/office/drawing/2014/main" id="{E42BCE84-2135-6F07-B9BE-A887001B9851}"/>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41" name="Rectangle 573">
                  <a:extLst>
                    <a:ext uri="{FF2B5EF4-FFF2-40B4-BE49-F238E27FC236}">
                      <a16:creationId xmlns:a16="http://schemas.microsoft.com/office/drawing/2014/main" id="{61C64B3B-89F4-6AF8-F69E-2F11202BB0D7}"/>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342" name="Freeform 574">
                  <a:extLst>
                    <a:ext uri="{FF2B5EF4-FFF2-40B4-BE49-F238E27FC236}">
                      <a16:creationId xmlns:a16="http://schemas.microsoft.com/office/drawing/2014/main" id="{D5B9F3EB-70CA-B09E-BAD5-91E825FDC598}"/>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43" name="Freeform 575">
                  <a:extLst>
                    <a:ext uri="{FF2B5EF4-FFF2-40B4-BE49-F238E27FC236}">
                      <a16:creationId xmlns:a16="http://schemas.microsoft.com/office/drawing/2014/main" id="{EFFB6621-E9FC-12C4-DD20-480133BF725A}"/>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44" name="Group 576">
                <a:extLst>
                  <a:ext uri="{FF2B5EF4-FFF2-40B4-BE49-F238E27FC236}">
                    <a16:creationId xmlns:a16="http://schemas.microsoft.com/office/drawing/2014/main" id="{B518DD2C-F640-D115-28F0-8933EA7871FE}"/>
                  </a:ext>
                </a:extLst>
              </p:cNvPr>
              <p:cNvGrpSpPr>
                <a:grpSpLocks/>
              </p:cNvGrpSpPr>
              <p:nvPr/>
            </p:nvGrpSpPr>
            <p:grpSpPr bwMode="auto">
              <a:xfrm>
                <a:off x="1611" y="1926"/>
                <a:ext cx="270" cy="122"/>
                <a:chOff x="1611" y="1926"/>
                <a:chExt cx="270" cy="122"/>
              </a:xfrm>
            </p:grpSpPr>
            <p:sp>
              <p:nvSpPr>
                <p:cNvPr id="33345" name="Freeform 577">
                  <a:extLst>
                    <a:ext uri="{FF2B5EF4-FFF2-40B4-BE49-F238E27FC236}">
                      <a16:creationId xmlns:a16="http://schemas.microsoft.com/office/drawing/2014/main" id="{5F63161B-4606-B4A1-007B-6AF760AB6F01}"/>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46" name="Rectangle 578">
                  <a:extLst>
                    <a:ext uri="{FF2B5EF4-FFF2-40B4-BE49-F238E27FC236}">
                      <a16:creationId xmlns:a16="http://schemas.microsoft.com/office/drawing/2014/main" id="{4CF0BFA4-728F-DF13-76FD-52669620F947}"/>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347" name="Freeform 579">
                  <a:extLst>
                    <a:ext uri="{FF2B5EF4-FFF2-40B4-BE49-F238E27FC236}">
                      <a16:creationId xmlns:a16="http://schemas.microsoft.com/office/drawing/2014/main" id="{EA0D09C1-C1C0-7CD9-2971-27E5999B9B0D}"/>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48" name="Freeform 580">
                  <a:extLst>
                    <a:ext uri="{FF2B5EF4-FFF2-40B4-BE49-F238E27FC236}">
                      <a16:creationId xmlns:a16="http://schemas.microsoft.com/office/drawing/2014/main" id="{1C2ED0E9-0B00-9AEE-B91D-48F74679E360}"/>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49" name="Group 581">
                <a:extLst>
                  <a:ext uri="{FF2B5EF4-FFF2-40B4-BE49-F238E27FC236}">
                    <a16:creationId xmlns:a16="http://schemas.microsoft.com/office/drawing/2014/main" id="{974A3573-9252-2E32-2599-F0B41812944C}"/>
                  </a:ext>
                </a:extLst>
              </p:cNvPr>
              <p:cNvGrpSpPr>
                <a:grpSpLocks/>
              </p:cNvGrpSpPr>
              <p:nvPr/>
            </p:nvGrpSpPr>
            <p:grpSpPr bwMode="auto">
              <a:xfrm>
                <a:off x="1611" y="2491"/>
                <a:ext cx="270" cy="122"/>
                <a:chOff x="1611" y="2491"/>
                <a:chExt cx="270" cy="122"/>
              </a:xfrm>
            </p:grpSpPr>
            <p:sp>
              <p:nvSpPr>
                <p:cNvPr id="33350" name="Freeform 582">
                  <a:extLst>
                    <a:ext uri="{FF2B5EF4-FFF2-40B4-BE49-F238E27FC236}">
                      <a16:creationId xmlns:a16="http://schemas.microsoft.com/office/drawing/2014/main" id="{7EDEC0D7-5E62-AF54-1DF5-F62300287F59}"/>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51" name="Rectangle 583">
                  <a:extLst>
                    <a:ext uri="{FF2B5EF4-FFF2-40B4-BE49-F238E27FC236}">
                      <a16:creationId xmlns:a16="http://schemas.microsoft.com/office/drawing/2014/main" id="{6FFACFD1-B916-6AC4-F651-4A11D2DD6D07}"/>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52" name="Freeform 584">
                  <a:extLst>
                    <a:ext uri="{FF2B5EF4-FFF2-40B4-BE49-F238E27FC236}">
                      <a16:creationId xmlns:a16="http://schemas.microsoft.com/office/drawing/2014/main" id="{94299B4A-F904-D5A4-FEA9-5C3FD34D09A3}"/>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53" name="Freeform 585">
                  <a:extLst>
                    <a:ext uri="{FF2B5EF4-FFF2-40B4-BE49-F238E27FC236}">
                      <a16:creationId xmlns:a16="http://schemas.microsoft.com/office/drawing/2014/main" id="{D668ECC4-E7DE-66CB-7ECD-6F01CAD39AFE}"/>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54" name="Group 586">
                <a:extLst>
                  <a:ext uri="{FF2B5EF4-FFF2-40B4-BE49-F238E27FC236}">
                    <a16:creationId xmlns:a16="http://schemas.microsoft.com/office/drawing/2014/main" id="{32627204-1AF2-9280-7BEE-A4CF6D7FF63B}"/>
                  </a:ext>
                </a:extLst>
              </p:cNvPr>
              <p:cNvGrpSpPr>
                <a:grpSpLocks/>
              </p:cNvGrpSpPr>
              <p:nvPr/>
            </p:nvGrpSpPr>
            <p:grpSpPr bwMode="auto">
              <a:xfrm>
                <a:off x="1611" y="3056"/>
                <a:ext cx="270" cy="122"/>
                <a:chOff x="1611" y="3056"/>
                <a:chExt cx="270" cy="122"/>
              </a:xfrm>
            </p:grpSpPr>
            <p:sp>
              <p:nvSpPr>
                <p:cNvPr id="33355" name="Freeform 587">
                  <a:extLst>
                    <a:ext uri="{FF2B5EF4-FFF2-40B4-BE49-F238E27FC236}">
                      <a16:creationId xmlns:a16="http://schemas.microsoft.com/office/drawing/2014/main" id="{30E33933-E567-9AA9-3388-896D9651D0BE}"/>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56" name="Rectangle 588">
                  <a:extLst>
                    <a:ext uri="{FF2B5EF4-FFF2-40B4-BE49-F238E27FC236}">
                      <a16:creationId xmlns:a16="http://schemas.microsoft.com/office/drawing/2014/main" id="{E895D0A4-649A-5927-247D-9EE7C2597A88}"/>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57" name="Freeform 589">
                  <a:extLst>
                    <a:ext uri="{FF2B5EF4-FFF2-40B4-BE49-F238E27FC236}">
                      <a16:creationId xmlns:a16="http://schemas.microsoft.com/office/drawing/2014/main" id="{B0E4BBF7-1F2A-2D6A-D54A-9CA154471BDE}"/>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58" name="Freeform 590">
                  <a:extLst>
                    <a:ext uri="{FF2B5EF4-FFF2-40B4-BE49-F238E27FC236}">
                      <a16:creationId xmlns:a16="http://schemas.microsoft.com/office/drawing/2014/main" id="{1997AC12-5300-8D10-C75A-7C39B6D7D9AF}"/>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59" name="Group 591">
                <a:extLst>
                  <a:ext uri="{FF2B5EF4-FFF2-40B4-BE49-F238E27FC236}">
                    <a16:creationId xmlns:a16="http://schemas.microsoft.com/office/drawing/2014/main" id="{EB46B519-1311-C667-962C-1F8D2AE7B0B1}"/>
                  </a:ext>
                </a:extLst>
              </p:cNvPr>
              <p:cNvGrpSpPr>
                <a:grpSpLocks/>
              </p:cNvGrpSpPr>
              <p:nvPr/>
            </p:nvGrpSpPr>
            <p:grpSpPr bwMode="auto">
              <a:xfrm>
                <a:off x="1611" y="3620"/>
                <a:ext cx="270" cy="122"/>
                <a:chOff x="1611" y="3620"/>
                <a:chExt cx="270" cy="122"/>
              </a:xfrm>
            </p:grpSpPr>
            <p:sp>
              <p:nvSpPr>
                <p:cNvPr id="33360" name="Freeform 592">
                  <a:extLst>
                    <a:ext uri="{FF2B5EF4-FFF2-40B4-BE49-F238E27FC236}">
                      <a16:creationId xmlns:a16="http://schemas.microsoft.com/office/drawing/2014/main" id="{47675554-3042-158B-7A1D-CC24F12F6405}"/>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61" name="Rectangle 593">
                  <a:extLst>
                    <a:ext uri="{FF2B5EF4-FFF2-40B4-BE49-F238E27FC236}">
                      <a16:creationId xmlns:a16="http://schemas.microsoft.com/office/drawing/2014/main" id="{28F00B29-D5C5-99A0-DFD0-426F05387F34}"/>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62" name="Freeform 594">
                  <a:extLst>
                    <a:ext uri="{FF2B5EF4-FFF2-40B4-BE49-F238E27FC236}">
                      <a16:creationId xmlns:a16="http://schemas.microsoft.com/office/drawing/2014/main" id="{F1DEC718-7A9E-105E-48FA-E98D6FEE3EB0}"/>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63" name="Freeform 595">
                  <a:extLst>
                    <a:ext uri="{FF2B5EF4-FFF2-40B4-BE49-F238E27FC236}">
                      <a16:creationId xmlns:a16="http://schemas.microsoft.com/office/drawing/2014/main" id="{2FAFD3AA-73FA-4D44-D446-11B67C0ACC65}"/>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64" name="Group 596">
                <a:extLst>
                  <a:ext uri="{FF2B5EF4-FFF2-40B4-BE49-F238E27FC236}">
                    <a16:creationId xmlns:a16="http://schemas.microsoft.com/office/drawing/2014/main" id="{47095C92-66B3-7C4C-8D8A-B74B41E6FDF7}"/>
                  </a:ext>
                </a:extLst>
              </p:cNvPr>
              <p:cNvGrpSpPr>
                <a:grpSpLocks/>
              </p:cNvGrpSpPr>
              <p:nvPr/>
            </p:nvGrpSpPr>
            <p:grpSpPr bwMode="auto">
              <a:xfrm>
                <a:off x="2782" y="1603"/>
                <a:ext cx="82" cy="195"/>
                <a:chOff x="2782" y="1603"/>
                <a:chExt cx="82" cy="195"/>
              </a:xfrm>
            </p:grpSpPr>
            <p:sp>
              <p:nvSpPr>
                <p:cNvPr id="33365" name="Freeform 597">
                  <a:extLst>
                    <a:ext uri="{FF2B5EF4-FFF2-40B4-BE49-F238E27FC236}">
                      <a16:creationId xmlns:a16="http://schemas.microsoft.com/office/drawing/2014/main" id="{6CBA9DDD-2083-9366-3CE8-64852B681E66}"/>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366" name="Freeform 598">
                  <a:extLst>
                    <a:ext uri="{FF2B5EF4-FFF2-40B4-BE49-F238E27FC236}">
                      <a16:creationId xmlns:a16="http://schemas.microsoft.com/office/drawing/2014/main" id="{3581D017-D219-9E01-6CE0-DCA604E6001F}"/>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67" name="Group 599">
                <a:extLst>
                  <a:ext uri="{FF2B5EF4-FFF2-40B4-BE49-F238E27FC236}">
                    <a16:creationId xmlns:a16="http://schemas.microsoft.com/office/drawing/2014/main" id="{DB4B64A0-8DEE-DDF8-ABF9-96FDD7F654D8}"/>
                  </a:ext>
                </a:extLst>
              </p:cNvPr>
              <p:cNvGrpSpPr>
                <a:grpSpLocks/>
              </p:cNvGrpSpPr>
              <p:nvPr/>
            </p:nvGrpSpPr>
            <p:grpSpPr bwMode="auto">
              <a:xfrm>
                <a:off x="2782" y="2167"/>
                <a:ext cx="82" cy="195"/>
                <a:chOff x="2782" y="2167"/>
                <a:chExt cx="82" cy="195"/>
              </a:xfrm>
            </p:grpSpPr>
            <p:sp>
              <p:nvSpPr>
                <p:cNvPr id="33368" name="Freeform 600">
                  <a:extLst>
                    <a:ext uri="{FF2B5EF4-FFF2-40B4-BE49-F238E27FC236}">
                      <a16:creationId xmlns:a16="http://schemas.microsoft.com/office/drawing/2014/main" id="{13A0BDB8-E7D2-E9EB-D0B6-AB2BC9CCD878}"/>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369" name="Freeform 601">
                  <a:extLst>
                    <a:ext uri="{FF2B5EF4-FFF2-40B4-BE49-F238E27FC236}">
                      <a16:creationId xmlns:a16="http://schemas.microsoft.com/office/drawing/2014/main" id="{89ED1BDC-429C-8A8F-2E19-55780FB74134}"/>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70" name="Group 602">
                <a:extLst>
                  <a:ext uri="{FF2B5EF4-FFF2-40B4-BE49-F238E27FC236}">
                    <a16:creationId xmlns:a16="http://schemas.microsoft.com/office/drawing/2014/main" id="{4F507CF2-F174-7E59-A759-965F30F63182}"/>
                  </a:ext>
                </a:extLst>
              </p:cNvPr>
              <p:cNvGrpSpPr>
                <a:grpSpLocks/>
              </p:cNvGrpSpPr>
              <p:nvPr/>
            </p:nvGrpSpPr>
            <p:grpSpPr bwMode="auto">
              <a:xfrm>
                <a:off x="2782" y="2732"/>
                <a:ext cx="82" cy="194"/>
                <a:chOff x="2782" y="2732"/>
                <a:chExt cx="82" cy="194"/>
              </a:xfrm>
            </p:grpSpPr>
            <p:sp>
              <p:nvSpPr>
                <p:cNvPr id="33371" name="Freeform 603">
                  <a:extLst>
                    <a:ext uri="{FF2B5EF4-FFF2-40B4-BE49-F238E27FC236}">
                      <a16:creationId xmlns:a16="http://schemas.microsoft.com/office/drawing/2014/main" id="{D6D318C4-21DE-D606-1B33-C7F98FCF0E2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372" name="Freeform 604">
                  <a:extLst>
                    <a:ext uri="{FF2B5EF4-FFF2-40B4-BE49-F238E27FC236}">
                      <a16:creationId xmlns:a16="http://schemas.microsoft.com/office/drawing/2014/main" id="{5CBE8B2E-FAEC-9CA6-45E7-DB4BAF347A3D}"/>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73" name="Group 605">
                <a:extLst>
                  <a:ext uri="{FF2B5EF4-FFF2-40B4-BE49-F238E27FC236}">
                    <a16:creationId xmlns:a16="http://schemas.microsoft.com/office/drawing/2014/main" id="{3F6B5C06-1D0A-D960-362C-562F0AC56267}"/>
                  </a:ext>
                </a:extLst>
              </p:cNvPr>
              <p:cNvGrpSpPr>
                <a:grpSpLocks/>
              </p:cNvGrpSpPr>
              <p:nvPr/>
            </p:nvGrpSpPr>
            <p:grpSpPr bwMode="auto">
              <a:xfrm>
                <a:off x="2782" y="3295"/>
                <a:ext cx="82" cy="197"/>
                <a:chOff x="2782" y="3295"/>
                <a:chExt cx="82" cy="197"/>
              </a:xfrm>
            </p:grpSpPr>
            <p:sp>
              <p:nvSpPr>
                <p:cNvPr id="33374" name="Freeform 606">
                  <a:extLst>
                    <a:ext uri="{FF2B5EF4-FFF2-40B4-BE49-F238E27FC236}">
                      <a16:creationId xmlns:a16="http://schemas.microsoft.com/office/drawing/2014/main" id="{1188258C-F8F0-D748-C3A6-77554B44B274}"/>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375" name="Freeform 607">
                  <a:extLst>
                    <a:ext uri="{FF2B5EF4-FFF2-40B4-BE49-F238E27FC236}">
                      <a16:creationId xmlns:a16="http://schemas.microsoft.com/office/drawing/2014/main" id="{E6B571D8-64F8-10AC-FA80-9BB7952FE346}"/>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76" name="Group 608">
                <a:extLst>
                  <a:ext uri="{FF2B5EF4-FFF2-40B4-BE49-F238E27FC236}">
                    <a16:creationId xmlns:a16="http://schemas.microsoft.com/office/drawing/2014/main" id="{B7756F8A-F0E6-D59F-22C1-79F6137C9FE5}"/>
                  </a:ext>
                </a:extLst>
              </p:cNvPr>
              <p:cNvGrpSpPr>
                <a:grpSpLocks/>
              </p:cNvGrpSpPr>
              <p:nvPr/>
            </p:nvGrpSpPr>
            <p:grpSpPr bwMode="auto">
              <a:xfrm>
                <a:off x="2784" y="983"/>
                <a:ext cx="1461" cy="259"/>
                <a:chOff x="2784" y="983"/>
                <a:chExt cx="1461" cy="259"/>
              </a:xfrm>
            </p:grpSpPr>
            <p:sp>
              <p:nvSpPr>
                <p:cNvPr id="33377" name="Freeform 609">
                  <a:extLst>
                    <a:ext uri="{FF2B5EF4-FFF2-40B4-BE49-F238E27FC236}">
                      <a16:creationId xmlns:a16="http://schemas.microsoft.com/office/drawing/2014/main" id="{86DAB426-E871-8C9C-AC65-0FE940A4186B}"/>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378" name="Freeform 610">
                  <a:extLst>
                    <a:ext uri="{FF2B5EF4-FFF2-40B4-BE49-F238E27FC236}">
                      <a16:creationId xmlns:a16="http://schemas.microsoft.com/office/drawing/2014/main" id="{D8E75B78-AA4D-C1D2-43EA-A81D842EB57C}"/>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379" name="Freeform 611">
                <a:extLst>
                  <a:ext uri="{FF2B5EF4-FFF2-40B4-BE49-F238E27FC236}">
                    <a16:creationId xmlns:a16="http://schemas.microsoft.com/office/drawing/2014/main" id="{1E2299A5-43D3-194B-621F-89CF8A115EFF}"/>
                  </a:ext>
                </a:extLst>
              </p:cNvPr>
              <p:cNvSpPr>
                <a:spLocks/>
              </p:cNvSpPr>
              <p:nvPr/>
            </p:nvSpPr>
            <p:spPr bwMode="auto">
              <a:xfrm>
                <a:off x="1881" y="1235"/>
                <a:ext cx="1886" cy="375"/>
              </a:xfrm>
              <a:custGeom>
                <a:avLst/>
                <a:gdLst>
                  <a:gd name="T0" fmla="*/ 588 w 17725"/>
                  <a:gd name="T1" fmla="*/ 0 h 3525"/>
                  <a:gd name="T2" fmla="*/ 0 w 17725"/>
                  <a:gd name="T3" fmla="*/ 588 h 3525"/>
                  <a:gd name="T4" fmla="*/ 0 w 17725"/>
                  <a:gd name="T5" fmla="*/ 2939 h 3525"/>
                  <a:gd name="T6" fmla="*/ 588 w 17725"/>
                  <a:gd name="T7" fmla="*/ 3525 h 3525"/>
                  <a:gd name="T8" fmla="*/ 17137 w 17725"/>
                  <a:gd name="T9" fmla="*/ 3525 h 3525"/>
                  <a:gd name="T10" fmla="*/ 17725 w 17725"/>
                  <a:gd name="T11" fmla="*/ 2939 h 3525"/>
                  <a:gd name="T12" fmla="*/ 17725 w 17725"/>
                  <a:gd name="T13" fmla="*/ 588 h 3525"/>
                  <a:gd name="T14" fmla="*/ 17137 w 17725"/>
                  <a:gd name="T15" fmla="*/ 0 h 3525"/>
                  <a:gd name="T16" fmla="*/ 588 w 17725"/>
                  <a:gd name="T1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25">
                    <a:moveTo>
                      <a:pt x="588" y="0"/>
                    </a:moveTo>
                    <a:cubicBezTo>
                      <a:pt x="262" y="0"/>
                      <a:pt x="0" y="262"/>
                      <a:pt x="0" y="588"/>
                    </a:cubicBezTo>
                    <a:lnTo>
                      <a:pt x="0" y="2939"/>
                    </a:lnTo>
                    <a:cubicBezTo>
                      <a:pt x="0" y="3262"/>
                      <a:pt x="262" y="3525"/>
                      <a:pt x="588" y="3525"/>
                    </a:cubicBezTo>
                    <a:lnTo>
                      <a:pt x="17137" y="3525"/>
                    </a:lnTo>
                    <a:cubicBezTo>
                      <a:pt x="17463" y="3525"/>
                      <a:pt x="17725" y="3262"/>
                      <a:pt x="17725" y="2939"/>
                    </a:cubicBezTo>
                    <a:lnTo>
                      <a:pt x="17725" y="588"/>
                    </a:lnTo>
                    <a:cubicBezTo>
                      <a:pt x="17725" y="262"/>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0" name="Freeform 612">
                <a:extLst>
                  <a:ext uri="{FF2B5EF4-FFF2-40B4-BE49-F238E27FC236}">
                    <a16:creationId xmlns:a16="http://schemas.microsoft.com/office/drawing/2014/main" id="{E756697D-1B35-3BBF-30B4-D73FE86D845A}"/>
                  </a:ext>
                </a:extLst>
              </p:cNvPr>
              <p:cNvSpPr>
                <a:spLocks/>
              </p:cNvSpPr>
              <p:nvPr/>
            </p:nvSpPr>
            <p:spPr bwMode="auto">
              <a:xfrm>
                <a:off x="1881" y="1798"/>
                <a:ext cx="1886" cy="376"/>
              </a:xfrm>
              <a:custGeom>
                <a:avLst/>
                <a:gdLst>
                  <a:gd name="T0" fmla="*/ 588 w 17725"/>
                  <a:gd name="T1" fmla="*/ 0 h 3534"/>
                  <a:gd name="T2" fmla="*/ 0 w 17725"/>
                  <a:gd name="T3" fmla="*/ 589 h 3534"/>
                  <a:gd name="T4" fmla="*/ 0 w 17725"/>
                  <a:gd name="T5" fmla="*/ 2945 h 3534"/>
                  <a:gd name="T6" fmla="*/ 588 w 17725"/>
                  <a:gd name="T7" fmla="*/ 3534 h 3534"/>
                  <a:gd name="T8" fmla="*/ 17137 w 17725"/>
                  <a:gd name="T9" fmla="*/ 3534 h 3534"/>
                  <a:gd name="T10" fmla="*/ 17725 w 17725"/>
                  <a:gd name="T11" fmla="*/ 2945 h 3534"/>
                  <a:gd name="T12" fmla="*/ 17725 w 17725"/>
                  <a:gd name="T13" fmla="*/ 589 h 3534"/>
                  <a:gd name="T14" fmla="*/ 17137 w 17725"/>
                  <a:gd name="T15" fmla="*/ 0 h 3534"/>
                  <a:gd name="T16" fmla="*/ 588 w 17725"/>
                  <a:gd name="T17" fmla="*/ 0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34">
                    <a:moveTo>
                      <a:pt x="588" y="0"/>
                    </a:moveTo>
                    <a:cubicBezTo>
                      <a:pt x="262" y="0"/>
                      <a:pt x="0" y="265"/>
                      <a:pt x="0" y="589"/>
                    </a:cubicBezTo>
                    <a:lnTo>
                      <a:pt x="0" y="2945"/>
                    </a:lnTo>
                    <a:cubicBezTo>
                      <a:pt x="0" y="3271"/>
                      <a:pt x="262" y="3534"/>
                      <a:pt x="588" y="3534"/>
                    </a:cubicBezTo>
                    <a:lnTo>
                      <a:pt x="17137" y="3534"/>
                    </a:lnTo>
                    <a:cubicBezTo>
                      <a:pt x="17463" y="3534"/>
                      <a:pt x="17725" y="3271"/>
                      <a:pt x="17725" y="2945"/>
                    </a:cubicBezTo>
                    <a:lnTo>
                      <a:pt x="17725" y="589"/>
                    </a:lnTo>
                    <a:cubicBezTo>
                      <a:pt x="17725" y="265"/>
                      <a:pt x="17463" y="0"/>
                      <a:pt x="17137" y="0"/>
                    </a:cubicBezTo>
                    <a:lnTo>
                      <a:pt x="588"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1" name="Freeform 613">
                <a:extLst>
                  <a:ext uri="{FF2B5EF4-FFF2-40B4-BE49-F238E27FC236}">
                    <a16:creationId xmlns:a16="http://schemas.microsoft.com/office/drawing/2014/main" id="{5394691A-3BC8-4ADA-F5C5-3B8D85AF083C}"/>
                  </a:ext>
                </a:extLst>
              </p:cNvPr>
              <p:cNvSpPr>
                <a:spLocks/>
              </p:cNvSpPr>
              <p:nvPr/>
            </p:nvSpPr>
            <p:spPr bwMode="auto">
              <a:xfrm>
                <a:off x="1881" y="236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2" name="Freeform 614">
                <a:extLst>
                  <a:ext uri="{FF2B5EF4-FFF2-40B4-BE49-F238E27FC236}">
                    <a16:creationId xmlns:a16="http://schemas.microsoft.com/office/drawing/2014/main" id="{0C7C6461-5BC9-27CA-5C76-06BDE82AAB2B}"/>
                  </a:ext>
                </a:extLst>
              </p:cNvPr>
              <p:cNvSpPr>
                <a:spLocks/>
              </p:cNvSpPr>
              <p:nvPr/>
            </p:nvSpPr>
            <p:spPr bwMode="auto">
              <a:xfrm>
                <a:off x="1881" y="2926"/>
                <a:ext cx="1886" cy="376"/>
              </a:xfrm>
              <a:custGeom>
                <a:avLst/>
                <a:gdLst>
                  <a:gd name="T0" fmla="*/ 589 w 17725"/>
                  <a:gd name="T1" fmla="*/ 0 h 3542"/>
                  <a:gd name="T2" fmla="*/ 0 w 17725"/>
                  <a:gd name="T3" fmla="*/ 590 h 3542"/>
                  <a:gd name="T4" fmla="*/ 0 w 17725"/>
                  <a:gd name="T5" fmla="*/ 2951 h 3542"/>
                  <a:gd name="T6" fmla="*/ 589 w 17725"/>
                  <a:gd name="T7" fmla="*/ 3542 h 3542"/>
                  <a:gd name="T8" fmla="*/ 17135 w 17725"/>
                  <a:gd name="T9" fmla="*/ 3542 h 3542"/>
                  <a:gd name="T10" fmla="*/ 17725 w 17725"/>
                  <a:gd name="T11" fmla="*/ 2951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1"/>
                    </a:lnTo>
                    <a:cubicBezTo>
                      <a:pt x="0" y="3278"/>
                      <a:pt x="264" y="3542"/>
                      <a:pt x="589" y="3542"/>
                    </a:cubicBezTo>
                    <a:lnTo>
                      <a:pt x="17135" y="3542"/>
                    </a:lnTo>
                    <a:cubicBezTo>
                      <a:pt x="17461" y="3542"/>
                      <a:pt x="17725" y="3278"/>
                      <a:pt x="17725" y="2951"/>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3" name="Freeform 615">
                <a:extLst>
                  <a:ext uri="{FF2B5EF4-FFF2-40B4-BE49-F238E27FC236}">
                    <a16:creationId xmlns:a16="http://schemas.microsoft.com/office/drawing/2014/main" id="{A2AB50AA-6F0B-2609-CAED-8C1562FC1A59}"/>
                  </a:ext>
                </a:extLst>
              </p:cNvPr>
              <p:cNvSpPr>
                <a:spLocks/>
              </p:cNvSpPr>
              <p:nvPr/>
            </p:nvSpPr>
            <p:spPr bwMode="auto">
              <a:xfrm>
                <a:off x="1881" y="3492"/>
                <a:ext cx="1886" cy="377"/>
              </a:xfrm>
              <a:custGeom>
                <a:avLst/>
                <a:gdLst>
                  <a:gd name="T0" fmla="*/ 589 w 17725"/>
                  <a:gd name="T1" fmla="*/ 0 h 3542"/>
                  <a:gd name="T2" fmla="*/ 0 w 17725"/>
                  <a:gd name="T3" fmla="*/ 590 h 3542"/>
                  <a:gd name="T4" fmla="*/ 0 w 17725"/>
                  <a:gd name="T5" fmla="*/ 2952 h 3542"/>
                  <a:gd name="T6" fmla="*/ 589 w 17725"/>
                  <a:gd name="T7" fmla="*/ 3542 h 3542"/>
                  <a:gd name="T8" fmla="*/ 17135 w 17725"/>
                  <a:gd name="T9" fmla="*/ 3542 h 3542"/>
                  <a:gd name="T10" fmla="*/ 17725 w 17725"/>
                  <a:gd name="T11" fmla="*/ 2952 h 3542"/>
                  <a:gd name="T12" fmla="*/ 17725 w 17725"/>
                  <a:gd name="T13" fmla="*/ 590 h 3542"/>
                  <a:gd name="T14" fmla="*/ 17135 w 17725"/>
                  <a:gd name="T15" fmla="*/ 0 h 3542"/>
                  <a:gd name="T16" fmla="*/ 589 w 17725"/>
                  <a:gd name="T17" fmla="*/ 0 h 3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25" h="3542">
                    <a:moveTo>
                      <a:pt x="589" y="0"/>
                    </a:moveTo>
                    <a:cubicBezTo>
                      <a:pt x="264" y="0"/>
                      <a:pt x="0" y="265"/>
                      <a:pt x="0" y="590"/>
                    </a:cubicBezTo>
                    <a:lnTo>
                      <a:pt x="0" y="2952"/>
                    </a:lnTo>
                    <a:cubicBezTo>
                      <a:pt x="0" y="3278"/>
                      <a:pt x="264" y="3542"/>
                      <a:pt x="589" y="3542"/>
                    </a:cubicBezTo>
                    <a:lnTo>
                      <a:pt x="17135" y="3542"/>
                    </a:lnTo>
                    <a:cubicBezTo>
                      <a:pt x="17461" y="3542"/>
                      <a:pt x="17725" y="3278"/>
                      <a:pt x="17725" y="2952"/>
                    </a:cubicBezTo>
                    <a:lnTo>
                      <a:pt x="17725" y="590"/>
                    </a:lnTo>
                    <a:cubicBezTo>
                      <a:pt x="17725" y="265"/>
                      <a:pt x="17461" y="0"/>
                      <a:pt x="17135" y="0"/>
                    </a:cubicBezTo>
                    <a:lnTo>
                      <a:pt x="589" y="0"/>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4" name="Freeform 616">
                <a:extLst>
                  <a:ext uri="{FF2B5EF4-FFF2-40B4-BE49-F238E27FC236}">
                    <a16:creationId xmlns:a16="http://schemas.microsoft.com/office/drawing/2014/main" id="{4E6B6CC9-7906-51B6-4F38-F57C530EA275}"/>
                  </a:ext>
                </a:extLst>
              </p:cNvPr>
              <p:cNvSpPr>
                <a:spLocks/>
              </p:cNvSpPr>
              <p:nvPr/>
            </p:nvSpPr>
            <p:spPr bwMode="auto">
              <a:xfrm>
                <a:off x="4037" y="1235"/>
                <a:ext cx="403" cy="2695"/>
              </a:xfrm>
              <a:custGeom>
                <a:avLst/>
                <a:gdLst>
                  <a:gd name="T0" fmla="*/ 1896 w 1896"/>
                  <a:gd name="T1" fmla="*/ 316 h 12666"/>
                  <a:gd name="T2" fmla="*/ 1581 w 1896"/>
                  <a:gd name="T3" fmla="*/ 0 h 12666"/>
                  <a:gd name="T4" fmla="*/ 317 w 1896"/>
                  <a:gd name="T5" fmla="*/ 0 h 12666"/>
                  <a:gd name="T6" fmla="*/ 0 w 1896"/>
                  <a:gd name="T7" fmla="*/ 316 h 12666"/>
                  <a:gd name="T8" fmla="*/ 0 w 1896"/>
                  <a:gd name="T9" fmla="*/ 12350 h 12666"/>
                  <a:gd name="T10" fmla="*/ 317 w 1896"/>
                  <a:gd name="T11" fmla="*/ 12666 h 12666"/>
                  <a:gd name="T12" fmla="*/ 1581 w 1896"/>
                  <a:gd name="T13" fmla="*/ 12666 h 12666"/>
                  <a:gd name="T14" fmla="*/ 1896 w 1896"/>
                  <a:gd name="T15" fmla="*/ 12350 h 12666"/>
                  <a:gd name="T16" fmla="*/ 1896 w 1896"/>
                  <a:gd name="T17" fmla="*/ 316 h 12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6" h="12666">
                    <a:moveTo>
                      <a:pt x="1896" y="316"/>
                    </a:moveTo>
                    <a:cubicBezTo>
                      <a:pt x="1896" y="141"/>
                      <a:pt x="1755" y="0"/>
                      <a:pt x="1581" y="0"/>
                    </a:cubicBezTo>
                    <a:lnTo>
                      <a:pt x="317" y="0"/>
                    </a:lnTo>
                    <a:cubicBezTo>
                      <a:pt x="142" y="0"/>
                      <a:pt x="0" y="141"/>
                      <a:pt x="0" y="316"/>
                    </a:cubicBezTo>
                    <a:lnTo>
                      <a:pt x="0" y="12350"/>
                    </a:lnTo>
                    <a:cubicBezTo>
                      <a:pt x="0" y="12525"/>
                      <a:pt x="142" y="12666"/>
                      <a:pt x="317" y="12666"/>
                    </a:cubicBezTo>
                    <a:lnTo>
                      <a:pt x="1581" y="12666"/>
                    </a:lnTo>
                    <a:cubicBezTo>
                      <a:pt x="1755" y="12666"/>
                      <a:pt x="1896" y="12525"/>
                      <a:pt x="1896" y="12350"/>
                    </a:cubicBezTo>
                    <a:lnTo>
                      <a:pt x="1896" y="316"/>
                    </a:lnTo>
                    <a:close/>
                  </a:path>
                </a:pathLst>
              </a:custGeom>
              <a:solidFill>
                <a:schemeClr val="bg1"/>
              </a:solidFill>
              <a:ln w="15875" cap="rnd">
                <a:solidFill>
                  <a:srgbClr val="000000"/>
                </a:solidFill>
                <a:prstDash val="solid"/>
                <a:round/>
                <a:headEnd/>
                <a:tailEnd/>
              </a:ln>
            </p:spPr>
            <p:txBody>
              <a:bodyPr/>
              <a:lstStyle/>
              <a:p>
                <a:endParaRPr lang="nl-NL"/>
              </a:p>
            </p:txBody>
          </p:sp>
          <p:sp>
            <p:nvSpPr>
              <p:cNvPr id="33385" name="Freeform 617">
                <a:extLst>
                  <a:ext uri="{FF2B5EF4-FFF2-40B4-BE49-F238E27FC236}">
                    <a16:creationId xmlns:a16="http://schemas.microsoft.com/office/drawing/2014/main" id="{28F22175-E33A-5E97-A77E-6FC88C632713}"/>
                  </a:ext>
                </a:extLst>
              </p:cNvPr>
              <p:cNvSpPr>
                <a:spLocks/>
              </p:cNvSpPr>
              <p:nvPr/>
            </p:nvSpPr>
            <p:spPr bwMode="auto">
              <a:xfrm>
                <a:off x="1207" y="1235"/>
                <a:ext cx="404" cy="2695"/>
              </a:xfrm>
              <a:custGeom>
                <a:avLst/>
                <a:gdLst>
                  <a:gd name="T0" fmla="*/ 3800 w 3800"/>
                  <a:gd name="T1" fmla="*/ 632 h 25333"/>
                  <a:gd name="T2" fmla="*/ 3166 w 3800"/>
                  <a:gd name="T3" fmla="*/ 0 h 25333"/>
                  <a:gd name="T4" fmla="*/ 634 w 3800"/>
                  <a:gd name="T5" fmla="*/ 0 h 25333"/>
                  <a:gd name="T6" fmla="*/ 0 w 3800"/>
                  <a:gd name="T7" fmla="*/ 632 h 25333"/>
                  <a:gd name="T8" fmla="*/ 0 w 3800"/>
                  <a:gd name="T9" fmla="*/ 24701 h 25333"/>
                  <a:gd name="T10" fmla="*/ 634 w 3800"/>
                  <a:gd name="T11" fmla="*/ 25333 h 25333"/>
                  <a:gd name="T12" fmla="*/ 3166 w 3800"/>
                  <a:gd name="T13" fmla="*/ 25333 h 25333"/>
                  <a:gd name="T14" fmla="*/ 3800 w 3800"/>
                  <a:gd name="T15" fmla="*/ 24701 h 25333"/>
                  <a:gd name="T16" fmla="*/ 3800 w 3800"/>
                  <a:gd name="T17" fmla="*/ 632 h 25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0" h="25333">
                    <a:moveTo>
                      <a:pt x="3800" y="632"/>
                    </a:moveTo>
                    <a:cubicBezTo>
                      <a:pt x="3800" y="283"/>
                      <a:pt x="3517" y="0"/>
                      <a:pt x="3166" y="0"/>
                    </a:cubicBezTo>
                    <a:lnTo>
                      <a:pt x="634" y="0"/>
                    </a:lnTo>
                    <a:cubicBezTo>
                      <a:pt x="284" y="0"/>
                      <a:pt x="0" y="283"/>
                      <a:pt x="0" y="632"/>
                    </a:cubicBezTo>
                    <a:lnTo>
                      <a:pt x="0" y="24701"/>
                    </a:lnTo>
                    <a:cubicBezTo>
                      <a:pt x="0" y="25050"/>
                      <a:pt x="284" y="25333"/>
                      <a:pt x="634" y="25333"/>
                    </a:cubicBezTo>
                    <a:lnTo>
                      <a:pt x="3166" y="25333"/>
                    </a:lnTo>
                    <a:cubicBezTo>
                      <a:pt x="3517" y="25333"/>
                      <a:pt x="3800" y="25050"/>
                      <a:pt x="3800" y="24701"/>
                    </a:cubicBezTo>
                    <a:lnTo>
                      <a:pt x="3800" y="632"/>
                    </a:lnTo>
                    <a:close/>
                  </a:path>
                </a:pathLst>
              </a:custGeom>
              <a:solidFill>
                <a:schemeClr val="bg1"/>
              </a:solidFill>
              <a:ln w="15875" cap="rnd">
                <a:solidFill>
                  <a:srgbClr val="000000"/>
                </a:solidFill>
                <a:prstDash val="solid"/>
                <a:round/>
                <a:headEnd/>
                <a:tailEnd/>
              </a:ln>
            </p:spPr>
            <p:txBody>
              <a:bodyPr/>
              <a:lstStyle/>
              <a:p>
                <a:endParaRPr lang="nl-NL"/>
              </a:p>
            </p:txBody>
          </p:sp>
          <p:grpSp>
            <p:nvGrpSpPr>
              <p:cNvPr id="33386" name="Group 618">
                <a:extLst>
                  <a:ext uri="{FF2B5EF4-FFF2-40B4-BE49-F238E27FC236}">
                    <a16:creationId xmlns:a16="http://schemas.microsoft.com/office/drawing/2014/main" id="{B45E0004-3CC5-55EB-41B6-D684395A0DAD}"/>
                  </a:ext>
                </a:extLst>
              </p:cNvPr>
              <p:cNvGrpSpPr>
                <a:grpSpLocks/>
              </p:cNvGrpSpPr>
              <p:nvPr/>
            </p:nvGrpSpPr>
            <p:grpSpPr bwMode="auto">
              <a:xfrm>
                <a:off x="1611" y="1360"/>
                <a:ext cx="270" cy="122"/>
                <a:chOff x="1611" y="1360"/>
                <a:chExt cx="270" cy="122"/>
              </a:xfrm>
            </p:grpSpPr>
            <p:sp>
              <p:nvSpPr>
                <p:cNvPr id="33387" name="Freeform 619">
                  <a:extLst>
                    <a:ext uri="{FF2B5EF4-FFF2-40B4-BE49-F238E27FC236}">
                      <a16:creationId xmlns:a16="http://schemas.microsoft.com/office/drawing/2014/main" id="{A1AA910B-96CA-16A8-EDE7-98CD6CEFC1F1}"/>
                    </a:ext>
                  </a:extLst>
                </p:cNvPr>
                <p:cNvSpPr>
                  <a:spLocks noEditPoints="1"/>
                </p:cNvSpPr>
                <p:nvPr/>
              </p:nvSpPr>
              <p:spPr bwMode="auto">
                <a:xfrm>
                  <a:off x="1611" y="1360"/>
                  <a:ext cx="270" cy="122"/>
                </a:xfrm>
                <a:custGeom>
                  <a:avLst/>
                  <a:gdLst>
                    <a:gd name="T0" fmla="*/ 102 w 270"/>
                    <a:gd name="T1" fmla="*/ 41 h 122"/>
                    <a:gd name="T2" fmla="*/ 168 w 270"/>
                    <a:gd name="T3" fmla="*/ 41 h 122"/>
                    <a:gd name="T4" fmla="*/ 168 w 270"/>
                    <a:gd name="T5" fmla="*/ 82 h 122"/>
                    <a:gd name="T6" fmla="*/ 102 w 270"/>
                    <a:gd name="T7" fmla="*/ 82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2"/>
                      </a:lnTo>
                      <a:lnTo>
                        <a:pt x="102" y="82"/>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88" name="Rectangle 620">
                  <a:extLst>
                    <a:ext uri="{FF2B5EF4-FFF2-40B4-BE49-F238E27FC236}">
                      <a16:creationId xmlns:a16="http://schemas.microsoft.com/office/drawing/2014/main" id="{C452331D-D38D-17A8-B737-89AE64788D55}"/>
                    </a:ext>
                  </a:extLst>
                </p:cNvPr>
                <p:cNvSpPr>
                  <a:spLocks noChangeArrowheads="1"/>
                </p:cNvSpPr>
                <p:nvPr/>
              </p:nvSpPr>
              <p:spPr bwMode="auto">
                <a:xfrm>
                  <a:off x="1713" y="1401"/>
                  <a:ext cx="66" cy="41"/>
                </a:xfrm>
                <a:prstGeom prst="rect">
                  <a:avLst/>
                </a:prstGeom>
                <a:solidFill>
                  <a:schemeClr val="bg1"/>
                </a:solidFill>
                <a:ln w="3175" cap="rnd">
                  <a:solidFill>
                    <a:srgbClr val="000000"/>
                  </a:solidFill>
                  <a:round/>
                  <a:headEnd/>
                  <a:tailEnd/>
                </a:ln>
              </p:spPr>
              <p:txBody>
                <a:bodyPr/>
                <a:lstStyle/>
                <a:p>
                  <a:endParaRPr lang="nl-NL"/>
                </a:p>
              </p:txBody>
            </p:sp>
            <p:sp>
              <p:nvSpPr>
                <p:cNvPr id="33389" name="Freeform 621">
                  <a:extLst>
                    <a:ext uri="{FF2B5EF4-FFF2-40B4-BE49-F238E27FC236}">
                      <a16:creationId xmlns:a16="http://schemas.microsoft.com/office/drawing/2014/main" id="{B62E1FA4-4ACA-2C2F-5AD0-04BE2EFC42B6}"/>
                    </a:ext>
                  </a:extLst>
                </p:cNvPr>
                <p:cNvSpPr>
                  <a:spLocks/>
                </p:cNvSpPr>
                <p:nvPr/>
              </p:nvSpPr>
              <p:spPr bwMode="auto">
                <a:xfrm>
                  <a:off x="1611" y="136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90" name="Freeform 622">
                  <a:extLst>
                    <a:ext uri="{FF2B5EF4-FFF2-40B4-BE49-F238E27FC236}">
                      <a16:creationId xmlns:a16="http://schemas.microsoft.com/office/drawing/2014/main" id="{8C4A5867-A7FA-B951-0F4F-AE49DA0D45EB}"/>
                    </a:ext>
                  </a:extLst>
                </p:cNvPr>
                <p:cNvSpPr>
                  <a:spLocks/>
                </p:cNvSpPr>
                <p:nvPr/>
              </p:nvSpPr>
              <p:spPr bwMode="auto">
                <a:xfrm>
                  <a:off x="1758" y="136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91" name="Group 623">
                <a:extLst>
                  <a:ext uri="{FF2B5EF4-FFF2-40B4-BE49-F238E27FC236}">
                    <a16:creationId xmlns:a16="http://schemas.microsoft.com/office/drawing/2014/main" id="{30764CB4-22F1-AF13-4699-E5C4F3E356B3}"/>
                  </a:ext>
                </a:extLst>
              </p:cNvPr>
              <p:cNvGrpSpPr>
                <a:grpSpLocks/>
              </p:cNvGrpSpPr>
              <p:nvPr/>
            </p:nvGrpSpPr>
            <p:grpSpPr bwMode="auto">
              <a:xfrm>
                <a:off x="1611" y="1926"/>
                <a:ext cx="270" cy="122"/>
                <a:chOff x="1611" y="1926"/>
                <a:chExt cx="270" cy="122"/>
              </a:xfrm>
            </p:grpSpPr>
            <p:sp>
              <p:nvSpPr>
                <p:cNvPr id="33392" name="Freeform 624">
                  <a:extLst>
                    <a:ext uri="{FF2B5EF4-FFF2-40B4-BE49-F238E27FC236}">
                      <a16:creationId xmlns:a16="http://schemas.microsoft.com/office/drawing/2014/main" id="{D907C65B-2509-2771-F443-AC907028DE61}"/>
                    </a:ext>
                  </a:extLst>
                </p:cNvPr>
                <p:cNvSpPr>
                  <a:spLocks noEditPoints="1"/>
                </p:cNvSpPr>
                <p:nvPr/>
              </p:nvSpPr>
              <p:spPr bwMode="auto">
                <a:xfrm>
                  <a:off x="1611" y="1926"/>
                  <a:ext cx="270" cy="122"/>
                </a:xfrm>
                <a:custGeom>
                  <a:avLst/>
                  <a:gdLst>
                    <a:gd name="T0" fmla="*/ 102 w 270"/>
                    <a:gd name="T1" fmla="*/ 40 h 122"/>
                    <a:gd name="T2" fmla="*/ 168 w 270"/>
                    <a:gd name="T3" fmla="*/ 40 h 122"/>
                    <a:gd name="T4" fmla="*/ 168 w 270"/>
                    <a:gd name="T5" fmla="*/ 81 h 122"/>
                    <a:gd name="T6" fmla="*/ 102 w 270"/>
                    <a:gd name="T7" fmla="*/ 81 h 122"/>
                    <a:gd name="T8" fmla="*/ 102 w 270"/>
                    <a:gd name="T9" fmla="*/ 40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0"/>
                      </a:moveTo>
                      <a:lnTo>
                        <a:pt x="168" y="40"/>
                      </a:lnTo>
                      <a:lnTo>
                        <a:pt x="168" y="81"/>
                      </a:lnTo>
                      <a:lnTo>
                        <a:pt x="102" y="81"/>
                      </a:lnTo>
                      <a:lnTo>
                        <a:pt x="102" y="40"/>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93" name="Rectangle 625">
                  <a:extLst>
                    <a:ext uri="{FF2B5EF4-FFF2-40B4-BE49-F238E27FC236}">
                      <a16:creationId xmlns:a16="http://schemas.microsoft.com/office/drawing/2014/main" id="{C394D6A2-E1EC-320A-8485-7212B293872B}"/>
                    </a:ext>
                  </a:extLst>
                </p:cNvPr>
                <p:cNvSpPr>
                  <a:spLocks noChangeArrowheads="1"/>
                </p:cNvSpPr>
                <p:nvPr/>
              </p:nvSpPr>
              <p:spPr bwMode="auto">
                <a:xfrm>
                  <a:off x="1713" y="1966"/>
                  <a:ext cx="66" cy="41"/>
                </a:xfrm>
                <a:prstGeom prst="rect">
                  <a:avLst/>
                </a:prstGeom>
                <a:solidFill>
                  <a:schemeClr val="bg1"/>
                </a:solidFill>
                <a:ln w="3175" cap="rnd">
                  <a:solidFill>
                    <a:srgbClr val="000000"/>
                  </a:solidFill>
                  <a:round/>
                  <a:headEnd/>
                  <a:tailEnd/>
                </a:ln>
              </p:spPr>
              <p:txBody>
                <a:bodyPr/>
                <a:lstStyle/>
                <a:p>
                  <a:endParaRPr lang="nl-NL"/>
                </a:p>
              </p:txBody>
            </p:sp>
            <p:sp>
              <p:nvSpPr>
                <p:cNvPr id="33394" name="Freeform 626">
                  <a:extLst>
                    <a:ext uri="{FF2B5EF4-FFF2-40B4-BE49-F238E27FC236}">
                      <a16:creationId xmlns:a16="http://schemas.microsoft.com/office/drawing/2014/main" id="{83057360-D56F-704B-B2A6-1D47AAF5CE30}"/>
                    </a:ext>
                  </a:extLst>
                </p:cNvPr>
                <p:cNvSpPr>
                  <a:spLocks/>
                </p:cNvSpPr>
                <p:nvPr/>
              </p:nvSpPr>
              <p:spPr bwMode="auto">
                <a:xfrm>
                  <a:off x="1611" y="192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395" name="Freeform 627">
                  <a:extLst>
                    <a:ext uri="{FF2B5EF4-FFF2-40B4-BE49-F238E27FC236}">
                      <a16:creationId xmlns:a16="http://schemas.microsoft.com/office/drawing/2014/main" id="{2A54A0DC-BF81-7E38-316B-A5BDBD684272}"/>
                    </a:ext>
                  </a:extLst>
                </p:cNvPr>
                <p:cNvSpPr>
                  <a:spLocks/>
                </p:cNvSpPr>
                <p:nvPr/>
              </p:nvSpPr>
              <p:spPr bwMode="auto">
                <a:xfrm>
                  <a:off x="1758" y="192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396" name="Group 628">
                <a:extLst>
                  <a:ext uri="{FF2B5EF4-FFF2-40B4-BE49-F238E27FC236}">
                    <a16:creationId xmlns:a16="http://schemas.microsoft.com/office/drawing/2014/main" id="{8BE76FF9-1C9B-303C-5B2D-A114AAE049AD}"/>
                  </a:ext>
                </a:extLst>
              </p:cNvPr>
              <p:cNvGrpSpPr>
                <a:grpSpLocks/>
              </p:cNvGrpSpPr>
              <p:nvPr/>
            </p:nvGrpSpPr>
            <p:grpSpPr bwMode="auto">
              <a:xfrm>
                <a:off x="1611" y="2491"/>
                <a:ext cx="270" cy="122"/>
                <a:chOff x="1611" y="2491"/>
                <a:chExt cx="270" cy="122"/>
              </a:xfrm>
            </p:grpSpPr>
            <p:sp>
              <p:nvSpPr>
                <p:cNvPr id="33397" name="Freeform 629">
                  <a:extLst>
                    <a:ext uri="{FF2B5EF4-FFF2-40B4-BE49-F238E27FC236}">
                      <a16:creationId xmlns:a16="http://schemas.microsoft.com/office/drawing/2014/main" id="{373EE372-A354-526F-AC13-109A8450852D}"/>
                    </a:ext>
                  </a:extLst>
                </p:cNvPr>
                <p:cNvSpPr>
                  <a:spLocks noEditPoints="1"/>
                </p:cNvSpPr>
                <p:nvPr/>
              </p:nvSpPr>
              <p:spPr bwMode="auto">
                <a:xfrm>
                  <a:off x="1611" y="2491"/>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398" name="Rectangle 630">
                  <a:extLst>
                    <a:ext uri="{FF2B5EF4-FFF2-40B4-BE49-F238E27FC236}">
                      <a16:creationId xmlns:a16="http://schemas.microsoft.com/office/drawing/2014/main" id="{FFD11DF3-86C8-C6B0-4144-7D8100F8298F}"/>
                    </a:ext>
                  </a:extLst>
                </p:cNvPr>
                <p:cNvSpPr>
                  <a:spLocks noChangeArrowheads="1"/>
                </p:cNvSpPr>
                <p:nvPr/>
              </p:nvSpPr>
              <p:spPr bwMode="auto">
                <a:xfrm>
                  <a:off x="1713" y="2532"/>
                  <a:ext cx="66" cy="40"/>
                </a:xfrm>
                <a:prstGeom prst="rect">
                  <a:avLst/>
                </a:prstGeom>
                <a:solidFill>
                  <a:schemeClr val="bg1"/>
                </a:solidFill>
                <a:ln w="3175" cap="rnd">
                  <a:solidFill>
                    <a:srgbClr val="000000"/>
                  </a:solidFill>
                  <a:round/>
                  <a:headEnd/>
                  <a:tailEnd/>
                </a:ln>
              </p:spPr>
              <p:txBody>
                <a:bodyPr/>
                <a:lstStyle/>
                <a:p>
                  <a:endParaRPr lang="nl-NL"/>
                </a:p>
              </p:txBody>
            </p:sp>
            <p:sp>
              <p:nvSpPr>
                <p:cNvPr id="33399" name="Freeform 631">
                  <a:extLst>
                    <a:ext uri="{FF2B5EF4-FFF2-40B4-BE49-F238E27FC236}">
                      <a16:creationId xmlns:a16="http://schemas.microsoft.com/office/drawing/2014/main" id="{9C527300-E12D-46C9-FE78-1B968C06D7F4}"/>
                    </a:ext>
                  </a:extLst>
                </p:cNvPr>
                <p:cNvSpPr>
                  <a:spLocks/>
                </p:cNvSpPr>
                <p:nvPr/>
              </p:nvSpPr>
              <p:spPr bwMode="auto">
                <a:xfrm>
                  <a:off x="1611" y="2491"/>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400" name="Freeform 632">
                  <a:extLst>
                    <a:ext uri="{FF2B5EF4-FFF2-40B4-BE49-F238E27FC236}">
                      <a16:creationId xmlns:a16="http://schemas.microsoft.com/office/drawing/2014/main" id="{3D20E387-0AB4-3312-7030-72E2EB3DE6DA}"/>
                    </a:ext>
                  </a:extLst>
                </p:cNvPr>
                <p:cNvSpPr>
                  <a:spLocks/>
                </p:cNvSpPr>
                <p:nvPr/>
              </p:nvSpPr>
              <p:spPr bwMode="auto">
                <a:xfrm>
                  <a:off x="1758" y="2491"/>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01" name="Group 633">
                <a:extLst>
                  <a:ext uri="{FF2B5EF4-FFF2-40B4-BE49-F238E27FC236}">
                    <a16:creationId xmlns:a16="http://schemas.microsoft.com/office/drawing/2014/main" id="{54DCD876-CADE-32A8-E4F6-DE96E73DF6CA}"/>
                  </a:ext>
                </a:extLst>
              </p:cNvPr>
              <p:cNvGrpSpPr>
                <a:grpSpLocks/>
              </p:cNvGrpSpPr>
              <p:nvPr/>
            </p:nvGrpSpPr>
            <p:grpSpPr bwMode="auto">
              <a:xfrm>
                <a:off x="1611" y="3056"/>
                <a:ext cx="270" cy="122"/>
                <a:chOff x="1611" y="3056"/>
                <a:chExt cx="270" cy="122"/>
              </a:xfrm>
            </p:grpSpPr>
            <p:sp>
              <p:nvSpPr>
                <p:cNvPr id="33402" name="Freeform 634">
                  <a:extLst>
                    <a:ext uri="{FF2B5EF4-FFF2-40B4-BE49-F238E27FC236}">
                      <a16:creationId xmlns:a16="http://schemas.microsoft.com/office/drawing/2014/main" id="{4BA379B1-565E-FCFA-AF24-44811C62E62C}"/>
                    </a:ext>
                  </a:extLst>
                </p:cNvPr>
                <p:cNvSpPr>
                  <a:spLocks noEditPoints="1"/>
                </p:cNvSpPr>
                <p:nvPr/>
              </p:nvSpPr>
              <p:spPr bwMode="auto">
                <a:xfrm>
                  <a:off x="1611" y="3056"/>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403" name="Rectangle 635">
                  <a:extLst>
                    <a:ext uri="{FF2B5EF4-FFF2-40B4-BE49-F238E27FC236}">
                      <a16:creationId xmlns:a16="http://schemas.microsoft.com/office/drawing/2014/main" id="{ED1547AE-1B92-2915-6630-B7E62DB00494}"/>
                    </a:ext>
                  </a:extLst>
                </p:cNvPr>
                <p:cNvSpPr>
                  <a:spLocks noChangeArrowheads="1"/>
                </p:cNvSpPr>
                <p:nvPr/>
              </p:nvSpPr>
              <p:spPr bwMode="auto">
                <a:xfrm>
                  <a:off x="1713" y="3097"/>
                  <a:ext cx="66" cy="40"/>
                </a:xfrm>
                <a:prstGeom prst="rect">
                  <a:avLst/>
                </a:prstGeom>
                <a:solidFill>
                  <a:schemeClr val="bg1"/>
                </a:solidFill>
                <a:ln w="3175" cap="rnd">
                  <a:solidFill>
                    <a:srgbClr val="000000"/>
                  </a:solidFill>
                  <a:round/>
                  <a:headEnd/>
                  <a:tailEnd/>
                </a:ln>
              </p:spPr>
              <p:txBody>
                <a:bodyPr/>
                <a:lstStyle/>
                <a:p>
                  <a:endParaRPr lang="nl-NL"/>
                </a:p>
              </p:txBody>
            </p:sp>
            <p:sp>
              <p:nvSpPr>
                <p:cNvPr id="33404" name="Freeform 636">
                  <a:extLst>
                    <a:ext uri="{FF2B5EF4-FFF2-40B4-BE49-F238E27FC236}">
                      <a16:creationId xmlns:a16="http://schemas.microsoft.com/office/drawing/2014/main" id="{6CC0B98D-C1F0-C644-6699-8EE66CCCFD5E}"/>
                    </a:ext>
                  </a:extLst>
                </p:cNvPr>
                <p:cNvSpPr>
                  <a:spLocks/>
                </p:cNvSpPr>
                <p:nvPr/>
              </p:nvSpPr>
              <p:spPr bwMode="auto">
                <a:xfrm>
                  <a:off x="1611" y="3056"/>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405" name="Freeform 637">
                  <a:extLst>
                    <a:ext uri="{FF2B5EF4-FFF2-40B4-BE49-F238E27FC236}">
                      <a16:creationId xmlns:a16="http://schemas.microsoft.com/office/drawing/2014/main" id="{5C6D092E-8372-9A22-A026-3FFC164BE480}"/>
                    </a:ext>
                  </a:extLst>
                </p:cNvPr>
                <p:cNvSpPr>
                  <a:spLocks/>
                </p:cNvSpPr>
                <p:nvPr/>
              </p:nvSpPr>
              <p:spPr bwMode="auto">
                <a:xfrm>
                  <a:off x="1758" y="3056"/>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06" name="Group 638">
                <a:extLst>
                  <a:ext uri="{FF2B5EF4-FFF2-40B4-BE49-F238E27FC236}">
                    <a16:creationId xmlns:a16="http://schemas.microsoft.com/office/drawing/2014/main" id="{0AFCA811-5377-D285-E12E-0FBFB1948973}"/>
                  </a:ext>
                </a:extLst>
              </p:cNvPr>
              <p:cNvGrpSpPr>
                <a:grpSpLocks/>
              </p:cNvGrpSpPr>
              <p:nvPr/>
            </p:nvGrpSpPr>
            <p:grpSpPr bwMode="auto">
              <a:xfrm>
                <a:off x="1611" y="3620"/>
                <a:ext cx="270" cy="122"/>
                <a:chOff x="1611" y="3620"/>
                <a:chExt cx="270" cy="122"/>
              </a:xfrm>
            </p:grpSpPr>
            <p:sp>
              <p:nvSpPr>
                <p:cNvPr id="33407" name="Freeform 639">
                  <a:extLst>
                    <a:ext uri="{FF2B5EF4-FFF2-40B4-BE49-F238E27FC236}">
                      <a16:creationId xmlns:a16="http://schemas.microsoft.com/office/drawing/2014/main" id="{85AB0678-1F07-D11E-C8C8-CF002B525263}"/>
                    </a:ext>
                  </a:extLst>
                </p:cNvPr>
                <p:cNvSpPr>
                  <a:spLocks noEditPoints="1"/>
                </p:cNvSpPr>
                <p:nvPr/>
              </p:nvSpPr>
              <p:spPr bwMode="auto">
                <a:xfrm>
                  <a:off x="1611" y="3620"/>
                  <a:ext cx="270" cy="122"/>
                </a:xfrm>
                <a:custGeom>
                  <a:avLst/>
                  <a:gdLst>
                    <a:gd name="T0" fmla="*/ 102 w 270"/>
                    <a:gd name="T1" fmla="*/ 41 h 122"/>
                    <a:gd name="T2" fmla="*/ 168 w 270"/>
                    <a:gd name="T3" fmla="*/ 41 h 122"/>
                    <a:gd name="T4" fmla="*/ 168 w 270"/>
                    <a:gd name="T5" fmla="*/ 81 h 122"/>
                    <a:gd name="T6" fmla="*/ 102 w 270"/>
                    <a:gd name="T7" fmla="*/ 81 h 122"/>
                    <a:gd name="T8" fmla="*/ 102 w 270"/>
                    <a:gd name="T9" fmla="*/ 41 h 122"/>
                    <a:gd name="T10" fmla="*/ 122 w 270"/>
                    <a:gd name="T11" fmla="*/ 122 h 122"/>
                    <a:gd name="T12" fmla="*/ 0 w 270"/>
                    <a:gd name="T13" fmla="*/ 61 h 122"/>
                    <a:gd name="T14" fmla="*/ 122 w 270"/>
                    <a:gd name="T15" fmla="*/ 0 h 122"/>
                    <a:gd name="T16" fmla="*/ 122 w 270"/>
                    <a:gd name="T17" fmla="*/ 122 h 122"/>
                    <a:gd name="T18" fmla="*/ 147 w 270"/>
                    <a:gd name="T19" fmla="*/ 0 h 122"/>
                    <a:gd name="T20" fmla="*/ 270 w 270"/>
                    <a:gd name="T21" fmla="*/ 61 h 122"/>
                    <a:gd name="T22" fmla="*/ 147 w 270"/>
                    <a:gd name="T23" fmla="*/ 122 h 122"/>
                    <a:gd name="T24" fmla="*/ 147 w 27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22">
                      <a:moveTo>
                        <a:pt x="102" y="41"/>
                      </a:moveTo>
                      <a:lnTo>
                        <a:pt x="168" y="41"/>
                      </a:lnTo>
                      <a:lnTo>
                        <a:pt x="168" y="81"/>
                      </a:lnTo>
                      <a:lnTo>
                        <a:pt x="102" y="81"/>
                      </a:lnTo>
                      <a:lnTo>
                        <a:pt x="102" y="41"/>
                      </a:lnTo>
                      <a:close/>
                      <a:moveTo>
                        <a:pt x="122" y="122"/>
                      </a:moveTo>
                      <a:lnTo>
                        <a:pt x="0" y="61"/>
                      </a:lnTo>
                      <a:lnTo>
                        <a:pt x="122" y="0"/>
                      </a:lnTo>
                      <a:lnTo>
                        <a:pt x="122" y="122"/>
                      </a:lnTo>
                      <a:close/>
                      <a:moveTo>
                        <a:pt x="147" y="0"/>
                      </a:moveTo>
                      <a:lnTo>
                        <a:pt x="270" y="61"/>
                      </a:lnTo>
                      <a:lnTo>
                        <a:pt x="147" y="122"/>
                      </a:lnTo>
                      <a:lnTo>
                        <a:pt x="14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3408" name="Rectangle 640">
                  <a:extLst>
                    <a:ext uri="{FF2B5EF4-FFF2-40B4-BE49-F238E27FC236}">
                      <a16:creationId xmlns:a16="http://schemas.microsoft.com/office/drawing/2014/main" id="{5DBD6079-B46D-FFC4-678F-7D0ACD8767EC}"/>
                    </a:ext>
                  </a:extLst>
                </p:cNvPr>
                <p:cNvSpPr>
                  <a:spLocks noChangeArrowheads="1"/>
                </p:cNvSpPr>
                <p:nvPr/>
              </p:nvSpPr>
              <p:spPr bwMode="auto">
                <a:xfrm>
                  <a:off x="1713" y="3661"/>
                  <a:ext cx="66" cy="40"/>
                </a:xfrm>
                <a:prstGeom prst="rect">
                  <a:avLst/>
                </a:prstGeom>
                <a:solidFill>
                  <a:schemeClr val="bg1"/>
                </a:solidFill>
                <a:ln w="3175" cap="rnd">
                  <a:solidFill>
                    <a:srgbClr val="000000"/>
                  </a:solidFill>
                  <a:round/>
                  <a:headEnd/>
                  <a:tailEnd/>
                </a:ln>
              </p:spPr>
              <p:txBody>
                <a:bodyPr/>
                <a:lstStyle/>
                <a:p>
                  <a:endParaRPr lang="nl-NL"/>
                </a:p>
              </p:txBody>
            </p:sp>
            <p:sp>
              <p:nvSpPr>
                <p:cNvPr id="33409" name="Freeform 641">
                  <a:extLst>
                    <a:ext uri="{FF2B5EF4-FFF2-40B4-BE49-F238E27FC236}">
                      <a16:creationId xmlns:a16="http://schemas.microsoft.com/office/drawing/2014/main" id="{3C486A41-ABA8-EE80-3805-4B135B593514}"/>
                    </a:ext>
                  </a:extLst>
                </p:cNvPr>
                <p:cNvSpPr>
                  <a:spLocks/>
                </p:cNvSpPr>
                <p:nvPr/>
              </p:nvSpPr>
              <p:spPr bwMode="auto">
                <a:xfrm>
                  <a:off x="1611" y="3620"/>
                  <a:ext cx="122" cy="122"/>
                </a:xfrm>
                <a:custGeom>
                  <a:avLst/>
                  <a:gdLst>
                    <a:gd name="T0" fmla="*/ 122 w 122"/>
                    <a:gd name="T1" fmla="*/ 122 h 122"/>
                    <a:gd name="T2" fmla="*/ 0 w 122"/>
                    <a:gd name="T3" fmla="*/ 61 h 122"/>
                    <a:gd name="T4" fmla="*/ 122 w 122"/>
                    <a:gd name="T5" fmla="*/ 0 h 122"/>
                    <a:gd name="T6" fmla="*/ 122 w 122"/>
                    <a:gd name="T7" fmla="*/ 122 h 122"/>
                  </a:gdLst>
                  <a:ahLst/>
                  <a:cxnLst>
                    <a:cxn ang="0">
                      <a:pos x="T0" y="T1"/>
                    </a:cxn>
                    <a:cxn ang="0">
                      <a:pos x="T2" y="T3"/>
                    </a:cxn>
                    <a:cxn ang="0">
                      <a:pos x="T4" y="T5"/>
                    </a:cxn>
                    <a:cxn ang="0">
                      <a:pos x="T6" y="T7"/>
                    </a:cxn>
                  </a:cxnLst>
                  <a:rect l="0" t="0" r="r" b="b"/>
                  <a:pathLst>
                    <a:path w="122" h="122">
                      <a:moveTo>
                        <a:pt x="122" y="122"/>
                      </a:moveTo>
                      <a:lnTo>
                        <a:pt x="0" y="61"/>
                      </a:lnTo>
                      <a:lnTo>
                        <a:pt x="122" y="0"/>
                      </a:lnTo>
                      <a:lnTo>
                        <a:pt x="122" y="122"/>
                      </a:lnTo>
                    </a:path>
                  </a:pathLst>
                </a:custGeom>
                <a:solidFill>
                  <a:schemeClr val="bg1"/>
                </a:solidFill>
                <a:ln w="3175" cap="rnd">
                  <a:solidFill>
                    <a:srgbClr val="000000"/>
                  </a:solidFill>
                  <a:prstDash val="solid"/>
                  <a:round/>
                  <a:headEnd/>
                  <a:tailEnd/>
                </a:ln>
              </p:spPr>
              <p:txBody>
                <a:bodyPr/>
                <a:lstStyle/>
                <a:p>
                  <a:endParaRPr lang="nl-NL"/>
                </a:p>
              </p:txBody>
            </p:sp>
            <p:sp>
              <p:nvSpPr>
                <p:cNvPr id="33410" name="Freeform 642">
                  <a:extLst>
                    <a:ext uri="{FF2B5EF4-FFF2-40B4-BE49-F238E27FC236}">
                      <a16:creationId xmlns:a16="http://schemas.microsoft.com/office/drawing/2014/main" id="{F7D278EC-5E74-2EE6-FCE3-8538A14734CC}"/>
                    </a:ext>
                  </a:extLst>
                </p:cNvPr>
                <p:cNvSpPr>
                  <a:spLocks/>
                </p:cNvSpPr>
                <p:nvPr/>
              </p:nvSpPr>
              <p:spPr bwMode="auto">
                <a:xfrm>
                  <a:off x="1758" y="3620"/>
                  <a:ext cx="123" cy="122"/>
                </a:xfrm>
                <a:custGeom>
                  <a:avLst/>
                  <a:gdLst>
                    <a:gd name="T0" fmla="*/ 0 w 123"/>
                    <a:gd name="T1" fmla="*/ 0 h 122"/>
                    <a:gd name="T2" fmla="*/ 123 w 123"/>
                    <a:gd name="T3" fmla="*/ 61 h 122"/>
                    <a:gd name="T4" fmla="*/ 0 w 123"/>
                    <a:gd name="T5" fmla="*/ 122 h 122"/>
                    <a:gd name="T6" fmla="*/ 0 w 123"/>
                    <a:gd name="T7" fmla="*/ 0 h 122"/>
                  </a:gdLst>
                  <a:ahLst/>
                  <a:cxnLst>
                    <a:cxn ang="0">
                      <a:pos x="T0" y="T1"/>
                    </a:cxn>
                    <a:cxn ang="0">
                      <a:pos x="T2" y="T3"/>
                    </a:cxn>
                    <a:cxn ang="0">
                      <a:pos x="T4" y="T5"/>
                    </a:cxn>
                    <a:cxn ang="0">
                      <a:pos x="T6" y="T7"/>
                    </a:cxn>
                  </a:cxnLst>
                  <a:rect l="0" t="0" r="r" b="b"/>
                  <a:pathLst>
                    <a:path w="123" h="122">
                      <a:moveTo>
                        <a:pt x="0" y="0"/>
                      </a:moveTo>
                      <a:lnTo>
                        <a:pt x="123" y="61"/>
                      </a:lnTo>
                      <a:lnTo>
                        <a:pt x="0" y="122"/>
                      </a:lnTo>
                      <a:lnTo>
                        <a:pt x="0" y="0"/>
                      </a:lnTo>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11" name="Group 643">
                <a:extLst>
                  <a:ext uri="{FF2B5EF4-FFF2-40B4-BE49-F238E27FC236}">
                    <a16:creationId xmlns:a16="http://schemas.microsoft.com/office/drawing/2014/main" id="{0ED97B69-79EE-6F06-7A52-4D0780CDD78B}"/>
                  </a:ext>
                </a:extLst>
              </p:cNvPr>
              <p:cNvGrpSpPr>
                <a:grpSpLocks/>
              </p:cNvGrpSpPr>
              <p:nvPr/>
            </p:nvGrpSpPr>
            <p:grpSpPr bwMode="auto">
              <a:xfrm>
                <a:off x="2782" y="1603"/>
                <a:ext cx="82" cy="195"/>
                <a:chOff x="2782" y="1603"/>
                <a:chExt cx="82" cy="195"/>
              </a:xfrm>
            </p:grpSpPr>
            <p:sp>
              <p:nvSpPr>
                <p:cNvPr id="33412" name="Freeform 644">
                  <a:extLst>
                    <a:ext uri="{FF2B5EF4-FFF2-40B4-BE49-F238E27FC236}">
                      <a16:creationId xmlns:a16="http://schemas.microsoft.com/office/drawing/2014/main" id="{E38ED02C-7101-1DA8-1B46-D3304E5D3CB8}"/>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413" name="Freeform 645">
                  <a:extLst>
                    <a:ext uri="{FF2B5EF4-FFF2-40B4-BE49-F238E27FC236}">
                      <a16:creationId xmlns:a16="http://schemas.microsoft.com/office/drawing/2014/main" id="{9278C7A1-A11E-7306-BCA3-480833886A53}"/>
                    </a:ext>
                  </a:extLst>
                </p:cNvPr>
                <p:cNvSpPr>
                  <a:spLocks noEditPoints="1"/>
                </p:cNvSpPr>
                <p:nvPr/>
              </p:nvSpPr>
              <p:spPr bwMode="auto">
                <a:xfrm>
                  <a:off x="2782" y="1603"/>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3"/>
                        <a:pt x="418" y="1259"/>
                        <a:pt x="383" y="1259"/>
                      </a:cubicBezTo>
                      <a:cubicBezTo>
                        <a:pt x="347" y="1259"/>
                        <a:pt x="318" y="1233"/>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14" name="Group 646">
                <a:extLst>
                  <a:ext uri="{FF2B5EF4-FFF2-40B4-BE49-F238E27FC236}">
                    <a16:creationId xmlns:a16="http://schemas.microsoft.com/office/drawing/2014/main" id="{66F54D1C-4599-F418-AFAA-CE2A7DD62140}"/>
                  </a:ext>
                </a:extLst>
              </p:cNvPr>
              <p:cNvGrpSpPr>
                <a:grpSpLocks/>
              </p:cNvGrpSpPr>
              <p:nvPr/>
            </p:nvGrpSpPr>
            <p:grpSpPr bwMode="auto">
              <a:xfrm>
                <a:off x="2782" y="2167"/>
                <a:ext cx="82" cy="195"/>
                <a:chOff x="2782" y="2167"/>
                <a:chExt cx="82" cy="195"/>
              </a:xfrm>
            </p:grpSpPr>
            <p:sp>
              <p:nvSpPr>
                <p:cNvPr id="33415" name="Freeform 647">
                  <a:extLst>
                    <a:ext uri="{FF2B5EF4-FFF2-40B4-BE49-F238E27FC236}">
                      <a16:creationId xmlns:a16="http://schemas.microsoft.com/office/drawing/2014/main" id="{26BF5756-0477-DF2B-018F-02AEDD61585E}"/>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0">
                  <a:solidFill>
                    <a:srgbClr val="000000"/>
                  </a:solidFill>
                  <a:prstDash val="solid"/>
                  <a:round/>
                  <a:headEnd/>
                  <a:tailEnd/>
                </a:ln>
              </p:spPr>
              <p:txBody>
                <a:bodyPr/>
                <a:lstStyle/>
                <a:p>
                  <a:endParaRPr lang="nl-NL"/>
                </a:p>
              </p:txBody>
            </p:sp>
            <p:sp>
              <p:nvSpPr>
                <p:cNvPr id="33416" name="Freeform 648">
                  <a:extLst>
                    <a:ext uri="{FF2B5EF4-FFF2-40B4-BE49-F238E27FC236}">
                      <a16:creationId xmlns:a16="http://schemas.microsoft.com/office/drawing/2014/main" id="{06587191-1CE9-EBDF-DEB8-4BB5E06F3076}"/>
                    </a:ext>
                  </a:extLst>
                </p:cNvPr>
                <p:cNvSpPr>
                  <a:spLocks noEditPoints="1"/>
                </p:cNvSpPr>
                <p:nvPr/>
              </p:nvSpPr>
              <p:spPr bwMode="auto">
                <a:xfrm>
                  <a:off x="2782" y="2167"/>
                  <a:ext cx="82" cy="195"/>
                </a:xfrm>
                <a:custGeom>
                  <a:avLst/>
                  <a:gdLst>
                    <a:gd name="T0" fmla="*/ 446 w 766"/>
                    <a:gd name="T1" fmla="*/ 63 h 1833"/>
                    <a:gd name="T2" fmla="*/ 446 w 766"/>
                    <a:gd name="T3" fmla="*/ 1196 h 1833"/>
                    <a:gd name="T4" fmla="*/ 383 w 766"/>
                    <a:gd name="T5" fmla="*/ 1259 h 1833"/>
                    <a:gd name="T6" fmla="*/ 318 w 766"/>
                    <a:gd name="T7" fmla="*/ 1196 h 1833"/>
                    <a:gd name="T8" fmla="*/ 318 w 766"/>
                    <a:gd name="T9" fmla="*/ 63 h 1833"/>
                    <a:gd name="T10" fmla="*/ 383 w 766"/>
                    <a:gd name="T11" fmla="*/ 0 h 1833"/>
                    <a:gd name="T12" fmla="*/ 446 w 766"/>
                    <a:gd name="T13" fmla="*/ 63 h 1833"/>
                    <a:gd name="T14" fmla="*/ 766 w 766"/>
                    <a:gd name="T15" fmla="*/ 1068 h 1833"/>
                    <a:gd name="T16" fmla="*/ 383 w 766"/>
                    <a:gd name="T17" fmla="*/ 1833 h 1833"/>
                    <a:gd name="T18" fmla="*/ 0 w 766"/>
                    <a:gd name="T19" fmla="*/ 1068 h 1833"/>
                    <a:gd name="T20" fmla="*/ 766 w 766"/>
                    <a:gd name="T21" fmla="*/ 106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33">
                      <a:moveTo>
                        <a:pt x="446" y="63"/>
                      </a:moveTo>
                      <a:lnTo>
                        <a:pt x="446" y="1196"/>
                      </a:lnTo>
                      <a:cubicBezTo>
                        <a:pt x="446" y="1231"/>
                        <a:pt x="418" y="1259"/>
                        <a:pt x="383" y="1259"/>
                      </a:cubicBezTo>
                      <a:cubicBezTo>
                        <a:pt x="347" y="1259"/>
                        <a:pt x="318" y="1231"/>
                        <a:pt x="318" y="1196"/>
                      </a:cubicBezTo>
                      <a:lnTo>
                        <a:pt x="318" y="63"/>
                      </a:lnTo>
                      <a:cubicBezTo>
                        <a:pt x="318" y="29"/>
                        <a:pt x="347" y="0"/>
                        <a:pt x="383" y="0"/>
                      </a:cubicBezTo>
                      <a:cubicBezTo>
                        <a:pt x="418" y="0"/>
                        <a:pt x="446" y="29"/>
                        <a:pt x="446" y="63"/>
                      </a:cubicBezTo>
                      <a:close/>
                      <a:moveTo>
                        <a:pt x="766" y="1068"/>
                      </a:moveTo>
                      <a:lnTo>
                        <a:pt x="383" y="1833"/>
                      </a:lnTo>
                      <a:lnTo>
                        <a:pt x="0" y="1068"/>
                      </a:lnTo>
                      <a:lnTo>
                        <a:pt x="766" y="1068"/>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17" name="Group 649">
                <a:extLst>
                  <a:ext uri="{FF2B5EF4-FFF2-40B4-BE49-F238E27FC236}">
                    <a16:creationId xmlns:a16="http://schemas.microsoft.com/office/drawing/2014/main" id="{DC7BBC39-B246-7DF9-F8AF-0701774F9E38}"/>
                  </a:ext>
                </a:extLst>
              </p:cNvPr>
              <p:cNvGrpSpPr>
                <a:grpSpLocks/>
              </p:cNvGrpSpPr>
              <p:nvPr/>
            </p:nvGrpSpPr>
            <p:grpSpPr bwMode="auto">
              <a:xfrm>
                <a:off x="2782" y="2732"/>
                <a:ext cx="82" cy="194"/>
                <a:chOff x="2782" y="2732"/>
                <a:chExt cx="82" cy="194"/>
              </a:xfrm>
            </p:grpSpPr>
            <p:sp>
              <p:nvSpPr>
                <p:cNvPr id="33418" name="Freeform 650">
                  <a:extLst>
                    <a:ext uri="{FF2B5EF4-FFF2-40B4-BE49-F238E27FC236}">
                      <a16:creationId xmlns:a16="http://schemas.microsoft.com/office/drawing/2014/main" id="{526217A0-0595-0D5E-524B-1831B8CD9AA7}"/>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0">
                  <a:solidFill>
                    <a:srgbClr val="000000"/>
                  </a:solidFill>
                  <a:prstDash val="solid"/>
                  <a:round/>
                  <a:headEnd/>
                  <a:tailEnd/>
                </a:ln>
              </p:spPr>
              <p:txBody>
                <a:bodyPr/>
                <a:lstStyle/>
                <a:p>
                  <a:endParaRPr lang="nl-NL"/>
                </a:p>
              </p:txBody>
            </p:sp>
            <p:sp>
              <p:nvSpPr>
                <p:cNvPr id="33419" name="Freeform 651">
                  <a:extLst>
                    <a:ext uri="{FF2B5EF4-FFF2-40B4-BE49-F238E27FC236}">
                      <a16:creationId xmlns:a16="http://schemas.microsoft.com/office/drawing/2014/main" id="{B5DE95EE-0EC7-5DEB-9CFE-3C3BC33AC93F}"/>
                    </a:ext>
                  </a:extLst>
                </p:cNvPr>
                <p:cNvSpPr>
                  <a:spLocks noEditPoints="1"/>
                </p:cNvSpPr>
                <p:nvPr/>
              </p:nvSpPr>
              <p:spPr bwMode="auto">
                <a:xfrm>
                  <a:off x="2782" y="2732"/>
                  <a:ext cx="82" cy="194"/>
                </a:xfrm>
                <a:custGeom>
                  <a:avLst/>
                  <a:gdLst>
                    <a:gd name="T0" fmla="*/ 446 w 766"/>
                    <a:gd name="T1" fmla="*/ 63 h 1816"/>
                    <a:gd name="T2" fmla="*/ 446 w 766"/>
                    <a:gd name="T3" fmla="*/ 1178 h 1816"/>
                    <a:gd name="T4" fmla="*/ 383 w 766"/>
                    <a:gd name="T5" fmla="*/ 1243 h 1816"/>
                    <a:gd name="T6" fmla="*/ 318 w 766"/>
                    <a:gd name="T7" fmla="*/ 1178 h 1816"/>
                    <a:gd name="T8" fmla="*/ 318 w 766"/>
                    <a:gd name="T9" fmla="*/ 63 h 1816"/>
                    <a:gd name="T10" fmla="*/ 383 w 766"/>
                    <a:gd name="T11" fmla="*/ 0 h 1816"/>
                    <a:gd name="T12" fmla="*/ 446 w 766"/>
                    <a:gd name="T13" fmla="*/ 63 h 1816"/>
                    <a:gd name="T14" fmla="*/ 766 w 766"/>
                    <a:gd name="T15" fmla="*/ 1052 h 1816"/>
                    <a:gd name="T16" fmla="*/ 383 w 766"/>
                    <a:gd name="T17" fmla="*/ 1816 h 1816"/>
                    <a:gd name="T18" fmla="*/ 0 w 766"/>
                    <a:gd name="T19" fmla="*/ 1052 h 1816"/>
                    <a:gd name="T20" fmla="*/ 766 w 766"/>
                    <a:gd name="T21" fmla="*/ 1052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16">
                      <a:moveTo>
                        <a:pt x="446" y="63"/>
                      </a:moveTo>
                      <a:lnTo>
                        <a:pt x="446" y="1178"/>
                      </a:lnTo>
                      <a:cubicBezTo>
                        <a:pt x="446" y="1214"/>
                        <a:pt x="418" y="1243"/>
                        <a:pt x="383" y="1243"/>
                      </a:cubicBezTo>
                      <a:cubicBezTo>
                        <a:pt x="347" y="1243"/>
                        <a:pt x="318" y="1214"/>
                        <a:pt x="318" y="1178"/>
                      </a:cubicBezTo>
                      <a:lnTo>
                        <a:pt x="318" y="63"/>
                      </a:lnTo>
                      <a:cubicBezTo>
                        <a:pt x="318" y="28"/>
                        <a:pt x="347" y="0"/>
                        <a:pt x="383" y="0"/>
                      </a:cubicBezTo>
                      <a:cubicBezTo>
                        <a:pt x="418" y="0"/>
                        <a:pt x="446" y="28"/>
                        <a:pt x="446" y="63"/>
                      </a:cubicBezTo>
                      <a:close/>
                      <a:moveTo>
                        <a:pt x="766" y="1052"/>
                      </a:moveTo>
                      <a:lnTo>
                        <a:pt x="383" y="1816"/>
                      </a:lnTo>
                      <a:lnTo>
                        <a:pt x="0" y="1052"/>
                      </a:lnTo>
                      <a:lnTo>
                        <a:pt x="766" y="1052"/>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20" name="Group 652">
                <a:extLst>
                  <a:ext uri="{FF2B5EF4-FFF2-40B4-BE49-F238E27FC236}">
                    <a16:creationId xmlns:a16="http://schemas.microsoft.com/office/drawing/2014/main" id="{F5A542B6-F607-CFD7-7F56-D6779BEF0862}"/>
                  </a:ext>
                </a:extLst>
              </p:cNvPr>
              <p:cNvGrpSpPr>
                <a:grpSpLocks/>
              </p:cNvGrpSpPr>
              <p:nvPr/>
            </p:nvGrpSpPr>
            <p:grpSpPr bwMode="auto">
              <a:xfrm>
                <a:off x="2782" y="3295"/>
                <a:ext cx="82" cy="197"/>
                <a:chOff x="2782" y="3295"/>
                <a:chExt cx="82" cy="197"/>
              </a:xfrm>
            </p:grpSpPr>
            <p:sp>
              <p:nvSpPr>
                <p:cNvPr id="33421" name="Freeform 653">
                  <a:extLst>
                    <a:ext uri="{FF2B5EF4-FFF2-40B4-BE49-F238E27FC236}">
                      <a16:creationId xmlns:a16="http://schemas.microsoft.com/office/drawing/2014/main" id="{48024587-A3C5-524F-3E19-1D734C9380C3}"/>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0">
                  <a:solidFill>
                    <a:srgbClr val="000000"/>
                  </a:solidFill>
                  <a:prstDash val="solid"/>
                  <a:round/>
                  <a:headEnd/>
                  <a:tailEnd/>
                </a:ln>
              </p:spPr>
              <p:txBody>
                <a:bodyPr/>
                <a:lstStyle/>
                <a:p>
                  <a:endParaRPr lang="nl-NL"/>
                </a:p>
              </p:txBody>
            </p:sp>
            <p:sp>
              <p:nvSpPr>
                <p:cNvPr id="33422" name="Freeform 654">
                  <a:extLst>
                    <a:ext uri="{FF2B5EF4-FFF2-40B4-BE49-F238E27FC236}">
                      <a16:creationId xmlns:a16="http://schemas.microsoft.com/office/drawing/2014/main" id="{8CC349C1-FF58-12C0-0EA5-05006F373AED}"/>
                    </a:ext>
                  </a:extLst>
                </p:cNvPr>
                <p:cNvSpPr>
                  <a:spLocks noEditPoints="1"/>
                </p:cNvSpPr>
                <p:nvPr/>
              </p:nvSpPr>
              <p:spPr bwMode="auto">
                <a:xfrm>
                  <a:off x="2782" y="3295"/>
                  <a:ext cx="82" cy="197"/>
                </a:xfrm>
                <a:custGeom>
                  <a:avLst/>
                  <a:gdLst>
                    <a:gd name="T0" fmla="*/ 446 w 766"/>
                    <a:gd name="T1" fmla="*/ 66 h 1850"/>
                    <a:gd name="T2" fmla="*/ 446 w 766"/>
                    <a:gd name="T3" fmla="*/ 1213 h 1850"/>
                    <a:gd name="T4" fmla="*/ 383 w 766"/>
                    <a:gd name="T5" fmla="*/ 1277 h 1850"/>
                    <a:gd name="T6" fmla="*/ 318 w 766"/>
                    <a:gd name="T7" fmla="*/ 1213 h 1850"/>
                    <a:gd name="T8" fmla="*/ 318 w 766"/>
                    <a:gd name="T9" fmla="*/ 66 h 1850"/>
                    <a:gd name="T10" fmla="*/ 383 w 766"/>
                    <a:gd name="T11" fmla="*/ 0 h 1850"/>
                    <a:gd name="T12" fmla="*/ 446 w 766"/>
                    <a:gd name="T13" fmla="*/ 66 h 1850"/>
                    <a:gd name="T14" fmla="*/ 766 w 766"/>
                    <a:gd name="T15" fmla="*/ 1085 h 1850"/>
                    <a:gd name="T16" fmla="*/ 383 w 766"/>
                    <a:gd name="T17" fmla="*/ 1850 h 1850"/>
                    <a:gd name="T18" fmla="*/ 0 w 766"/>
                    <a:gd name="T19" fmla="*/ 1085 h 1850"/>
                    <a:gd name="T20" fmla="*/ 766 w 766"/>
                    <a:gd name="T21" fmla="*/ 1085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6" h="1850">
                      <a:moveTo>
                        <a:pt x="446" y="66"/>
                      </a:moveTo>
                      <a:lnTo>
                        <a:pt x="446" y="1213"/>
                      </a:lnTo>
                      <a:cubicBezTo>
                        <a:pt x="446" y="1248"/>
                        <a:pt x="418" y="1277"/>
                        <a:pt x="383" y="1277"/>
                      </a:cubicBezTo>
                      <a:cubicBezTo>
                        <a:pt x="347" y="1277"/>
                        <a:pt x="318" y="1248"/>
                        <a:pt x="318" y="1213"/>
                      </a:cubicBezTo>
                      <a:lnTo>
                        <a:pt x="318" y="66"/>
                      </a:lnTo>
                      <a:cubicBezTo>
                        <a:pt x="318" y="29"/>
                        <a:pt x="347" y="0"/>
                        <a:pt x="383" y="0"/>
                      </a:cubicBezTo>
                      <a:cubicBezTo>
                        <a:pt x="418" y="0"/>
                        <a:pt x="446" y="29"/>
                        <a:pt x="446" y="66"/>
                      </a:cubicBezTo>
                      <a:close/>
                      <a:moveTo>
                        <a:pt x="766" y="1085"/>
                      </a:moveTo>
                      <a:lnTo>
                        <a:pt x="383" y="1850"/>
                      </a:lnTo>
                      <a:lnTo>
                        <a:pt x="0" y="1085"/>
                      </a:lnTo>
                      <a:lnTo>
                        <a:pt x="766" y="1085"/>
                      </a:lnTo>
                      <a:close/>
                    </a:path>
                  </a:pathLst>
                </a:custGeom>
                <a:solidFill>
                  <a:schemeClr val="bg1"/>
                </a:solidFill>
                <a:ln w="3175" cap="rnd">
                  <a:solidFill>
                    <a:srgbClr val="000000"/>
                  </a:solidFill>
                  <a:prstDash val="solid"/>
                  <a:round/>
                  <a:headEnd/>
                  <a:tailEnd/>
                </a:ln>
              </p:spPr>
              <p:txBody>
                <a:bodyPr/>
                <a:lstStyle/>
                <a:p>
                  <a:endParaRPr lang="nl-NL"/>
                </a:p>
              </p:txBody>
            </p:sp>
          </p:grpSp>
          <p:grpSp>
            <p:nvGrpSpPr>
              <p:cNvPr id="33423" name="Group 655">
                <a:extLst>
                  <a:ext uri="{FF2B5EF4-FFF2-40B4-BE49-F238E27FC236}">
                    <a16:creationId xmlns:a16="http://schemas.microsoft.com/office/drawing/2014/main" id="{CC4539A0-8F27-6AE7-34D6-B5D792E785A7}"/>
                  </a:ext>
                </a:extLst>
              </p:cNvPr>
              <p:cNvGrpSpPr>
                <a:grpSpLocks/>
              </p:cNvGrpSpPr>
              <p:nvPr/>
            </p:nvGrpSpPr>
            <p:grpSpPr bwMode="auto">
              <a:xfrm>
                <a:off x="2784" y="983"/>
                <a:ext cx="1461" cy="259"/>
                <a:chOff x="2784" y="983"/>
                <a:chExt cx="1461" cy="259"/>
              </a:xfrm>
            </p:grpSpPr>
            <p:sp>
              <p:nvSpPr>
                <p:cNvPr id="33424" name="Freeform 656">
                  <a:extLst>
                    <a:ext uri="{FF2B5EF4-FFF2-40B4-BE49-F238E27FC236}">
                      <a16:creationId xmlns:a16="http://schemas.microsoft.com/office/drawing/2014/main" id="{C8479010-D8FF-12FD-2E9F-D35CA75CE5F6}"/>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0">
                  <a:solidFill>
                    <a:srgbClr val="000000"/>
                  </a:solidFill>
                  <a:prstDash val="solid"/>
                  <a:round/>
                  <a:headEnd/>
                  <a:tailEnd/>
                </a:ln>
              </p:spPr>
              <p:txBody>
                <a:bodyPr/>
                <a:lstStyle/>
                <a:p>
                  <a:endParaRPr lang="nl-NL"/>
                </a:p>
              </p:txBody>
            </p:sp>
            <p:sp>
              <p:nvSpPr>
                <p:cNvPr id="33425" name="Freeform 657">
                  <a:extLst>
                    <a:ext uri="{FF2B5EF4-FFF2-40B4-BE49-F238E27FC236}">
                      <a16:creationId xmlns:a16="http://schemas.microsoft.com/office/drawing/2014/main" id="{6E75904D-B750-6C23-7C6C-E9D41032C1DF}"/>
                    </a:ext>
                  </a:extLst>
                </p:cNvPr>
                <p:cNvSpPr>
                  <a:spLocks noEditPoints="1"/>
                </p:cNvSpPr>
                <p:nvPr/>
              </p:nvSpPr>
              <p:spPr bwMode="auto">
                <a:xfrm>
                  <a:off x="2784" y="983"/>
                  <a:ext cx="1461" cy="259"/>
                </a:xfrm>
                <a:custGeom>
                  <a:avLst/>
                  <a:gdLst>
                    <a:gd name="T0" fmla="*/ 6803 w 6867"/>
                    <a:gd name="T1" fmla="*/ 1185 h 1217"/>
                    <a:gd name="T2" fmla="*/ 6803 w 6867"/>
                    <a:gd name="T3" fmla="*/ 33 h 1217"/>
                    <a:gd name="T4" fmla="*/ 6835 w 6867"/>
                    <a:gd name="T5" fmla="*/ 65 h 1217"/>
                    <a:gd name="T6" fmla="*/ 191 w 6867"/>
                    <a:gd name="T7" fmla="*/ 65 h 1217"/>
                    <a:gd name="T8" fmla="*/ 223 w 6867"/>
                    <a:gd name="T9" fmla="*/ 33 h 1217"/>
                    <a:gd name="T10" fmla="*/ 223 w 6867"/>
                    <a:gd name="T11" fmla="*/ 873 h 1217"/>
                    <a:gd name="T12" fmla="*/ 191 w 6867"/>
                    <a:gd name="T13" fmla="*/ 905 h 1217"/>
                    <a:gd name="T14" fmla="*/ 160 w 6867"/>
                    <a:gd name="T15" fmla="*/ 873 h 1217"/>
                    <a:gd name="T16" fmla="*/ 160 w 6867"/>
                    <a:gd name="T17" fmla="*/ 33 h 1217"/>
                    <a:gd name="T18" fmla="*/ 191 w 6867"/>
                    <a:gd name="T19" fmla="*/ 0 h 1217"/>
                    <a:gd name="T20" fmla="*/ 6835 w 6867"/>
                    <a:gd name="T21" fmla="*/ 0 h 1217"/>
                    <a:gd name="T22" fmla="*/ 6867 w 6867"/>
                    <a:gd name="T23" fmla="*/ 33 h 1217"/>
                    <a:gd name="T24" fmla="*/ 6867 w 6867"/>
                    <a:gd name="T25" fmla="*/ 1185 h 1217"/>
                    <a:gd name="T26" fmla="*/ 6835 w 6867"/>
                    <a:gd name="T27" fmla="*/ 1217 h 1217"/>
                    <a:gd name="T28" fmla="*/ 6803 w 6867"/>
                    <a:gd name="T29" fmla="*/ 1185 h 1217"/>
                    <a:gd name="T30" fmla="*/ 383 w 6867"/>
                    <a:gd name="T31" fmla="*/ 809 h 1217"/>
                    <a:gd name="T32" fmla="*/ 191 w 6867"/>
                    <a:gd name="T33" fmla="*/ 1193 h 1217"/>
                    <a:gd name="T34" fmla="*/ 0 w 6867"/>
                    <a:gd name="T35" fmla="*/ 809 h 1217"/>
                    <a:gd name="T36" fmla="*/ 383 w 6867"/>
                    <a:gd name="T37" fmla="*/ 809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67" h="1217">
                      <a:moveTo>
                        <a:pt x="6803" y="1185"/>
                      </a:moveTo>
                      <a:lnTo>
                        <a:pt x="6803" y="33"/>
                      </a:lnTo>
                      <a:lnTo>
                        <a:pt x="6835" y="65"/>
                      </a:lnTo>
                      <a:lnTo>
                        <a:pt x="191" y="65"/>
                      </a:lnTo>
                      <a:lnTo>
                        <a:pt x="223" y="33"/>
                      </a:lnTo>
                      <a:lnTo>
                        <a:pt x="223" y="873"/>
                      </a:lnTo>
                      <a:cubicBezTo>
                        <a:pt x="223" y="890"/>
                        <a:pt x="210" y="905"/>
                        <a:pt x="191" y="905"/>
                      </a:cubicBezTo>
                      <a:cubicBezTo>
                        <a:pt x="174" y="905"/>
                        <a:pt x="160" y="890"/>
                        <a:pt x="160" y="873"/>
                      </a:cubicBezTo>
                      <a:lnTo>
                        <a:pt x="160" y="33"/>
                      </a:lnTo>
                      <a:cubicBezTo>
                        <a:pt x="160" y="15"/>
                        <a:pt x="174" y="0"/>
                        <a:pt x="191" y="0"/>
                      </a:cubicBezTo>
                      <a:lnTo>
                        <a:pt x="6835" y="0"/>
                      </a:lnTo>
                      <a:cubicBezTo>
                        <a:pt x="6852" y="0"/>
                        <a:pt x="6867" y="15"/>
                        <a:pt x="6867" y="33"/>
                      </a:cubicBezTo>
                      <a:lnTo>
                        <a:pt x="6867" y="1185"/>
                      </a:lnTo>
                      <a:cubicBezTo>
                        <a:pt x="6867" y="1203"/>
                        <a:pt x="6852" y="1217"/>
                        <a:pt x="6835" y="1217"/>
                      </a:cubicBezTo>
                      <a:cubicBezTo>
                        <a:pt x="6817" y="1217"/>
                        <a:pt x="6803" y="1203"/>
                        <a:pt x="6803" y="1185"/>
                      </a:cubicBezTo>
                      <a:close/>
                      <a:moveTo>
                        <a:pt x="383" y="809"/>
                      </a:moveTo>
                      <a:lnTo>
                        <a:pt x="191" y="1193"/>
                      </a:lnTo>
                      <a:lnTo>
                        <a:pt x="0" y="809"/>
                      </a:lnTo>
                      <a:lnTo>
                        <a:pt x="383" y="809"/>
                      </a:lnTo>
                      <a:close/>
                    </a:path>
                  </a:pathLst>
                </a:custGeom>
                <a:solidFill>
                  <a:schemeClr val="bg1"/>
                </a:solidFill>
                <a:ln w="1588" cap="rnd">
                  <a:solidFill>
                    <a:srgbClr val="000000"/>
                  </a:solidFill>
                  <a:prstDash val="solid"/>
                  <a:round/>
                  <a:headEnd/>
                  <a:tailEnd/>
                </a:ln>
              </p:spPr>
              <p:txBody>
                <a:bodyPr/>
                <a:lstStyle/>
                <a:p>
                  <a:endParaRPr lang="nl-NL"/>
                </a:p>
              </p:txBody>
            </p:sp>
          </p:grpSp>
          <p:sp>
            <p:nvSpPr>
              <p:cNvPr id="33426" name="Line 658">
                <a:extLst>
                  <a:ext uri="{FF2B5EF4-FFF2-40B4-BE49-F238E27FC236}">
                    <a16:creationId xmlns:a16="http://schemas.microsoft.com/office/drawing/2014/main" id="{31403A5B-81B6-6243-D400-5803CB36EF44}"/>
                  </a:ext>
                </a:extLst>
              </p:cNvPr>
              <p:cNvSpPr>
                <a:spLocks noChangeShapeType="1"/>
              </p:cNvSpPr>
              <p:nvPr/>
            </p:nvSpPr>
            <p:spPr bwMode="auto">
              <a:xfrm>
                <a:off x="2835" y="3884"/>
                <a:ext cx="0" cy="31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3427" name="Line 659">
                <a:extLst>
                  <a:ext uri="{FF2B5EF4-FFF2-40B4-BE49-F238E27FC236}">
                    <a16:creationId xmlns:a16="http://schemas.microsoft.com/office/drawing/2014/main" id="{29563664-B5B9-CE3B-F2B5-09BC0FE6FF0D}"/>
                  </a:ext>
                </a:extLst>
              </p:cNvPr>
              <p:cNvSpPr>
                <a:spLocks noChangeShapeType="1"/>
              </p:cNvSpPr>
              <p:nvPr/>
            </p:nvSpPr>
            <p:spPr bwMode="auto">
              <a:xfrm flipH="1">
                <a:off x="1383" y="4201"/>
                <a:ext cx="1452"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33428" name="Line 660">
                <a:extLst>
                  <a:ext uri="{FF2B5EF4-FFF2-40B4-BE49-F238E27FC236}">
                    <a16:creationId xmlns:a16="http://schemas.microsoft.com/office/drawing/2014/main" id="{0498A1B1-9187-2847-A709-A93D9C1EFE11}"/>
                  </a:ext>
                </a:extLst>
              </p:cNvPr>
              <p:cNvSpPr>
                <a:spLocks noChangeShapeType="1"/>
              </p:cNvSpPr>
              <p:nvPr/>
            </p:nvSpPr>
            <p:spPr bwMode="auto">
              <a:xfrm flipV="1">
                <a:off x="1383" y="3929"/>
                <a:ext cx="0" cy="272"/>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sp>
        <p:nvSpPr>
          <p:cNvPr id="33429" name="AutoShape 661">
            <a:extLst>
              <a:ext uri="{FF2B5EF4-FFF2-40B4-BE49-F238E27FC236}">
                <a16:creationId xmlns:a16="http://schemas.microsoft.com/office/drawing/2014/main" id="{C3A70956-8A57-7D53-9DAC-61C82277C4E3}"/>
              </a:ext>
            </a:extLst>
          </p:cNvPr>
          <p:cNvSpPr>
            <a:spLocks noChangeArrowheads="1"/>
          </p:cNvSpPr>
          <p:nvPr/>
        </p:nvSpPr>
        <p:spPr bwMode="auto">
          <a:xfrm>
            <a:off x="7824789" y="3500438"/>
            <a:ext cx="720725" cy="342900"/>
          </a:xfrm>
          <a:prstGeom prst="leftRightArrow">
            <a:avLst>
              <a:gd name="adj1" fmla="val 50000"/>
              <a:gd name="adj2" fmla="val 4203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30" name="AutoShape 662">
            <a:extLst>
              <a:ext uri="{FF2B5EF4-FFF2-40B4-BE49-F238E27FC236}">
                <a16:creationId xmlns:a16="http://schemas.microsoft.com/office/drawing/2014/main" id="{BD6B9D7C-25FB-1996-C7BB-04198B0C7DE9}"/>
              </a:ext>
            </a:extLst>
          </p:cNvPr>
          <p:cNvSpPr>
            <a:spLocks noChangeArrowheads="1"/>
          </p:cNvSpPr>
          <p:nvPr/>
        </p:nvSpPr>
        <p:spPr bwMode="auto">
          <a:xfrm>
            <a:off x="4537076" y="2466976"/>
            <a:ext cx="785813" cy="7794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31" name="AutoShape 663">
            <a:extLst>
              <a:ext uri="{FF2B5EF4-FFF2-40B4-BE49-F238E27FC236}">
                <a16:creationId xmlns:a16="http://schemas.microsoft.com/office/drawing/2014/main" id="{45D12DFA-051A-5F8F-BF15-75304F76242F}"/>
              </a:ext>
            </a:extLst>
          </p:cNvPr>
          <p:cNvSpPr>
            <a:spLocks noChangeArrowheads="1"/>
          </p:cNvSpPr>
          <p:nvPr/>
        </p:nvSpPr>
        <p:spPr bwMode="auto">
          <a:xfrm rot="16200000">
            <a:off x="4476751" y="4046539"/>
            <a:ext cx="709613" cy="86518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32" name="AutoShape 664">
            <a:extLst>
              <a:ext uri="{FF2B5EF4-FFF2-40B4-BE49-F238E27FC236}">
                <a16:creationId xmlns:a16="http://schemas.microsoft.com/office/drawing/2014/main" id="{F3D08416-6FBD-ECA3-F835-A3F3E2D85973}"/>
              </a:ext>
            </a:extLst>
          </p:cNvPr>
          <p:cNvSpPr>
            <a:spLocks noChangeArrowheads="1"/>
          </p:cNvSpPr>
          <p:nvPr/>
        </p:nvSpPr>
        <p:spPr bwMode="auto">
          <a:xfrm rot="5400000">
            <a:off x="6678613" y="2487613"/>
            <a:ext cx="708025" cy="863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33" name="AutoShape 665">
            <a:extLst>
              <a:ext uri="{FF2B5EF4-FFF2-40B4-BE49-F238E27FC236}">
                <a16:creationId xmlns:a16="http://schemas.microsoft.com/office/drawing/2014/main" id="{70FD017E-F253-1222-4706-94FFAEF3A8CB}"/>
              </a:ext>
            </a:extLst>
          </p:cNvPr>
          <p:cNvSpPr>
            <a:spLocks noChangeArrowheads="1"/>
          </p:cNvSpPr>
          <p:nvPr/>
        </p:nvSpPr>
        <p:spPr bwMode="auto">
          <a:xfrm rot="10800000">
            <a:off x="6600826" y="4124326"/>
            <a:ext cx="785813" cy="7794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34" name="Rectangle 666">
            <a:extLst>
              <a:ext uri="{FF2B5EF4-FFF2-40B4-BE49-F238E27FC236}">
                <a16:creationId xmlns:a16="http://schemas.microsoft.com/office/drawing/2014/main" id="{A514F436-5694-6EEC-B7AC-50BEE659B686}"/>
              </a:ext>
            </a:extLst>
          </p:cNvPr>
          <p:cNvSpPr>
            <a:spLocks noChangeArrowheads="1"/>
          </p:cNvSpPr>
          <p:nvPr/>
        </p:nvSpPr>
        <p:spPr bwMode="auto">
          <a:xfrm>
            <a:off x="5564188" y="2420938"/>
            <a:ext cx="838200" cy="51911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nl-NL" sz="2400"/>
              <a:t>P</a:t>
            </a:r>
          </a:p>
        </p:txBody>
      </p:sp>
      <p:sp>
        <p:nvSpPr>
          <p:cNvPr id="33435" name="Rectangle 667">
            <a:extLst>
              <a:ext uri="{FF2B5EF4-FFF2-40B4-BE49-F238E27FC236}">
                <a16:creationId xmlns:a16="http://schemas.microsoft.com/office/drawing/2014/main" id="{E7DE2C8D-3BCD-2929-F4BF-1259BBD75A9B}"/>
              </a:ext>
            </a:extLst>
          </p:cNvPr>
          <p:cNvSpPr>
            <a:spLocks noChangeArrowheads="1"/>
          </p:cNvSpPr>
          <p:nvPr/>
        </p:nvSpPr>
        <p:spPr bwMode="auto">
          <a:xfrm>
            <a:off x="6743700" y="3429001"/>
            <a:ext cx="839788" cy="51911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nl-NL" sz="2400"/>
              <a:t>D</a:t>
            </a:r>
          </a:p>
        </p:txBody>
      </p:sp>
      <p:sp>
        <p:nvSpPr>
          <p:cNvPr id="33436" name="Rectangle 668">
            <a:extLst>
              <a:ext uri="{FF2B5EF4-FFF2-40B4-BE49-F238E27FC236}">
                <a16:creationId xmlns:a16="http://schemas.microsoft.com/office/drawing/2014/main" id="{7E52F1E6-8D0C-5FE6-322A-5DCF5408CABB}"/>
              </a:ext>
            </a:extLst>
          </p:cNvPr>
          <p:cNvSpPr>
            <a:spLocks noChangeArrowheads="1"/>
          </p:cNvSpPr>
          <p:nvPr/>
        </p:nvSpPr>
        <p:spPr bwMode="auto">
          <a:xfrm>
            <a:off x="5564188" y="4494213"/>
            <a:ext cx="838200" cy="51911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nl-NL" sz="2400"/>
              <a:t>C</a:t>
            </a:r>
          </a:p>
        </p:txBody>
      </p:sp>
      <p:sp>
        <p:nvSpPr>
          <p:cNvPr id="33437" name="Rectangle 669">
            <a:extLst>
              <a:ext uri="{FF2B5EF4-FFF2-40B4-BE49-F238E27FC236}">
                <a16:creationId xmlns:a16="http://schemas.microsoft.com/office/drawing/2014/main" id="{5636FE46-D086-B156-CB06-1E5C41D8F2C8}"/>
              </a:ext>
            </a:extLst>
          </p:cNvPr>
          <p:cNvSpPr>
            <a:spLocks noChangeArrowheads="1"/>
          </p:cNvSpPr>
          <p:nvPr/>
        </p:nvSpPr>
        <p:spPr bwMode="auto">
          <a:xfrm>
            <a:off x="4257675" y="3457576"/>
            <a:ext cx="839788" cy="51911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nl-NL" sz="2400"/>
              <a:t>A</a:t>
            </a:r>
          </a:p>
        </p:txBody>
      </p:sp>
      <p:sp>
        <p:nvSpPr>
          <p:cNvPr id="33438" name="Rectangle 670">
            <a:extLst>
              <a:ext uri="{FF2B5EF4-FFF2-40B4-BE49-F238E27FC236}">
                <a16:creationId xmlns:a16="http://schemas.microsoft.com/office/drawing/2014/main" id="{FA1508E5-2628-3C5D-FC75-871419DCBAD8}"/>
              </a:ext>
            </a:extLst>
          </p:cNvPr>
          <p:cNvSpPr>
            <a:spLocks noChangeArrowheads="1"/>
          </p:cNvSpPr>
          <p:nvPr/>
        </p:nvSpPr>
        <p:spPr bwMode="auto">
          <a:xfrm>
            <a:off x="5553075" y="1339851"/>
            <a:ext cx="838200" cy="519113"/>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nl-NL" sz="2400"/>
              <a:t>L</a:t>
            </a:r>
          </a:p>
        </p:txBody>
      </p:sp>
      <p:graphicFrame>
        <p:nvGraphicFramePr>
          <p:cNvPr id="33439" name="Object 671">
            <a:extLst>
              <a:ext uri="{FF2B5EF4-FFF2-40B4-BE49-F238E27FC236}">
                <a16:creationId xmlns:a16="http://schemas.microsoft.com/office/drawing/2014/main" id="{667CDED7-06E5-A629-2782-32E46C567309}"/>
              </a:ext>
            </a:extLst>
          </p:cNvPr>
          <p:cNvGraphicFramePr>
            <a:graphicFrameLocks/>
          </p:cNvGraphicFramePr>
          <p:nvPr/>
        </p:nvGraphicFramePr>
        <p:xfrm>
          <a:off x="2062163" y="1292226"/>
          <a:ext cx="2017712" cy="2136775"/>
        </p:xfrm>
        <a:graphic>
          <a:graphicData uri="http://schemas.openxmlformats.org/presentationml/2006/ole">
            <mc:AlternateContent xmlns:mc="http://schemas.openxmlformats.org/markup-compatibility/2006">
              <mc:Choice xmlns:v="urn:schemas-microsoft-com:vml" Requires="v">
                <p:oleObj name="Illustratie" r:id="rId2" imgW="3116160" imgH="3660480" progId="MS_ClipArt_Gallery.2">
                  <p:embed/>
                </p:oleObj>
              </mc:Choice>
              <mc:Fallback>
                <p:oleObj name="Illustratie" r:id="rId2" imgW="3116160" imgH="3660480" progId="MS_ClipArt_Gallery.2">
                  <p:embed/>
                  <p:pic>
                    <p:nvPicPr>
                      <p:cNvPr id="33439" name="Object 671">
                        <a:extLst>
                          <a:ext uri="{FF2B5EF4-FFF2-40B4-BE49-F238E27FC236}">
                            <a16:creationId xmlns:a16="http://schemas.microsoft.com/office/drawing/2014/main" id="{667CDED7-06E5-A629-2782-32E46C56730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1292226"/>
                        <a:ext cx="2017712"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440" name="AutoShape 672">
            <a:extLst>
              <a:ext uri="{FF2B5EF4-FFF2-40B4-BE49-F238E27FC236}">
                <a16:creationId xmlns:a16="http://schemas.microsoft.com/office/drawing/2014/main" id="{78DEB9E7-A27F-2EAF-A633-37EA0B980AE7}"/>
              </a:ext>
            </a:extLst>
          </p:cNvPr>
          <p:cNvSpPr>
            <a:spLocks noChangeArrowheads="1"/>
          </p:cNvSpPr>
          <p:nvPr/>
        </p:nvSpPr>
        <p:spPr bwMode="auto">
          <a:xfrm>
            <a:off x="4440239" y="1414464"/>
            <a:ext cx="719137" cy="358775"/>
          </a:xfrm>
          <a:prstGeom prst="rightArrow">
            <a:avLst>
              <a:gd name="adj1" fmla="val 50000"/>
              <a:gd name="adj2" fmla="val 50111"/>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441" name="Rectangle 673">
            <a:extLst>
              <a:ext uri="{FF2B5EF4-FFF2-40B4-BE49-F238E27FC236}">
                <a16:creationId xmlns:a16="http://schemas.microsoft.com/office/drawing/2014/main" id="{553623EB-B955-CDB9-BCE4-95E4EBDE7684}"/>
              </a:ext>
            </a:extLst>
          </p:cNvPr>
          <p:cNvSpPr>
            <a:spLocks noChangeArrowheads="1"/>
          </p:cNvSpPr>
          <p:nvPr/>
        </p:nvSpPr>
        <p:spPr bwMode="auto">
          <a:xfrm>
            <a:off x="2063750" y="260350"/>
            <a:ext cx="8299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4000" b="1">
                <a:solidFill>
                  <a:schemeClr val="accent2"/>
                </a:solidFill>
                <a:latin typeface="Arial" panose="020B0604020202020204" pitchFamily="34" charset="0"/>
                <a:ea typeface="MS PGothic" panose="020B0600070205080204" pitchFamily="34" charset="-128"/>
              </a:defRPr>
            </a:lvl1pPr>
            <a:lvl2pPr eaLnBrk="0" hangingPunct="0">
              <a:defRPr sz="4000" b="1">
                <a:solidFill>
                  <a:schemeClr val="accent2"/>
                </a:solidFill>
                <a:latin typeface="Arial" panose="020B0604020202020204" pitchFamily="34" charset="0"/>
                <a:ea typeface="MS PGothic" panose="020B0600070205080204" pitchFamily="34" charset="-128"/>
              </a:defRPr>
            </a:lvl2pPr>
            <a:lvl3pPr eaLnBrk="0" hangingPunct="0">
              <a:defRPr sz="4000" b="1">
                <a:solidFill>
                  <a:schemeClr val="accent2"/>
                </a:solidFill>
                <a:latin typeface="Arial" panose="020B0604020202020204" pitchFamily="34" charset="0"/>
                <a:ea typeface="MS PGothic" panose="020B0600070205080204" pitchFamily="34" charset="-128"/>
              </a:defRPr>
            </a:lvl3pPr>
            <a:lvl4pPr eaLnBrk="0" hangingPunct="0">
              <a:defRPr sz="4000" b="1">
                <a:solidFill>
                  <a:schemeClr val="accent2"/>
                </a:solidFill>
                <a:latin typeface="Arial" panose="020B0604020202020204" pitchFamily="34" charset="0"/>
                <a:ea typeface="MS PGothic" panose="020B0600070205080204" pitchFamily="34" charset="-128"/>
              </a:defRPr>
            </a:lvl4pPr>
            <a:lvl5pPr eaLnBrk="0" hangingPunct="0">
              <a:defRPr sz="4000" b="1">
                <a:solidFill>
                  <a:schemeClr val="accent2"/>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4000" b="1">
                <a:solidFill>
                  <a:schemeClr val="accent2"/>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4000" b="1">
                <a:solidFill>
                  <a:schemeClr val="accent2"/>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4000" b="1">
                <a:solidFill>
                  <a:schemeClr val="accent2"/>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4000" b="1">
                <a:solidFill>
                  <a:schemeClr val="accent2"/>
                </a:solidFill>
                <a:latin typeface="Arial" panose="020B0604020202020204" pitchFamily="34" charset="0"/>
                <a:ea typeface="MS PGothic" panose="020B0600070205080204" pitchFamily="34" charset="-128"/>
              </a:defRPr>
            </a:lvl9pPr>
          </a:lstStyle>
          <a:p>
            <a:r>
              <a:rPr lang="en-US" altLang="nl-NL" sz="3600"/>
              <a:t>ISO 31000 - structuur</a:t>
            </a:r>
          </a:p>
        </p:txBody>
      </p:sp>
      <p:sp>
        <p:nvSpPr>
          <p:cNvPr id="33442" name="AutoShape 674">
            <a:extLst>
              <a:ext uri="{FF2B5EF4-FFF2-40B4-BE49-F238E27FC236}">
                <a16:creationId xmlns:a16="http://schemas.microsoft.com/office/drawing/2014/main" id="{B0CC74EA-851A-2F47-44B0-D04746A7F2E4}"/>
              </a:ext>
            </a:extLst>
          </p:cNvPr>
          <p:cNvSpPr>
            <a:spLocks noChangeArrowheads="1"/>
          </p:cNvSpPr>
          <p:nvPr/>
        </p:nvSpPr>
        <p:spPr bwMode="auto">
          <a:xfrm>
            <a:off x="5808664" y="1916114"/>
            <a:ext cx="287337" cy="433387"/>
          </a:xfrm>
          <a:prstGeom prst="downArrow">
            <a:avLst>
              <a:gd name="adj1" fmla="val 50000"/>
              <a:gd name="adj2" fmla="val 37707"/>
            </a:avLst>
          </a:prstGeom>
          <a:solidFill>
            <a:srgbClr val="FFFF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688D58A-92DD-FF1F-ECAB-702A55F86AC2}"/>
              </a:ext>
            </a:extLst>
          </p:cNvPr>
          <p:cNvSpPr>
            <a:spLocks noChangeArrowheads="1"/>
          </p:cNvSpPr>
          <p:nvPr/>
        </p:nvSpPr>
        <p:spPr bwMode="auto">
          <a:xfrm>
            <a:off x="4295775" y="1773238"/>
            <a:ext cx="3600450" cy="3600450"/>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            6.4 Risk   assessment</a:t>
            </a:r>
          </a:p>
        </p:txBody>
      </p:sp>
      <p:sp>
        <p:nvSpPr>
          <p:cNvPr id="101379" name="Rectangle 3">
            <a:extLst>
              <a:ext uri="{FF2B5EF4-FFF2-40B4-BE49-F238E27FC236}">
                <a16:creationId xmlns:a16="http://schemas.microsoft.com/office/drawing/2014/main" id="{038AB8E4-8974-4041-6EB1-5EFF4205F81B}"/>
              </a:ext>
            </a:extLst>
          </p:cNvPr>
          <p:cNvSpPr>
            <a:spLocks noChangeArrowheads="1"/>
          </p:cNvSpPr>
          <p:nvPr/>
        </p:nvSpPr>
        <p:spPr bwMode="auto">
          <a:xfrm>
            <a:off x="2135189" y="981075"/>
            <a:ext cx="1944687" cy="53990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E3BE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6.2  </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Communication </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and </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consultation</a:t>
            </a:r>
          </a:p>
        </p:txBody>
      </p:sp>
      <p:sp>
        <p:nvSpPr>
          <p:cNvPr id="101380" name="Rectangle 4">
            <a:extLst>
              <a:ext uri="{FF2B5EF4-FFF2-40B4-BE49-F238E27FC236}">
                <a16:creationId xmlns:a16="http://schemas.microsoft.com/office/drawing/2014/main" id="{FE40DB0B-D0E5-6ABF-0F8D-2AA78EC7BBC7}"/>
              </a:ext>
            </a:extLst>
          </p:cNvPr>
          <p:cNvSpPr>
            <a:spLocks noChangeArrowheads="1"/>
          </p:cNvSpPr>
          <p:nvPr/>
        </p:nvSpPr>
        <p:spPr bwMode="auto">
          <a:xfrm>
            <a:off x="8112126" y="981075"/>
            <a:ext cx="1800225" cy="524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DC0E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6.6</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Monitoring</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and</a:t>
            </a:r>
          </a:p>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review</a:t>
            </a:r>
          </a:p>
        </p:txBody>
      </p:sp>
      <p:sp>
        <p:nvSpPr>
          <p:cNvPr id="101381" name="Rectangle 5">
            <a:extLst>
              <a:ext uri="{FF2B5EF4-FFF2-40B4-BE49-F238E27FC236}">
                <a16:creationId xmlns:a16="http://schemas.microsoft.com/office/drawing/2014/main" id="{D8255870-DF6B-00E6-EDF2-9B07636F2C37}"/>
              </a:ext>
            </a:extLst>
          </p:cNvPr>
          <p:cNvSpPr>
            <a:spLocks noChangeArrowheads="1"/>
          </p:cNvSpPr>
          <p:nvPr/>
        </p:nvSpPr>
        <p:spPr bwMode="auto">
          <a:xfrm>
            <a:off x="4654551" y="1125538"/>
            <a:ext cx="2879725"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CD1C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6.3 Establishing the context</a:t>
            </a:r>
          </a:p>
        </p:txBody>
      </p:sp>
      <p:sp>
        <p:nvSpPr>
          <p:cNvPr id="101382" name="Rectangle 6">
            <a:extLst>
              <a:ext uri="{FF2B5EF4-FFF2-40B4-BE49-F238E27FC236}">
                <a16:creationId xmlns:a16="http://schemas.microsoft.com/office/drawing/2014/main" id="{61FCEDD2-77D0-C71C-A4F2-FCFE03F77128}"/>
              </a:ext>
            </a:extLst>
          </p:cNvPr>
          <p:cNvSpPr>
            <a:spLocks noChangeArrowheads="1"/>
          </p:cNvSpPr>
          <p:nvPr/>
        </p:nvSpPr>
        <p:spPr bwMode="auto">
          <a:xfrm>
            <a:off x="4656139" y="3429000"/>
            <a:ext cx="2879725" cy="503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DBFFB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6.4.3 Risk analysis</a:t>
            </a:r>
          </a:p>
        </p:txBody>
      </p:sp>
      <p:sp>
        <p:nvSpPr>
          <p:cNvPr id="101383" name="Rectangle 7">
            <a:extLst>
              <a:ext uri="{FF2B5EF4-FFF2-40B4-BE49-F238E27FC236}">
                <a16:creationId xmlns:a16="http://schemas.microsoft.com/office/drawing/2014/main" id="{03BB25AD-6E15-029B-3C56-77F423FBFE8C}"/>
              </a:ext>
            </a:extLst>
          </p:cNvPr>
          <p:cNvSpPr>
            <a:spLocks noChangeArrowheads="1"/>
          </p:cNvSpPr>
          <p:nvPr/>
        </p:nvSpPr>
        <p:spPr bwMode="auto">
          <a:xfrm>
            <a:off x="4656139" y="4508500"/>
            <a:ext cx="2879725"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0FEF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6.4.4 Risk evaluation</a:t>
            </a:r>
          </a:p>
        </p:txBody>
      </p:sp>
      <p:sp>
        <p:nvSpPr>
          <p:cNvPr id="101384" name="Rectangle 8">
            <a:extLst>
              <a:ext uri="{FF2B5EF4-FFF2-40B4-BE49-F238E27FC236}">
                <a16:creationId xmlns:a16="http://schemas.microsoft.com/office/drawing/2014/main" id="{6B98D6CE-227E-0125-8B7A-6C2083319056}"/>
              </a:ext>
            </a:extLst>
          </p:cNvPr>
          <p:cNvSpPr>
            <a:spLocks noChangeArrowheads="1"/>
          </p:cNvSpPr>
          <p:nvPr/>
        </p:nvSpPr>
        <p:spPr bwMode="auto">
          <a:xfrm>
            <a:off x="4656139" y="5589588"/>
            <a:ext cx="2879725"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DE3B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6.5 Risk treatment</a:t>
            </a:r>
          </a:p>
        </p:txBody>
      </p:sp>
      <p:sp>
        <p:nvSpPr>
          <p:cNvPr id="101385" name="Rectangle 9">
            <a:extLst>
              <a:ext uri="{FF2B5EF4-FFF2-40B4-BE49-F238E27FC236}">
                <a16:creationId xmlns:a16="http://schemas.microsoft.com/office/drawing/2014/main" id="{03346011-121A-291D-735E-EE513840EF34}"/>
              </a:ext>
            </a:extLst>
          </p:cNvPr>
          <p:cNvSpPr>
            <a:spLocks noChangeArrowheads="1"/>
          </p:cNvSpPr>
          <p:nvPr/>
        </p:nvSpPr>
        <p:spPr bwMode="auto">
          <a:xfrm>
            <a:off x="4656139" y="2276475"/>
            <a:ext cx="2879725" cy="431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ja-JP">
                <a:solidFill>
                  <a:srgbClr val="000000"/>
                </a:solidFill>
                <a:latin typeface="Arial" panose="020B0604020202020204" pitchFamily="34" charset="0"/>
                <a:ea typeface="MS PGothic" panose="020B0600070205080204" pitchFamily="34" charset="-128"/>
              </a:rPr>
              <a:t>6.4.2 Risk identification</a:t>
            </a:r>
          </a:p>
        </p:txBody>
      </p:sp>
      <p:cxnSp>
        <p:nvCxnSpPr>
          <p:cNvPr id="101386" name="AutoShape 10">
            <a:extLst>
              <a:ext uri="{FF2B5EF4-FFF2-40B4-BE49-F238E27FC236}">
                <a16:creationId xmlns:a16="http://schemas.microsoft.com/office/drawing/2014/main" id="{77BA9E32-4F9D-C78E-B505-CF8542FEFD2E}"/>
              </a:ext>
            </a:extLst>
          </p:cNvPr>
          <p:cNvCxnSpPr>
            <a:cxnSpLocks noChangeShapeType="1"/>
            <a:stCxn id="101380" idx="0"/>
          </p:cNvCxnSpPr>
          <p:nvPr/>
        </p:nvCxnSpPr>
        <p:spPr bwMode="auto">
          <a:xfrm rot="5400000" flipH="1">
            <a:off x="7373938" y="-657225"/>
            <a:ext cx="360362" cy="2916238"/>
          </a:xfrm>
          <a:prstGeom prst="bentConnector2">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87" name="AutoShape 11">
            <a:extLst>
              <a:ext uri="{FF2B5EF4-FFF2-40B4-BE49-F238E27FC236}">
                <a16:creationId xmlns:a16="http://schemas.microsoft.com/office/drawing/2014/main" id="{38CC2312-FC8D-8484-686D-D309B9498D60}"/>
              </a:ext>
            </a:extLst>
          </p:cNvPr>
          <p:cNvCxnSpPr>
            <a:cxnSpLocks noChangeShapeType="1"/>
            <a:stCxn id="101381" idx="2"/>
            <a:endCxn id="101385" idx="0"/>
          </p:cNvCxnSpPr>
          <p:nvPr/>
        </p:nvCxnSpPr>
        <p:spPr bwMode="auto">
          <a:xfrm>
            <a:off x="6094414" y="1557339"/>
            <a:ext cx="1587" cy="719137"/>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88" name="AutoShape 12">
            <a:extLst>
              <a:ext uri="{FF2B5EF4-FFF2-40B4-BE49-F238E27FC236}">
                <a16:creationId xmlns:a16="http://schemas.microsoft.com/office/drawing/2014/main" id="{04449D82-CC4B-8940-C0C6-9667D92744F2}"/>
              </a:ext>
            </a:extLst>
          </p:cNvPr>
          <p:cNvCxnSpPr>
            <a:cxnSpLocks noChangeShapeType="1"/>
            <a:stCxn id="101385" idx="2"/>
            <a:endCxn id="101382" idx="0"/>
          </p:cNvCxnSpPr>
          <p:nvPr/>
        </p:nvCxnSpPr>
        <p:spPr bwMode="auto">
          <a:xfrm>
            <a:off x="6096000" y="2708276"/>
            <a:ext cx="0" cy="720725"/>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89" name="AutoShape 13">
            <a:extLst>
              <a:ext uri="{FF2B5EF4-FFF2-40B4-BE49-F238E27FC236}">
                <a16:creationId xmlns:a16="http://schemas.microsoft.com/office/drawing/2014/main" id="{CBDEBD10-7B3F-5C02-B988-3800DCED1432}"/>
              </a:ext>
            </a:extLst>
          </p:cNvPr>
          <p:cNvCxnSpPr>
            <a:cxnSpLocks noChangeShapeType="1"/>
            <a:stCxn id="101382" idx="2"/>
            <a:endCxn id="101383" idx="0"/>
          </p:cNvCxnSpPr>
          <p:nvPr/>
        </p:nvCxnSpPr>
        <p:spPr bwMode="auto">
          <a:xfrm>
            <a:off x="6096000" y="3932238"/>
            <a:ext cx="0" cy="576262"/>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0" name="AutoShape 14">
            <a:extLst>
              <a:ext uri="{FF2B5EF4-FFF2-40B4-BE49-F238E27FC236}">
                <a16:creationId xmlns:a16="http://schemas.microsoft.com/office/drawing/2014/main" id="{16F5FA57-A2DC-01DD-EF31-FB3F56158F4D}"/>
              </a:ext>
            </a:extLst>
          </p:cNvPr>
          <p:cNvCxnSpPr>
            <a:cxnSpLocks noChangeShapeType="1"/>
            <a:stCxn id="101383" idx="2"/>
            <a:endCxn id="101384" idx="0"/>
          </p:cNvCxnSpPr>
          <p:nvPr/>
        </p:nvCxnSpPr>
        <p:spPr bwMode="auto">
          <a:xfrm>
            <a:off x="6096000" y="4940300"/>
            <a:ext cx="0" cy="649288"/>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1" name="AutoShape 15">
            <a:extLst>
              <a:ext uri="{FF2B5EF4-FFF2-40B4-BE49-F238E27FC236}">
                <a16:creationId xmlns:a16="http://schemas.microsoft.com/office/drawing/2014/main" id="{1D517496-6697-64B4-39FA-5335DD4C5425}"/>
              </a:ext>
            </a:extLst>
          </p:cNvPr>
          <p:cNvCxnSpPr>
            <a:cxnSpLocks noChangeShapeType="1"/>
            <a:endCxn id="101381" idx="0"/>
          </p:cNvCxnSpPr>
          <p:nvPr/>
        </p:nvCxnSpPr>
        <p:spPr bwMode="auto">
          <a:xfrm flipH="1">
            <a:off x="6094414" y="620714"/>
            <a:ext cx="1587" cy="504825"/>
          </a:xfrm>
          <a:prstGeom prst="straightConnector1">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2" name="AutoShape 16">
            <a:extLst>
              <a:ext uri="{FF2B5EF4-FFF2-40B4-BE49-F238E27FC236}">
                <a16:creationId xmlns:a16="http://schemas.microsoft.com/office/drawing/2014/main" id="{A48BEB5D-1BE2-393A-0C4C-911294A62FC4}"/>
              </a:ext>
            </a:extLst>
          </p:cNvPr>
          <p:cNvCxnSpPr>
            <a:cxnSpLocks noChangeShapeType="1"/>
            <a:stCxn id="101381" idx="1"/>
          </p:cNvCxnSpPr>
          <p:nvPr/>
        </p:nvCxnSpPr>
        <p:spPr bwMode="auto">
          <a:xfrm flipH="1">
            <a:off x="4079876" y="1341438"/>
            <a:ext cx="574675" cy="0"/>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3" name="AutoShape 17">
            <a:extLst>
              <a:ext uri="{FF2B5EF4-FFF2-40B4-BE49-F238E27FC236}">
                <a16:creationId xmlns:a16="http://schemas.microsoft.com/office/drawing/2014/main" id="{A73385ED-D229-12C5-8BE4-C4357A84E66D}"/>
              </a:ext>
            </a:extLst>
          </p:cNvPr>
          <p:cNvCxnSpPr>
            <a:cxnSpLocks noChangeShapeType="1"/>
            <a:stCxn id="101385" idx="1"/>
          </p:cNvCxnSpPr>
          <p:nvPr/>
        </p:nvCxnSpPr>
        <p:spPr bwMode="auto">
          <a:xfrm flipH="1">
            <a:off x="4081464" y="2492376"/>
            <a:ext cx="574675" cy="3175"/>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4" name="AutoShape 18">
            <a:extLst>
              <a:ext uri="{FF2B5EF4-FFF2-40B4-BE49-F238E27FC236}">
                <a16:creationId xmlns:a16="http://schemas.microsoft.com/office/drawing/2014/main" id="{1B0ED132-BDDB-236D-389E-35106AC35321}"/>
              </a:ext>
            </a:extLst>
          </p:cNvPr>
          <p:cNvCxnSpPr>
            <a:cxnSpLocks noChangeShapeType="1"/>
            <a:stCxn id="101383" idx="1"/>
          </p:cNvCxnSpPr>
          <p:nvPr/>
        </p:nvCxnSpPr>
        <p:spPr bwMode="auto">
          <a:xfrm flipH="1">
            <a:off x="4079876" y="4724400"/>
            <a:ext cx="576263" cy="1588"/>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5" name="AutoShape 19">
            <a:extLst>
              <a:ext uri="{FF2B5EF4-FFF2-40B4-BE49-F238E27FC236}">
                <a16:creationId xmlns:a16="http://schemas.microsoft.com/office/drawing/2014/main" id="{84F4D202-26A7-3FCD-4C5C-F704A4C8500C}"/>
              </a:ext>
            </a:extLst>
          </p:cNvPr>
          <p:cNvCxnSpPr>
            <a:cxnSpLocks noChangeShapeType="1"/>
            <a:stCxn id="101382" idx="1"/>
            <a:endCxn id="101379" idx="3"/>
          </p:cNvCxnSpPr>
          <p:nvPr/>
        </p:nvCxnSpPr>
        <p:spPr bwMode="auto">
          <a:xfrm flipH="1">
            <a:off x="4079876" y="3681413"/>
            <a:ext cx="576263" cy="0"/>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6" name="AutoShape 20">
            <a:extLst>
              <a:ext uri="{FF2B5EF4-FFF2-40B4-BE49-F238E27FC236}">
                <a16:creationId xmlns:a16="http://schemas.microsoft.com/office/drawing/2014/main" id="{0D419350-904E-194C-E73D-5A80372C1FF9}"/>
              </a:ext>
            </a:extLst>
          </p:cNvPr>
          <p:cNvCxnSpPr>
            <a:cxnSpLocks noChangeShapeType="1"/>
            <a:stCxn id="101384" idx="1"/>
          </p:cNvCxnSpPr>
          <p:nvPr/>
        </p:nvCxnSpPr>
        <p:spPr bwMode="auto">
          <a:xfrm flipH="1">
            <a:off x="4079876" y="5805489"/>
            <a:ext cx="576263" cy="1587"/>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7" name="AutoShape 21">
            <a:extLst>
              <a:ext uri="{FF2B5EF4-FFF2-40B4-BE49-F238E27FC236}">
                <a16:creationId xmlns:a16="http://schemas.microsoft.com/office/drawing/2014/main" id="{7801FCB8-EFB9-E8CB-E88C-1F746CDBB9CA}"/>
              </a:ext>
            </a:extLst>
          </p:cNvPr>
          <p:cNvCxnSpPr>
            <a:cxnSpLocks noChangeShapeType="1"/>
          </p:cNvCxnSpPr>
          <p:nvPr/>
        </p:nvCxnSpPr>
        <p:spPr bwMode="auto">
          <a:xfrm flipH="1">
            <a:off x="7535863" y="3716338"/>
            <a:ext cx="576262" cy="0"/>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8" name="AutoShape 22">
            <a:extLst>
              <a:ext uri="{FF2B5EF4-FFF2-40B4-BE49-F238E27FC236}">
                <a16:creationId xmlns:a16="http://schemas.microsoft.com/office/drawing/2014/main" id="{1F06309A-D7AA-54CB-3CC5-9674C70ABE1F}"/>
              </a:ext>
            </a:extLst>
          </p:cNvPr>
          <p:cNvCxnSpPr>
            <a:cxnSpLocks noChangeShapeType="1"/>
          </p:cNvCxnSpPr>
          <p:nvPr/>
        </p:nvCxnSpPr>
        <p:spPr bwMode="auto">
          <a:xfrm flipH="1">
            <a:off x="7535864" y="1341438"/>
            <a:ext cx="574675" cy="0"/>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9" name="AutoShape 23">
            <a:extLst>
              <a:ext uri="{FF2B5EF4-FFF2-40B4-BE49-F238E27FC236}">
                <a16:creationId xmlns:a16="http://schemas.microsoft.com/office/drawing/2014/main" id="{5ADF79CD-89BF-1D28-02C2-980F5C35CCF6}"/>
              </a:ext>
            </a:extLst>
          </p:cNvPr>
          <p:cNvCxnSpPr>
            <a:cxnSpLocks noChangeShapeType="1"/>
          </p:cNvCxnSpPr>
          <p:nvPr/>
        </p:nvCxnSpPr>
        <p:spPr bwMode="auto">
          <a:xfrm flipH="1">
            <a:off x="7535864" y="2492376"/>
            <a:ext cx="574675" cy="3175"/>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400" name="AutoShape 24">
            <a:extLst>
              <a:ext uri="{FF2B5EF4-FFF2-40B4-BE49-F238E27FC236}">
                <a16:creationId xmlns:a16="http://schemas.microsoft.com/office/drawing/2014/main" id="{DA0B4BA7-817D-8090-40C6-BCEE3AFB4353}"/>
              </a:ext>
            </a:extLst>
          </p:cNvPr>
          <p:cNvCxnSpPr>
            <a:cxnSpLocks noChangeShapeType="1"/>
          </p:cNvCxnSpPr>
          <p:nvPr/>
        </p:nvCxnSpPr>
        <p:spPr bwMode="auto">
          <a:xfrm flipH="1">
            <a:off x="7535863" y="4724400"/>
            <a:ext cx="576262" cy="1588"/>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401" name="AutoShape 25">
            <a:extLst>
              <a:ext uri="{FF2B5EF4-FFF2-40B4-BE49-F238E27FC236}">
                <a16:creationId xmlns:a16="http://schemas.microsoft.com/office/drawing/2014/main" id="{D805E620-EAD0-CCEC-D320-531B410B8F4D}"/>
              </a:ext>
            </a:extLst>
          </p:cNvPr>
          <p:cNvCxnSpPr>
            <a:cxnSpLocks noChangeShapeType="1"/>
          </p:cNvCxnSpPr>
          <p:nvPr/>
        </p:nvCxnSpPr>
        <p:spPr bwMode="auto">
          <a:xfrm flipH="1">
            <a:off x="7535863" y="5805489"/>
            <a:ext cx="576262" cy="1587"/>
          </a:xfrm>
          <a:prstGeom prst="straightConnector1">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402" name="AutoShape 26">
            <a:extLst>
              <a:ext uri="{FF2B5EF4-FFF2-40B4-BE49-F238E27FC236}">
                <a16:creationId xmlns:a16="http://schemas.microsoft.com/office/drawing/2014/main" id="{94AD756A-8E1C-0ABB-04EF-C4B8AFCA8D9D}"/>
              </a:ext>
            </a:extLst>
          </p:cNvPr>
          <p:cNvCxnSpPr>
            <a:cxnSpLocks noChangeShapeType="1"/>
            <a:stCxn id="101384" idx="2"/>
          </p:cNvCxnSpPr>
          <p:nvPr/>
        </p:nvCxnSpPr>
        <p:spPr bwMode="auto">
          <a:xfrm rot="16200000" flipH="1">
            <a:off x="7284245" y="4833145"/>
            <a:ext cx="503237" cy="2879725"/>
          </a:xfrm>
          <a:prstGeom prst="bentConnector2">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403" name="Line 27">
            <a:extLst>
              <a:ext uri="{FF2B5EF4-FFF2-40B4-BE49-F238E27FC236}">
                <a16:creationId xmlns:a16="http://schemas.microsoft.com/office/drawing/2014/main" id="{997AFAC9-BC24-2B2D-74C5-7ADAABE297EA}"/>
              </a:ext>
            </a:extLst>
          </p:cNvPr>
          <p:cNvSpPr>
            <a:spLocks noChangeShapeType="1"/>
          </p:cNvSpPr>
          <p:nvPr/>
        </p:nvSpPr>
        <p:spPr bwMode="auto">
          <a:xfrm flipV="1">
            <a:off x="8975725" y="6237289"/>
            <a:ext cx="0" cy="287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101404" name="Text Box 28">
            <a:extLst>
              <a:ext uri="{FF2B5EF4-FFF2-40B4-BE49-F238E27FC236}">
                <a16:creationId xmlns:a16="http://schemas.microsoft.com/office/drawing/2014/main" id="{CF0D5902-BD11-1102-A150-6ACBAD71580B}"/>
              </a:ext>
            </a:extLst>
          </p:cNvPr>
          <p:cNvSpPr txBox="1">
            <a:spLocks noChangeArrowheads="1"/>
          </p:cNvSpPr>
          <p:nvPr/>
        </p:nvSpPr>
        <p:spPr bwMode="auto">
          <a:xfrm>
            <a:off x="2855913" y="6597650"/>
            <a:ext cx="6553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AU" altLang="ja-JP" sz="1200" b="1">
                <a:solidFill>
                  <a:srgbClr val="000000"/>
                </a:solidFill>
                <a:latin typeface="Arial" panose="020B0604020202020204" pitchFamily="34" charset="0"/>
                <a:ea typeface="MS PGothic" panose="020B0600070205080204" pitchFamily="34" charset="-128"/>
              </a:rPr>
              <a:t>Figure 3 – Risk management process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4D75F69-1A9F-C469-F58B-B843D688F1F5}"/>
              </a:ext>
            </a:extLst>
          </p:cNvPr>
          <p:cNvSpPr>
            <a:spLocks noGrp="1" noChangeArrowheads="1"/>
          </p:cNvSpPr>
          <p:nvPr>
            <p:ph type="title"/>
          </p:nvPr>
        </p:nvSpPr>
        <p:spPr>
          <a:xfrm>
            <a:off x="1992313" y="333375"/>
            <a:ext cx="8299450" cy="1143000"/>
          </a:xfrm>
        </p:spPr>
        <p:txBody>
          <a:bodyPr/>
          <a:lstStyle/>
          <a:p>
            <a:r>
              <a:rPr lang="nl-NL" altLang="nl-NL"/>
              <a:t>Definitie van</a:t>
            </a:r>
            <a:br>
              <a:rPr lang="nl-NL" altLang="nl-NL"/>
            </a:br>
            <a:r>
              <a:rPr lang="nl-NL" altLang="nl-NL" sz="2800"/>
              <a:t>(ISO Guide 73)</a:t>
            </a:r>
            <a:endParaRPr lang="en-US" altLang="nl-NL" sz="2800" i="1"/>
          </a:p>
        </p:txBody>
      </p:sp>
      <p:sp useBgFill="1">
        <p:nvSpPr>
          <p:cNvPr id="30723" name="Rectangle 3">
            <a:extLst>
              <a:ext uri="{FF2B5EF4-FFF2-40B4-BE49-F238E27FC236}">
                <a16:creationId xmlns:a16="http://schemas.microsoft.com/office/drawing/2014/main" id="{76EDC469-C382-C61C-3BD6-55A7EE304DDF}"/>
              </a:ext>
            </a:extLst>
          </p:cNvPr>
          <p:cNvSpPr>
            <a:spLocks noGrp="1" noChangeArrowheads="1"/>
          </p:cNvSpPr>
          <p:nvPr>
            <p:ph type="body" idx="1"/>
          </p:nvPr>
        </p:nvSpPr>
        <p:spPr/>
        <p:txBody>
          <a:bodyPr/>
          <a:lstStyle/>
          <a:p>
            <a:pPr>
              <a:lnSpc>
                <a:spcPct val="80000"/>
              </a:lnSpc>
              <a:buFontTx/>
              <a:buNone/>
            </a:pPr>
            <a:r>
              <a:rPr lang="en-US" altLang="nl-NL" b="1"/>
              <a:t>	</a:t>
            </a:r>
            <a:r>
              <a:rPr lang="en-US" altLang="nl-NL"/>
              <a:t>Effect van onzekerheid op het behalen van doelstellingen</a:t>
            </a:r>
          </a:p>
          <a:p>
            <a:pPr>
              <a:lnSpc>
                <a:spcPct val="80000"/>
              </a:lnSpc>
              <a:buFontTx/>
              <a:buNone/>
            </a:pPr>
            <a:endParaRPr lang="nl-NL" altLang="nl-NL" sz="1800"/>
          </a:p>
          <a:p>
            <a:pPr>
              <a:lnSpc>
                <a:spcPct val="80000"/>
              </a:lnSpc>
              <a:buFontTx/>
              <a:buNone/>
            </a:pPr>
            <a:r>
              <a:rPr lang="nl-NL" altLang="nl-NL" sz="1800"/>
              <a:t>	</a:t>
            </a:r>
            <a:r>
              <a:rPr lang="nl-NL" altLang="nl-NL" sz="2000"/>
              <a:t>Onzekerheid: het geheel of gedeeltelijk ontbreken van informatie over, inzicht in of kennis van een gebeurtenis, de gevolgen daarvan of de waarschijnlijkheid dat deze zich voordoet</a:t>
            </a:r>
          </a:p>
          <a:p>
            <a:pPr>
              <a:lnSpc>
                <a:spcPct val="80000"/>
              </a:lnSpc>
              <a:buFontTx/>
              <a:buNone/>
            </a:pPr>
            <a:endParaRPr lang="nl-NL" altLang="nl-NL" sz="2000"/>
          </a:p>
          <a:p>
            <a:pPr>
              <a:lnSpc>
                <a:spcPct val="80000"/>
              </a:lnSpc>
              <a:buFontTx/>
              <a:buNone/>
            </a:pPr>
            <a:r>
              <a:rPr lang="nl-NL" altLang="nl-NL" sz="2000"/>
              <a:t>	gebeurtenis: optreden van of wijziging in een bepaalde combinatie van omstandigheden</a:t>
            </a:r>
          </a:p>
          <a:p>
            <a:pPr>
              <a:lnSpc>
                <a:spcPct val="80000"/>
              </a:lnSpc>
              <a:buFontTx/>
              <a:buNone/>
            </a:pPr>
            <a:endParaRPr lang="nl-NL" altLang="nl-NL" sz="2000"/>
          </a:p>
          <a:p>
            <a:pPr>
              <a:lnSpc>
                <a:spcPct val="80000"/>
              </a:lnSpc>
              <a:buFontTx/>
              <a:buNone/>
            </a:pPr>
            <a:r>
              <a:rPr lang="nl-NL" altLang="nl-NL" sz="2000"/>
              <a:t>	gevolg: uitkomst van een gebeurtenis waardoor doelstellingen worden beïnvloed</a:t>
            </a:r>
            <a:endParaRPr lang="en-US" altLang="nl-NL" sz="2000"/>
          </a:p>
        </p:txBody>
      </p:sp>
      <p:pic>
        <p:nvPicPr>
          <p:cNvPr id="30724" name="Picture 4">
            <a:extLst>
              <a:ext uri="{FF2B5EF4-FFF2-40B4-BE49-F238E27FC236}">
                <a16:creationId xmlns:a16="http://schemas.microsoft.com/office/drawing/2014/main" id="{16DFC000-B866-8787-D559-E50171590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26988"/>
            <a:ext cx="2087562" cy="1439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dissolve">
                                      <p:cBhvr>
                                        <p:cTn id="12" dur="500"/>
                                        <p:tgtEl>
                                          <p:spTgt spid="30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animEffect transition="in" filter="dissolve">
                                      <p:cBhvr>
                                        <p:cTn id="17" dur="500"/>
                                        <p:tgtEl>
                                          <p:spTgt spid="3072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723">
                                            <p:txEl>
                                              <p:pRg st="6" end="6"/>
                                            </p:txEl>
                                          </p:spTgt>
                                        </p:tgtEl>
                                        <p:attrNameLst>
                                          <p:attrName>style.visibility</p:attrName>
                                        </p:attrNameLst>
                                      </p:cBhvr>
                                      <p:to>
                                        <p:strVal val="visible"/>
                                      </p:to>
                                    </p:set>
                                    <p:animEffect transition="in" filter="dissolve">
                                      <p:cBhvr>
                                        <p:cTn id="22" dur="5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risk_di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47321" y="1409847"/>
            <a:ext cx="1368152" cy="1025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1" name="Text Box 7"/>
          <p:cNvSpPr txBox="1">
            <a:spLocks noChangeArrowheads="1"/>
          </p:cNvSpPr>
          <p:nvPr/>
        </p:nvSpPr>
        <p:spPr bwMode="auto">
          <a:xfrm>
            <a:off x="3536952" y="2657121"/>
            <a:ext cx="198002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Gebeurtenis</a:t>
            </a:r>
            <a:endParaRPr kumimoji="0" lang="en-US" sz="24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21512" name="Text Box 8"/>
          <p:cNvSpPr txBox="1">
            <a:spLocks noChangeArrowheads="1"/>
          </p:cNvSpPr>
          <p:nvPr/>
        </p:nvSpPr>
        <p:spPr bwMode="auto">
          <a:xfrm>
            <a:off x="6154739" y="2657121"/>
            <a:ext cx="122661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Gevolg</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1513" name="Line 9"/>
          <p:cNvSpPr>
            <a:spLocks noChangeShapeType="1"/>
          </p:cNvSpPr>
          <p:nvPr/>
        </p:nvSpPr>
        <p:spPr bwMode="auto">
          <a:xfrm>
            <a:off x="5448300" y="2925406"/>
            <a:ext cx="6477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14" name="Text Box 10"/>
          <p:cNvSpPr txBox="1">
            <a:spLocks noChangeArrowheads="1"/>
          </p:cNvSpPr>
          <p:nvPr/>
        </p:nvSpPr>
        <p:spPr bwMode="auto">
          <a:xfrm>
            <a:off x="8402640" y="2657121"/>
            <a:ext cx="22862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Doelstellingen</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1515" name="Line 11"/>
          <p:cNvSpPr>
            <a:spLocks noChangeShapeType="1"/>
          </p:cNvSpPr>
          <p:nvPr/>
        </p:nvSpPr>
        <p:spPr bwMode="auto">
          <a:xfrm>
            <a:off x="7464426" y="2925406"/>
            <a:ext cx="1008063" cy="0"/>
          </a:xfrm>
          <a:prstGeom prst="line">
            <a:avLst/>
          </a:prstGeom>
          <a:noFill/>
          <a:ln w="2857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16" name="Text Box 12"/>
          <p:cNvSpPr txBox="1">
            <a:spLocks noChangeArrowheads="1"/>
          </p:cNvSpPr>
          <p:nvPr/>
        </p:nvSpPr>
        <p:spPr bwMode="auto">
          <a:xfrm>
            <a:off x="7896225" y="2406294"/>
            <a:ext cx="3946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a:t>
            </a:r>
            <a:endParaRPr kumimoji="0" lang="en-US" sz="2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1517" name="Text Box 13"/>
          <p:cNvSpPr txBox="1">
            <a:spLocks noChangeArrowheads="1"/>
          </p:cNvSpPr>
          <p:nvPr/>
        </p:nvSpPr>
        <p:spPr bwMode="auto">
          <a:xfrm>
            <a:off x="7937500" y="2925408"/>
            <a:ext cx="3209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a:t>
            </a:r>
            <a:endParaRPr kumimoji="0" lang="en-US" sz="3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1518" name="Text Box 14"/>
          <p:cNvSpPr txBox="1">
            <a:spLocks noChangeArrowheads="1"/>
          </p:cNvSpPr>
          <p:nvPr/>
        </p:nvSpPr>
        <p:spPr bwMode="auto">
          <a:xfrm>
            <a:off x="4902202" y="3693758"/>
            <a:ext cx="23054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Onzekerheden</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grpSp>
        <p:nvGrpSpPr>
          <p:cNvPr id="21519" name="Group 15"/>
          <p:cNvGrpSpPr>
            <a:grpSpLocks/>
          </p:cNvGrpSpPr>
          <p:nvPr/>
        </p:nvGrpSpPr>
        <p:grpSpPr bwMode="auto">
          <a:xfrm>
            <a:off x="2855914" y="3069869"/>
            <a:ext cx="4968875" cy="792162"/>
            <a:chOff x="1020" y="1933"/>
            <a:chExt cx="2631" cy="499"/>
          </a:xfrm>
        </p:grpSpPr>
        <p:sp>
          <p:nvSpPr>
            <p:cNvPr id="21524" name="Line 16"/>
            <p:cNvSpPr>
              <a:spLocks noChangeShapeType="1"/>
            </p:cNvSpPr>
            <p:nvPr/>
          </p:nvSpPr>
          <p:spPr bwMode="auto">
            <a:xfrm flipH="1" flipV="1">
              <a:off x="1020" y="1979"/>
              <a:ext cx="1089" cy="453"/>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25" name="Line 17"/>
            <p:cNvSpPr>
              <a:spLocks noChangeShapeType="1"/>
            </p:cNvSpPr>
            <p:nvPr/>
          </p:nvSpPr>
          <p:spPr bwMode="auto">
            <a:xfrm flipH="1" flipV="1">
              <a:off x="1882" y="1979"/>
              <a:ext cx="363" cy="317"/>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26" name="Line 18"/>
            <p:cNvSpPr>
              <a:spLocks noChangeShapeType="1"/>
            </p:cNvSpPr>
            <p:nvPr/>
          </p:nvSpPr>
          <p:spPr bwMode="auto">
            <a:xfrm flipV="1">
              <a:off x="2653" y="1979"/>
              <a:ext cx="0" cy="317"/>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27" name="Line 19"/>
            <p:cNvSpPr>
              <a:spLocks noChangeShapeType="1"/>
            </p:cNvSpPr>
            <p:nvPr/>
          </p:nvSpPr>
          <p:spPr bwMode="auto">
            <a:xfrm flipV="1">
              <a:off x="3198" y="1933"/>
              <a:ext cx="453" cy="363"/>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1520" name="Text Box 20"/>
          <p:cNvSpPr txBox="1">
            <a:spLocks noChangeArrowheads="1"/>
          </p:cNvSpPr>
          <p:nvPr/>
        </p:nvSpPr>
        <p:spPr bwMode="auto">
          <a:xfrm>
            <a:off x="1558925" y="2657121"/>
            <a:ext cx="139974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Oorzaak</a:t>
            </a:r>
          </a:p>
        </p:txBody>
      </p:sp>
      <p:sp>
        <p:nvSpPr>
          <p:cNvPr id="21521" name="Line 21"/>
          <p:cNvSpPr>
            <a:spLocks noChangeShapeType="1"/>
          </p:cNvSpPr>
          <p:nvPr/>
        </p:nvSpPr>
        <p:spPr bwMode="auto">
          <a:xfrm>
            <a:off x="2927351" y="2925406"/>
            <a:ext cx="6477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2664" y="4592284"/>
            <a:ext cx="1632933" cy="108664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04361" y="4594960"/>
            <a:ext cx="1935656" cy="108396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704896" y="4594957"/>
            <a:ext cx="1479336" cy="1103812"/>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631295" y="4594959"/>
            <a:ext cx="1929203" cy="1083967"/>
          </a:xfrm>
          <a:prstGeom prst="rect">
            <a:avLst/>
          </a:prstGeom>
        </p:spPr>
      </p:pic>
      <p:sp>
        <p:nvSpPr>
          <p:cNvPr id="24" name="Rectangle 4"/>
          <p:cNvSpPr>
            <a:spLocks noGrp="1" noChangeArrowheads="1"/>
          </p:cNvSpPr>
          <p:nvPr>
            <p:ph type="title"/>
          </p:nvPr>
        </p:nvSpPr>
        <p:spPr>
          <a:xfrm>
            <a:off x="838200" y="1192286"/>
            <a:ext cx="10515600" cy="845424"/>
          </a:xfrm>
          <a:noFill/>
        </p:spPr>
        <p:txBody>
          <a:bodyPr/>
          <a:lstStyle/>
          <a:p>
            <a:pPr eaLnBrk="1" hangingPunct="1"/>
            <a:r>
              <a:rPr lang="nl-NL" dirty="0"/>
              <a:t>Visie op risicomanagement</a:t>
            </a:r>
            <a:br>
              <a:rPr lang="nl-NL" dirty="0"/>
            </a:br>
            <a:r>
              <a:rPr lang="nl-NL" sz="2400" b="0" dirty="0"/>
              <a:t>Concept van</a:t>
            </a:r>
            <a:endParaRPr lang="en-US" sz="2400" b="0" dirty="0"/>
          </a:p>
        </p:txBody>
      </p:sp>
      <p:sp>
        <p:nvSpPr>
          <p:cNvPr id="8" name="Text Placeholder 7">
            <a:extLst>
              <a:ext uri="{FF2B5EF4-FFF2-40B4-BE49-F238E27FC236}">
                <a16:creationId xmlns:a16="http://schemas.microsoft.com/office/drawing/2014/main" id="{82FDC8AB-77C1-4D09-8563-162981F76272}"/>
              </a:ext>
            </a:extLst>
          </p:cNvPr>
          <p:cNvSpPr>
            <a:spLocks noGrp="1"/>
          </p:cNvSpPr>
          <p:nvPr>
            <p:ph type="body" sz="quarter" idx="13"/>
          </p:nvPr>
        </p:nvSpPr>
        <p:spPr>
          <a:xfrm>
            <a:off x="839788" y="3306258"/>
            <a:ext cx="10512425" cy="3168650"/>
          </a:xfrm>
        </p:spPr>
        <p:txBody>
          <a:bodyPr/>
          <a:lstStyle/>
          <a:p>
            <a:endParaRPr lang="nl-NL"/>
          </a:p>
        </p:txBody>
      </p:sp>
      <p:sp>
        <p:nvSpPr>
          <p:cNvPr id="7" name="Text Placeholder 6">
            <a:extLst>
              <a:ext uri="{FF2B5EF4-FFF2-40B4-BE49-F238E27FC236}">
                <a16:creationId xmlns:a16="http://schemas.microsoft.com/office/drawing/2014/main" id="{E93929F2-A4AC-4DB0-811B-AB43910A0BB9}"/>
              </a:ext>
            </a:extLst>
          </p:cNvPr>
          <p:cNvSpPr>
            <a:spLocks noGrp="1"/>
          </p:cNvSpPr>
          <p:nvPr>
            <p:ph type="body" idx="10"/>
          </p:nvPr>
        </p:nvSpPr>
        <p:spPr/>
        <p:txBody>
          <a:bodyPr/>
          <a:lstStyle/>
          <a:p>
            <a:endParaRPr lang="nl-NL"/>
          </a:p>
        </p:txBody>
      </p:sp>
      <p:sp>
        <p:nvSpPr>
          <p:cNvPr id="9" name="Slide Number Placeholder 8">
            <a:extLst>
              <a:ext uri="{FF2B5EF4-FFF2-40B4-BE49-F238E27FC236}">
                <a16:creationId xmlns:a16="http://schemas.microsoft.com/office/drawing/2014/main" id="{981B810D-2CA6-412B-98B2-D2876D5FFBF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5C23E-B827-4768-BA5A-6C803DA26227}" type="slidenum">
              <a:rPr kumimoji="0" lang="nl-NL"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l-NL"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96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1542" t="8172" r="1751" b="6482"/>
          <a:stretch/>
        </p:blipFill>
        <p:spPr>
          <a:xfrm rot="1230509">
            <a:off x="2665674" y="1420710"/>
            <a:ext cx="1978993" cy="1078824"/>
          </a:xfrm>
          <a:prstGeom prst="rect">
            <a:avLst/>
          </a:prstGeom>
        </p:spPr>
      </p:pic>
      <p:sp>
        <p:nvSpPr>
          <p:cNvPr id="29" name="Rectangle 4"/>
          <p:cNvSpPr>
            <a:spLocks noGrp="1" noChangeArrowheads="1"/>
          </p:cNvSpPr>
          <p:nvPr>
            <p:ph type="title"/>
          </p:nvPr>
        </p:nvSpPr>
        <p:spPr>
          <a:xfrm>
            <a:off x="838200" y="1192286"/>
            <a:ext cx="10515600" cy="845424"/>
          </a:xfrm>
          <a:noFill/>
        </p:spPr>
        <p:txBody>
          <a:bodyPr/>
          <a:lstStyle/>
          <a:p>
            <a:pPr eaLnBrk="1" hangingPunct="1"/>
            <a:r>
              <a:rPr lang="nl-NL" dirty="0"/>
              <a:t>Visie op risicomanagement</a:t>
            </a:r>
            <a:br>
              <a:rPr lang="nl-NL" dirty="0"/>
            </a:br>
            <a:r>
              <a:rPr lang="nl-NL" sz="2400" b="0" dirty="0"/>
              <a:t>Concept van</a:t>
            </a:r>
            <a:endParaRPr lang="en-US" sz="2400" b="0" dirty="0"/>
          </a:p>
        </p:txBody>
      </p:sp>
      <p:sp>
        <p:nvSpPr>
          <p:cNvPr id="5" name="Text Placeholder 4">
            <a:extLst>
              <a:ext uri="{FF2B5EF4-FFF2-40B4-BE49-F238E27FC236}">
                <a16:creationId xmlns:a16="http://schemas.microsoft.com/office/drawing/2014/main" id="{3C10F879-CFEC-46FE-BB92-891DDF402901}"/>
              </a:ext>
            </a:extLst>
          </p:cNvPr>
          <p:cNvSpPr>
            <a:spLocks noGrp="1"/>
          </p:cNvSpPr>
          <p:nvPr>
            <p:ph type="body" sz="quarter" idx="13"/>
          </p:nvPr>
        </p:nvSpPr>
        <p:spPr/>
        <p:txBody>
          <a:bodyPr/>
          <a:lstStyle/>
          <a:p>
            <a:endParaRPr lang="nl-NL"/>
          </a:p>
        </p:txBody>
      </p:sp>
      <p:sp>
        <p:nvSpPr>
          <p:cNvPr id="4" name="Text Placeholder 3">
            <a:extLst>
              <a:ext uri="{FF2B5EF4-FFF2-40B4-BE49-F238E27FC236}">
                <a16:creationId xmlns:a16="http://schemas.microsoft.com/office/drawing/2014/main" id="{4A17EE5C-1067-4020-9358-425108CA1836}"/>
              </a:ext>
            </a:extLst>
          </p:cNvPr>
          <p:cNvSpPr>
            <a:spLocks noGrp="1"/>
          </p:cNvSpPr>
          <p:nvPr>
            <p:ph type="body" idx="10"/>
          </p:nvPr>
        </p:nvSpPr>
        <p:spPr/>
        <p:txBody>
          <a:bodyPr/>
          <a:lstStyle/>
          <a:p>
            <a:endParaRPr lang="nl-NL"/>
          </a:p>
        </p:txBody>
      </p:sp>
      <p:pic>
        <p:nvPicPr>
          <p:cNvPr id="10" name="Picture 9">
            <a:extLst>
              <a:ext uri="{FF2B5EF4-FFF2-40B4-BE49-F238E27FC236}">
                <a16:creationId xmlns:a16="http://schemas.microsoft.com/office/drawing/2014/main" id="{EFB411CB-CAB2-48AE-A1A9-DC5160B38754}"/>
              </a:ext>
            </a:extLst>
          </p:cNvPr>
          <p:cNvPicPr>
            <a:picLocks noChangeAspect="1"/>
          </p:cNvPicPr>
          <p:nvPr/>
        </p:nvPicPr>
        <p:blipFill>
          <a:blip r:embed="rId3"/>
          <a:stretch>
            <a:fillRect/>
          </a:stretch>
        </p:blipFill>
        <p:spPr>
          <a:xfrm>
            <a:off x="1827164" y="4694161"/>
            <a:ext cx="1702135" cy="1125537"/>
          </a:xfrm>
          <a:prstGeom prst="rect">
            <a:avLst/>
          </a:prstGeom>
        </p:spPr>
      </p:pic>
      <p:pic>
        <p:nvPicPr>
          <p:cNvPr id="12" name="Picture 11">
            <a:extLst>
              <a:ext uri="{FF2B5EF4-FFF2-40B4-BE49-F238E27FC236}">
                <a16:creationId xmlns:a16="http://schemas.microsoft.com/office/drawing/2014/main" id="{FC8C27C5-E49F-4CF1-8E00-7B31040BE42D}"/>
              </a:ext>
            </a:extLst>
          </p:cNvPr>
          <p:cNvPicPr>
            <a:picLocks noChangeAspect="1"/>
          </p:cNvPicPr>
          <p:nvPr/>
        </p:nvPicPr>
        <p:blipFill>
          <a:blip r:embed="rId4"/>
          <a:stretch>
            <a:fillRect/>
          </a:stretch>
        </p:blipFill>
        <p:spPr>
          <a:xfrm>
            <a:off x="3778848" y="4658447"/>
            <a:ext cx="2195736" cy="1222856"/>
          </a:xfrm>
          <a:prstGeom prst="rect">
            <a:avLst/>
          </a:prstGeom>
        </p:spPr>
      </p:pic>
      <p:pic>
        <p:nvPicPr>
          <p:cNvPr id="14" name="Picture 13">
            <a:extLst>
              <a:ext uri="{FF2B5EF4-FFF2-40B4-BE49-F238E27FC236}">
                <a16:creationId xmlns:a16="http://schemas.microsoft.com/office/drawing/2014/main" id="{E910CDF2-AE8D-45F1-95C2-407D77A5EB73}"/>
              </a:ext>
            </a:extLst>
          </p:cNvPr>
          <p:cNvPicPr>
            <a:picLocks noChangeAspect="1"/>
          </p:cNvPicPr>
          <p:nvPr/>
        </p:nvPicPr>
        <p:blipFill>
          <a:blip r:embed="rId5"/>
          <a:stretch>
            <a:fillRect/>
          </a:stretch>
        </p:blipFill>
        <p:spPr>
          <a:xfrm>
            <a:off x="6189296" y="4680073"/>
            <a:ext cx="2135521" cy="1201231"/>
          </a:xfrm>
          <a:prstGeom prst="rect">
            <a:avLst/>
          </a:prstGeom>
        </p:spPr>
      </p:pic>
      <p:pic>
        <p:nvPicPr>
          <p:cNvPr id="16" name="Picture 15">
            <a:extLst>
              <a:ext uri="{FF2B5EF4-FFF2-40B4-BE49-F238E27FC236}">
                <a16:creationId xmlns:a16="http://schemas.microsoft.com/office/drawing/2014/main" id="{6F83337F-6216-4C13-AB0D-54625290C89F}"/>
              </a:ext>
            </a:extLst>
          </p:cNvPr>
          <p:cNvPicPr>
            <a:picLocks noChangeAspect="1"/>
          </p:cNvPicPr>
          <p:nvPr/>
        </p:nvPicPr>
        <p:blipFill>
          <a:blip r:embed="rId6"/>
          <a:stretch>
            <a:fillRect/>
          </a:stretch>
        </p:blipFill>
        <p:spPr>
          <a:xfrm>
            <a:off x="8595897" y="4249991"/>
            <a:ext cx="1702135" cy="1702135"/>
          </a:xfrm>
          <a:prstGeom prst="rect">
            <a:avLst/>
          </a:prstGeom>
        </p:spPr>
      </p:pic>
      <p:sp>
        <p:nvSpPr>
          <p:cNvPr id="30" name="Text Box 7"/>
          <p:cNvSpPr txBox="1">
            <a:spLocks noChangeArrowheads="1"/>
          </p:cNvSpPr>
          <p:nvPr/>
        </p:nvSpPr>
        <p:spPr bwMode="auto">
          <a:xfrm>
            <a:off x="3431551" y="2761214"/>
            <a:ext cx="198002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Gebeurtenis</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1" name="Text Box 8"/>
          <p:cNvSpPr txBox="1">
            <a:spLocks noChangeArrowheads="1"/>
          </p:cNvSpPr>
          <p:nvPr/>
        </p:nvSpPr>
        <p:spPr bwMode="auto">
          <a:xfrm>
            <a:off x="6049338" y="2761214"/>
            <a:ext cx="122661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Gevolg</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2" name="Line 9"/>
          <p:cNvSpPr>
            <a:spLocks noChangeShapeType="1"/>
          </p:cNvSpPr>
          <p:nvPr/>
        </p:nvSpPr>
        <p:spPr bwMode="auto">
          <a:xfrm>
            <a:off x="5342899" y="3029499"/>
            <a:ext cx="6477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Text Box 10"/>
          <p:cNvSpPr txBox="1">
            <a:spLocks noChangeArrowheads="1"/>
          </p:cNvSpPr>
          <p:nvPr/>
        </p:nvSpPr>
        <p:spPr bwMode="auto">
          <a:xfrm>
            <a:off x="8297239" y="2761214"/>
            <a:ext cx="22862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Doelstellingen</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4" name="Line 11"/>
          <p:cNvSpPr>
            <a:spLocks noChangeShapeType="1"/>
          </p:cNvSpPr>
          <p:nvPr/>
        </p:nvSpPr>
        <p:spPr bwMode="auto">
          <a:xfrm>
            <a:off x="7359025" y="3029499"/>
            <a:ext cx="1008063" cy="0"/>
          </a:xfrm>
          <a:prstGeom prst="line">
            <a:avLst/>
          </a:prstGeom>
          <a:noFill/>
          <a:ln w="2857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Text Box 12"/>
          <p:cNvSpPr txBox="1">
            <a:spLocks noChangeArrowheads="1"/>
          </p:cNvSpPr>
          <p:nvPr/>
        </p:nvSpPr>
        <p:spPr bwMode="auto">
          <a:xfrm>
            <a:off x="7790824" y="2510387"/>
            <a:ext cx="3946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a:t>
            </a:r>
            <a:endParaRPr kumimoji="0" lang="en-US" sz="2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6" name="Text Box 13"/>
          <p:cNvSpPr txBox="1">
            <a:spLocks noChangeArrowheads="1"/>
          </p:cNvSpPr>
          <p:nvPr/>
        </p:nvSpPr>
        <p:spPr bwMode="auto">
          <a:xfrm>
            <a:off x="7832099" y="3029501"/>
            <a:ext cx="3209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a:t>
            </a:r>
            <a:endParaRPr kumimoji="0" lang="en-US" sz="3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37" name="Text Box 14"/>
          <p:cNvSpPr txBox="1">
            <a:spLocks noChangeArrowheads="1"/>
          </p:cNvSpPr>
          <p:nvPr/>
        </p:nvSpPr>
        <p:spPr bwMode="auto">
          <a:xfrm>
            <a:off x="4796801" y="3797851"/>
            <a:ext cx="23054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Onzekerheden</a:t>
            </a:r>
            <a:endParaRPr kumimoji="0" lang="en-US"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grpSp>
        <p:nvGrpSpPr>
          <p:cNvPr id="38" name="Group 15"/>
          <p:cNvGrpSpPr>
            <a:grpSpLocks/>
          </p:cNvGrpSpPr>
          <p:nvPr/>
        </p:nvGrpSpPr>
        <p:grpSpPr bwMode="auto">
          <a:xfrm>
            <a:off x="2750513" y="3173962"/>
            <a:ext cx="4968875" cy="792162"/>
            <a:chOff x="1020" y="1933"/>
            <a:chExt cx="2631" cy="499"/>
          </a:xfrm>
        </p:grpSpPr>
        <p:sp>
          <p:nvSpPr>
            <p:cNvPr id="39" name="Line 16"/>
            <p:cNvSpPr>
              <a:spLocks noChangeShapeType="1"/>
            </p:cNvSpPr>
            <p:nvPr/>
          </p:nvSpPr>
          <p:spPr bwMode="auto">
            <a:xfrm flipH="1" flipV="1">
              <a:off x="1020" y="1979"/>
              <a:ext cx="1089" cy="453"/>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Line 17"/>
            <p:cNvSpPr>
              <a:spLocks noChangeShapeType="1"/>
            </p:cNvSpPr>
            <p:nvPr/>
          </p:nvSpPr>
          <p:spPr bwMode="auto">
            <a:xfrm flipH="1" flipV="1">
              <a:off x="1882" y="1979"/>
              <a:ext cx="363" cy="317"/>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Line 18"/>
            <p:cNvSpPr>
              <a:spLocks noChangeShapeType="1"/>
            </p:cNvSpPr>
            <p:nvPr/>
          </p:nvSpPr>
          <p:spPr bwMode="auto">
            <a:xfrm flipV="1">
              <a:off x="2653" y="1979"/>
              <a:ext cx="0" cy="317"/>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Line 19"/>
            <p:cNvSpPr>
              <a:spLocks noChangeShapeType="1"/>
            </p:cNvSpPr>
            <p:nvPr/>
          </p:nvSpPr>
          <p:spPr bwMode="auto">
            <a:xfrm flipV="1">
              <a:off x="3198" y="1933"/>
              <a:ext cx="453" cy="363"/>
            </a:xfrm>
            <a:prstGeom prst="line">
              <a:avLst/>
            </a:prstGeom>
            <a:noFill/>
            <a:ln w="9525">
              <a:solidFill>
                <a:schemeClr val="accent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 name="Text Box 20"/>
          <p:cNvSpPr txBox="1">
            <a:spLocks noChangeArrowheads="1"/>
          </p:cNvSpPr>
          <p:nvPr/>
        </p:nvSpPr>
        <p:spPr bwMode="auto">
          <a:xfrm>
            <a:off x="1775521" y="2761214"/>
            <a:ext cx="9027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Bron</a:t>
            </a:r>
          </a:p>
        </p:txBody>
      </p:sp>
      <p:sp>
        <p:nvSpPr>
          <p:cNvPr id="44" name="Line 21"/>
          <p:cNvSpPr>
            <a:spLocks noChangeShapeType="1"/>
          </p:cNvSpPr>
          <p:nvPr/>
        </p:nvSpPr>
        <p:spPr bwMode="auto">
          <a:xfrm>
            <a:off x="2821950" y="3029499"/>
            <a:ext cx="6477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868C7AF-2006-41BD-B807-6051469830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5C23E-B827-4768-BA5A-6C803DA26227}" type="slidenum">
              <a:rPr kumimoji="0" lang="nl-NL"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nl-NL"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24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6" name="Group 36"/>
          <p:cNvGrpSpPr>
            <a:grpSpLocks/>
          </p:cNvGrpSpPr>
          <p:nvPr/>
        </p:nvGrpSpPr>
        <p:grpSpPr bwMode="auto">
          <a:xfrm>
            <a:off x="1372945" y="506882"/>
            <a:ext cx="8971179" cy="5730430"/>
            <a:chOff x="-290" y="432"/>
            <a:chExt cx="6033" cy="3458"/>
          </a:xfrm>
        </p:grpSpPr>
        <p:graphicFrame>
          <p:nvGraphicFramePr>
            <p:cNvPr id="5143" name="Object 18"/>
            <p:cNvGraphicFramePr>
              <a:graphicFrameLocks/>
            </p:cNvGraphicFramePr>
            <p:nvPr/>
          </p:nvGraphicFramePr>
          <p:xfrm>
            <a:off x="1010" y="787"/>
            <a:ext cx="1067" cy="972"/>
          </p:xfrm>
          <a:graphic>
            <a:graphicData uri="http://schemas.openxmlformats.org/presentationml/2006/ole">
              <mc:AlternateContent xmlns:mc="http://schemas.openxmlformats.org/markup-compatibility/2006">
                <mc:Choice xmlns:v="urn:schemas-microsoft-com:vml" Requires="v">
                  <p:oleObj name="Illustratie" r:id="rId2" imgW="3657600" imgH="3089265" progId="MS_ClipArt_Gallery.2">
                    <p:embed/>
                  </p:oleObj>
                </mc:Choice>
                <mc:Fallback>
                  <p:oleObj name="Illustratie" r:id="rId2" imgW="3657600" imgH="3089265" progId="MS_ClipArt_Gallery.2">
                    <p:embed/>
                    <p:pic>
                      <p:nvPicPr>
                        <p:cNvPr id="5143" name="Object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 y="787"/>
                          <a:ext cx="1067" cy="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8" name="Rectangle 3"/>
            <p:cNvSpPr>
              <a:spLocks noChangeArrowheads="1"/>
            </p:cNvSpPr>
            <p:nvPr/>
          </p:nvSpPr>
          <p:spPr bwMode="auto">
            <a:xfrm>
              <a:off x="-175" y="1395"/>
              <a:ext cx="116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err="1">
                  <a:solidFill>
                    <a:schemeClr val="tx1"/>
                  </a:solidFill>
                  <a:cs typeface="Arial" charset="0"/>
                </a:rPr>
                <a:t>consumenten</a:t>
              </a:r>
              <a:endParaRPr lang="en-US" altLang="en-US" sz="2000" dirty="0">
                <a:solidFill>
                  <a:schemeClr val="tx1"/>
                </a:solidFill>
                <a:cs typeface="Arial" charset="0"/>
              </a:endParaRPr>
            </a:p>
          </p:txBody>
        </p:sp>
        <p:grpSp>
          <p:nvGrpSpPr>
            <p:cNvPr id="5139" name="Group 4"/>
            <p:cNvGrpSpPr>
              <a:grpSpLocks/>
            </p:cNvGrpSpPr>
            <p:nvPr/>
          </p:nvGrpSpPr>
          <p:grpSpPr bwMode="auto">
            <a:xfrm>
              <a:off x="2009" y="432"/>
              <a:ext cx="2091" cy="2343"/>
              <a:chOff x="1724" y="624"/>
              <a:chExt cx="2021" cy="2151"/>
            </a:xfrm>
          </p:grpSpPr>
          <p:sp>
            <p:nvSpPr>
              <p:cNvPr id="5156" name="Freeform 5"/>
              <p:cNvSpPr>
                <a:spLocks/>
              </p:cNvSpPr>
              <p:nvPr/>
            </p:nvSpPr>
            <p:spPr bwMode="auto">
              <a:xfrm>
                <a:off x="1875" y="2103"/>
                <a:ext cx="125" cy="46"/>
              </a:xfrm>
              <a:custGeom>
                <a:avLst/>
                <a:gdLst>
                  <a:gd name="T0" fmla="*/ 7 w 125"/>
                  <a:gd name="T1" fmla="*/ 7 h 46"/>
                  <a:gd name="T2" fmla="*/ 20 w 125"/>
                  <a:gd name="T3" fmla="*/ 9 h 46"/>
                  <a:gd name="T4" fmla="*/ 35 w 125"/>
                  <a:gd name="T5" fmla="*/ 9 h 46"/>
                  <a:gd name="T6" fmla="*/ 50 w 125"/>
                  <a:gd name="T7" fmla="*/ 9 h 46"/>
                  <a:gd name="T8" fmla="*/ 62 w 125"/>
                  <a:gd name="T9" fmla="*/ 1 h 46"/>
                  <a:gd name="T10" fmla="*/ 78 w 125"/>
                  <a:gd name="T11" fmla="*/ 0 h 46"/>
                  <a:gd name="T12" fmla="*/ 97 w 125"/>
                  <a:gd name="T13" fmla="*/ 4 h 46"/>
                  <a:gd name="T14" fmla="*/ 108 w 125"/>
                  <a:gd name="T15" fmla="*/ 7 h 46"/>
                  <a:gd name="T16" fmla="*/ 124 w 125"/>
                  <a:gd name="T17" fmla="*/ 14 h 46"/>
                  <a:gd name="T18" fmla="*/ 124 w 125"/>
                  <a:gd name="T19" fmla="*/ 27 h 46"/>
                  <a:gd name="T20" fmla="*/ 120 w 125"/>
                  <a:gd name="T21" fmla="*/ 37 h 46"/>
                  <a:gd name="T22" fmla="*/ 110 w 125"/>
                  <a:gd name="T23" fmla="*/ 39 h 46"/>
                  <a:gd name="T24" fmla="*/ 97 w 125"/>
                  <a:gd name="T25" fmla="*/ 37 h 46"/>
                  <a:gd name="T26" fmla="*/ 79 w 125"/>
                  <a:gd name="T27" fmla="*/ 31 h 46"/>
                  <a:gd name="T28" fmla="*/ 64 w 125"/>
                  <a:gd name="T29" fmla="*/ 36 h 46"/>
                  <a:gd name="T30" fmla="*/ 50 w 125"/>
                  <a:gd name="T31" fmla="*/ 40 h 46"/>
                  <a:gd name="T32" fmla="*/ 35 w 125"/>
                  <a:gd name="T33" fmla="*/ 45 h 46"/>
                  <a:gd name="T34" fmla="*/ 20 w 125"/>
                  <a:gd name="T35" fmla="*/ 45 h 46"/>
                  <a:gd name="T36" fmla="*/ 13 w 125"/>
                  <a:gd name="T37" fmla="*/ 33 h 46"/>
                  <a:gd name="T38" fmla="*/ 5 w 125"/>
                  <a:gd name="T39" fmla="*/ 21 h 46"/>
                  <a:gd name="T40" fmla="*/ 0 w 125"/>
                  <a:gd name="T41" fmla="*/ 10 h 46"/>
                  <a:gd name="T42" fmla="*/ 7 w 125"/>
                  <a:gd name="T43" fmla="*/ 7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5"/>
                  <a:gd name="T67" fmla="*/ 0 h 46"/>
                  <a:gd name="T68" fmla="*/ 125 w 125"/>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5" h="46">
                    <a:moveTo>
                      <a:pt x="7" y="7"/>
                    </a:moveTo>
                    <a:lnTo>
                      <a:pt x="20" y="9"/>
                    </a:lnTo>
                    <a:lnTo>
                      <a:pt x="35" y="9"/>
                    </a:lnTo>
                    <a:lnTo>
                      <a:pt x="50" y="9"/>
                    </a:lnTo>
                    <a:lnTo>
                      <a:pt x="62" y="1"/>
                    </a:lnTo>
                    <a:lnTo>
                      <a:pt x="78" y="0"/>
                    </a:lnTo>
                    <a:lnTo>
                      <a:pt x="97" y="4"/>
                    </a:lnTo>
                    <a:lnTo>
                      <a:pt x="108" y="7"/>
                    </a:lnTo>
                    <a:lnTo>
                      <a:pt x="124" y="14"/>
                    </a:lnTo>
                    <a:lnTo>
                      <a:pt x="124" y="27"/>
                    </a:lnTo>
                    <a:lnTo>
                      <a:pt x="120" y="37"/>
                    </a:lnTo>
                    <a:lnTo>
                      <a:pt x="110" y="39"/>
                    </a:lnTo>
                    <a:lnTo>
                      <a:pt x="97" y="37"/>
                    </a:lnTo>
                    <a:lnTo>
                      <a:pt x="79" y="31"/>
                    </a:lnTo>
                    <a:lnTo>
                      <a:pt x="64" y="36"/>
                    </a:lnTo>
                    <a:lnTo>
                      <a:pt x="50" y="40"/>
                    </a:lnTo>
                    <a:lnTo>
                      <a:pt x="35" y="45"/>
                    </a:lnTo>
                    <a:lnTo>
                      <a:pt x="20" y="45"/>
                    </a:lnTo>
                    <a:lnTo>
                      <a:pt x="13" y="33"/>
                    </a:lnTo>
                    <a:lnTo>
                      <a:pt x="5" y="21"/>
                    </a:lnTo>
                    <a:lnTo>
                      <a:pt x="0" y="10"/>
                    </a:lnTo>
                    <a:lnTo>
                      <a:pt x="7" y="7"/>
                    </a:lnTo>
                  </a:path>
                </a:pathLst>
              </a:custGeom>
              <a:solidFill>
                <a:schemeClr val="bg1"/>
              </a:solidFill>
              <a:ln w="9525" cap="rnd">
                <a:solidFill>
                  <a:schemeClr val="accent2"/>
                </a:solidFill>
                <a:round/>
                <a:headEnd/>
                <a:tailEnd/>
              </a:ln>
            </p:spPr>
            <p:txBody>
              <a:bodyPr/>
              <a:lstStyle/>
              <a:p>
                <a:endParaRPr lang="nl-NL"/>
              </a:p>
            </p:txBody>
          </p:sp>
          <p:sp>
            <p:nvSpPr>
              <p:cNvPr id="5157" name="Freeform 6"/>
              <p:cNvSpPr>
                <a:spLocks/>
              </p:cNvSpPr>
              <p:nvPr/>
            </p:nvSpPr>
            <p:spPr bwMode="auto">
              <a:xfrm>
                <a:off x="1988" y="1911"/>
                <a:ext cx="271" cy="148"/>
              </a:xfrm>
              <a:custGeom>
                <a:avLst/>
                <a:gdLst>
                  <a:gd name="T0" fmla="*/ 4 w 271"/>
                  <a:gd name="T1" fmla="*/ 26 h 148"/>
                  <a:gd name="T2" fmla="*/ 24 w 271"/>
                  <a:gd name="T3" fmla="*/ 4 h 148"/>
                  <a:gd name="T4" fmla="*/ 39 w 271"/>
                  <a:gd name="T5" fmla="*/ 0 h 148"/>
                  <a:gd name="T6" fmla="*/ 54 w 271"/>
                  <a:gd name="T7" fmla="*/ 0 h 148"/>
                  <a:gd name="T8" fmla="*/ 69 w 271"/>
                  <a:gd name="T9" fmla="*/ 0 h 148"/>
                  <a:gd name="T10" fmla="*/ 83 w 271"/>
                  <a:gd name="T11" fmla="*/ 0 h 148"/>
                  <a:gd name="T12" fmla="*/ 93 w 271"/>
                  <a:gd name="T13" fmla="*/ 13 h 148"/>
                  <a:gd name="T14" fmla="*/ 103 w 271"/>
                  <a:gd name="T15" fmla="*/ 26 h 148"/>
                  <a:gd name="T16" fmla="*/ 118 w 271"/>
                  <a:gd name="T17" fmla="*/ 40 h 148"/>
                  <a:gd name="T18" fmla="*/ 132 w 271"/>
                  <a:gd name="T19" fmla="*/ 49 h 148"/>
                  <a:gd name="T20" fmla="*/ 142 w 271"/>
                  <a:gd name="T21" fmla="*/ 62 h 148"/>
                  <a:gd name="T22" fmla="*/ 157 w 271"/>
                  <a:gd name="T23" fmla="*/ 71 h 148"/>
                  <a:gd name="T24" fmla="*/ 172 w 271"/>
                  <a:gd name="T25" fmla="*/ 80 h 148"/>
                  <a:gd name="T26" fmla="*/ 186 w 271"/>
                  <a:gd name="T27" fmla="*/ 84 h 148"/>
                  <a:gd name="T28" fmla="*/ 201 w 271"/>
                  <a:gd name="T29" fmla="*/ 93 h 148"/>
                  <a:gd name="T30" fmla="*/ 216 w 271"/>
                  <a:gd name="T31" fmla="*/ 97 h 148"/>
                  <a:gd name="T32" fmla="*/ 225 w 271"/>
                  <a:gd name="T33" fmla="*/ 111 h 148"/>
                  <a:gd name="T34" fmla="*/ 240 w 271"/>
                  <a:gd name="T35" fmla="*/ 115 h 148"/>
                  <a:gd name="T36" fmla="*/ 255 w 271"/>
                  <a:gd name="T37" fmla="*/ 124 h 148"/>
                  <a:gd name="T38" fmla="*/ 270 w 271"/>
                  <a:gd name="T39" fmla="*/ 138 h 148"/>
                  <a:gd name="T40" fmla="*/ 255 w 271"/>
                  <a:gd name="T41" fmla="*/ 147 h 148"/>
                  <a:gd name="T42" fmla="*/ 240 w 271"/>
                  <a:gd name="T43" fmla="*/ 147 h 148"/>
                  <a:gd name="T44" fmla="*/ 225 w 271"/>
                  <a:gd name="T45" fmla="*/ 147 h 148"/>
                  <a:gd name="T46" fmla="*/ 211 w 271"/>
                  <a:gd name="T47" fmla="*/ 138 h 148"/>
                  <a:gd name="T48" fmla="*/ 196 w 271"/>
                  <a:gd name="T49" fmla="*/ 133 h 148"/>
                  <a:gd name="T50" fmla="*/ 181 w 271"/>
                  <a:gd name="T51" fmla="*/ 133 h 148"/>
                  <a:gd name="T52" fmla="*/ 167 w 271"/>
                  <a:gd name="T53" fmla="*/ 129 h 148"/>
                  <a:gd name="T54" fmla="*/ 152 w 271"/>
                  <a:gd name="T55" fmla="*/ 124 h 148"/>
                  <a:gd name="T56" fmla="*/ 137 w 271"/>
                  <a:gd name="T57" fmla="*/ 124 h 148"/>
                  <a:gd name="T58" fmla="*/ 123 w 271"/>
                  <a:gd name="T59" fmla="*/ 120 h 148"/>
                  <a:gd name="T60" fmla="*/ 108 w 271"/>
                  <a:gd name="T61" fmla="*/ 111 h 148"/>
                  <a:gd name="T62" fmla="*/ 93 w 271"/>
                  <a:gd name="T63" fmla="*/ 106 h 148"/>
                  <a:gd name="T64" fmla="*/ 88 w 271"/>
                  <a:gd name="T65" fmla="*/ 93 h 148"/>
                  <a:gd name="T66" fmla="*/ 83 w 271"/>
                  <a:gd name="T67" fmla="*/ 80 h 148"/>
                  <a:gd name="T68" fmla="*/ 83 w 271"/>
                  <a:gd name="T69" fmla="*/ 66 h 148"/>
                  <a:gd name="T70" fmla="*/ 79 w 271"/>
                  <a:gd name="T71" fmla="*/ 53 h 148"/>
                  <a:gd name="T72" fmla="*/ 64 w 271"/>
                  <a:gd name="T73" fmla="*/ 49 h 148"/>
                  <a:gd name="T74" fmla="*/ 49 w 271"/>
                  <a:gd name="T75" fmla="*/ 44 h 148"/>
                  <a:gd name="T76" fmla="*/ 34 w 271"/>
                  <a:gd name="T77" fmla="*/ 40 h 148"/>
                  <a:gd name="T78" fmla="*/ 4 w 271"/>
                  <a:gd name="T79" fmla="*/ 26 h 148"/>
                  <a:gd name="T80" fmla="*/ 14 w 271"/>
                  <a:gd name="T81" fmla="*/ 44 h 148"/>
                  <a:gd name="T82" fmla="*/ 0 w 271"/>
                  <a:gd name="T83" fmla="*/ 53 h 148"/>
                  <a:gd name="T84" fmla="*/ 4 w 271"/>
                  <a:gd name="T85" fmla="*/ 26 h 148"/>
                  <a:gd name="T86" fmla="*/ 4 w 271"/>
                  <a:gd name="T87" fmla="*/ 26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1"/>
                  <a:gd name="T133" fmla="*/ 0 h 148"/>
                  <a:gd name="T134" fmla="*/ 271 w 271"/>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1" h="148">
                    <a:moveTo>
                      <a:pt x="4" y="26"/>
                    </a:moveTo>
                    <a:lnTo>
                      <a:pt x="24" y="4"/>
                    </a:lnTo>
                    <a:lnTo>
                      <a:pt x="39" y="0"/>
                    </a:lnTo>
                    <a:lnTo>
                      <a:pt x="54" y="0"/>
                    </a:lnTo>
                    <a:lnTo>
                      <a:pt x="69" y="0"/>
                    </a:lnTo>
                    <a:lnTo>
                      <a:pt x="83" y="0"/>
                    </a:lnTo>
                    <a:lnTo>
                      <a:pt x="93" y="13"/>
                    </a:lnTo>
                    <a:lnTo>
                      <a:pt x="103" y="26"/>
                    </a:lnTo>
                    <a:lnTo>
                      <a:pt x="118" y="40"/>
                    </a:lnTo>
                    <a:lnTo>
                      <a:pt x="132" y="49"/>
                    </a:lnTo>
                    <a:lnTo>
                      <a:pt x="142" y="62"/>
                    </a:lnTo>
                    <a:lnTo>
                      <a:pt x="157" y="71"/>
                    </a:lnTo>
                    <a:lnTo>
                      <a:pt x="172" y="80"/>
                    </a:lnTo>
                    <a:lnTo>
                      <a:pt x="186" y="84"/>
                    </a:lnTo>
                    <a:lnTo>
                      <a:pt x="201" y="93"/>
                    </a:lnTo>
                    <a:lnTo>
                      <a:pt x="216" y="97"/>
                    </a:lnTo>
                    <a:lnTo>
                      <a:pt x="225" y="111"/>
                    </a:lnTo>
                    <a:lnTo>
                      <a:pt x="240" y="115"/>
                    </a:lnTo>
                    <a:lnTo>
                      <a:pt x="255" y="124"/>
                    </a:lnTo>
                    <a:lnTo>
                      <a:pt x="270" y="138"/>
                    </a:lnTo>
                    <a:lnTo>
                      <a:pt x="255" y="147"/>
                    </a:lnTo>
                    <a:lnTo>
                      <a:pt x="240" y="147"/>
                    </a:lnTo>
                    <a:lnTo>
                      <a:pt x="225" y="147"/>
                    </a:lnTo>
                    <a:lnTo>
                      <a:pt x="211" y="138"/>
                    </a:lnTo>
                    <a:lnTo>
                      <a:pt x="196" y="133"/>
                    </a:lnTo>
                    <a:lnTo>
                      <a:pt x="181" y="133"/>
                    </a:lnTo>
                    <a:lnTo>
                      <a:pt x="167" y="129"/>
                    </a:lnTo>
                    <a:lnTo>
                      <a:pt x="152" y="124"/>
                    </a:lnTo>
                    <a:lnTo>
                      <a:pt x="137" y="124"/>
                    </a:lnTo>
                    <a:lnTo>
                      <a:pt x="123" y="120"/>
                    </a:lnTo>
                    <a:lnTo>
                      <a:pt x="108" y="111"/>
                    </a:lnTo>
                    <a:lnTo>
                      <a:pt x="93" y="106"/>
                    </a:lnTo>
                    <a:lnTo>
                      <a:pt x="88" y="93"/>
                    </a:lnTo>
                    <a:lnTo>
                      <a:pt x="83" y="80"/>
                    </a:lnTo>
                    <a:lnTo>
                      <a:pt x="83" y="66"/>
                    </a:lnTo>
                    <a:lnTo>
                      <a:pt x="79" y="53"/>
                    </a:lnTo>
                    <a:lnTo>
                      <a:pt x="64" y="49"/>
                    </a:lnTo>
                    <a:lnTo>
                      <a:pt x="49" y="44"/>
                    </a:lnTo>
                    <a:lnTo>
                      <a:pt x="34" y="40"/>
                    </a:lnTo>
                    <a:lnTo>
                      <a:pt x="4" y="26"/>
                    </a:lnTo>
                    <a:lnTo>
                      <a:pt x="14" y="44"/>
                    </a:lnTo>
                    <a:lnTo>
                      <a:pt x="0" y="53"/>
                    </a:lnTo>
                    <a:lnTo>
                      <a:pt x="4" y="26"/>
                    </a:lnTo>
                  </a:path>
                </a:pathLst>
              </a:custGeom>
              <a:solidFill>
                <a:schemeClr val="bg1"/>
              </a:solidFill>
              <a:ln w="9525" cap="rnd">
                <a:solidFill>
                  <a:schemeClr val="accent2"/>
                </a:solidFill>
                <a:round/>
                <a:headEnd/>
                <a:tailEnd/>
              </a:ln>
            </p:spPr>
            <p:txBody>
              <a:bodyPr/>
              <a:lstStyle/>
              <a:p>
                <a:endParaRPr lang="nl-NL"/>
              </a:p>
            </p:txBody>
          </p:sp>
          <p:sp>
            <p:nvSpPr>
              <p:cNvPr id="5158" name="Freeform 7"/>
              <p:cNvSpPr>
                <a:spLocks/>
              </p:cNvSpPr>
              <p:nvPr/>
            </p:nvSpPr>
            <p:spPr bwMode="auto">
              <a:xfrm>
                <a:off x="1895" y="1987"/>
                <a:ext cx="206" cy="96"/>
              </a:xfrm>
              <a:custGeom>
                <a:avLst/>
                <a:gdLst>
                  <a:gd name="T0" fmla="*/ 0 w 206"/>
                  <a:gd name="T1" fmla="*/ 22 h 96"/>
                  <a:gd name="T2" fmla="*/ 19 w 206"/>
                  <a:gd name="T3" fmla="*/ 13 h 96"/>
                  <a:gd name="T4" fmla="*/ 29 w 206"/>
                  <a:gd name="T5" fmla="*/ 0 h 96"/>
                  <a:gd name="T6" fmla="*/ 43 w 206"/>
                  <a:gd name="T7" fmla="*/ 0 h 96"/>
                  <a:gd name="T8" fmla="*/ 58 w 206"/>
                  <a:gd name="T9" fmla="*/ 0 h 96"/>
                  <a:gd name="T10" fmla="*/ 73 w 206"/>
                  <a:gd name="T11" fmla="*/ 0 h 96"/>
                  <a:gd name="T12" fmla="*/ 87 w 206"/>
                  <a:gd name="T13" fmla="*/ 4 h 96"/>
                  <a:gd name="T14" fmla="*/ 102 w 206"/>
                  <a:gd name="T15" fmla="*/ 4 h 96"/>
                  <a:gd name="T16" fmla="*/ 117 w 206"/>
                  <a:gd name="T17" fmla="*/ 9 h 96"/>
                  <a:gd name="T18" fmla="*/ 131 w 206"/>
                  <a:gd name="T19" fmla="*/ 18 h 96"/>
                  <a:gd name="T20" fmla="*/ 141 w 206"/>
                  <a:gd name="T21" fmla="*/ 31 h 96"/>
                  <a:gd name="T22" fmla="*/ 151 w 206"/>
                  <a:gd name="T23" fmla="*/ 45 h 96"/>
                  <a:gd name="T24" fmla="*/ 166 w 206"/>
                  <a:gd name="T25" fmla="*/ 49 h 96"/>
                  <a:gd name="T26" fmla="*/ 180 w 206"/>
                  <a:gd name="T27" fmla="*/ 54 h 96"/>
                  <a:gd name="T28" fmla="*/ 195 w 206"/>
                  <a:gd name="T29" fmla="*/ 63 h 96"/>
                  <a:gd name="T30" fmla="*/ 205 w 206"/>
                  <a:gd name="T31" fmla="*/ 76 h 96"/>
                  <a:gd name="T32" fmla="*/ 205 w 206"/>
                  <a:gd name="T33" fmla="*/ 90 h 96"/>
                  <a:gd name="T34" fmla="*/ 190 w 206"/>
                  <a:gd name="T35" fmla="*/ 95 h 96"/>
                  <a:gd name="T36" fmla="*/ 175 w 206"/>
                  <a:gd name="T37" fmla="*/ 95 h 96"/>
                  <a:gd name="T38" fmla="*/ 161 w 206"/>
                  <a:gd name="T39" fmla="*/ 95 h 96"/>
                  <a:gd name="T40" fmla="*/ 146 w 206"/>
                  <a:gd name="T41" fmla="*/ 95 h 96"/>
                  <a:gd name="T42" fmla="*/ 117 w 206"/>
                  <a:gd name="T43" fmla="*/ 95 h 96"/>
                  <a:gd name="T44" fmla="*/ 102 w 206"/>
                  <a:gd name="T45" fmla="*/ 95 h 96"/>
                  <a:gd name="T46" fmla="*/ 87 w 206"/>
                  <a:gd name="T47" fmla="*/ 85 h 96"/>
                  <a:gd name="T48" fmla="*/ 87 w 206"/>
                  <a:gd name="T49" fmla="*/ 72 h 96"/>
                  <a:gd name="T50" fmla="*/ 73 w 206"/>
                  <a:gd name="T51" fmla="*/ 67 h 96"/>
                  <a:gd name="T52" fmla="*/ 58 w 206"/>
                  <a:gd name="T53" fmla="*/ 63 h 96"/>
                  <a:gd name="T54" fmla="*/ 43 w 206"/>
                  <a:gd name="T55" fmla="*/ 63 h 96"/>
                  <a:gd name="T56" fmla="*/ 29 w 206"/>
                  <a:gd name="T57" fmla="*/ 63 h 96"/>
                  <a:gd name="T58" fmla="*/ 14 w 206"/>
                  <a:gd name="T59" fmla="*/ 63 h 96"/>
                  <a:gd name="T60" fmla="*/ 4 w 206"/>
                  <a:gd name="T61" fmla="*/ 49 h 96"/>
                  <a:gd name="T62" fmla="*/ 0 w 206"/>
                  <a:gd name="T63" fmla="*/ 22 h 96"/>
                  <a:gd name="T64" fmla="*/ 19 w 206"/>
                  <a:gd name="T65" fmla="*/ 31 h 96"/>
                  <a:gd name="T66" fmla="*/ 38 w 206"/>
                  <a:gd name="T67" fmla="*/ 13 h 96"/>
                  <a:gd name="T68" fmla="*/ 48 w 206"/>
                  <a:gd name="T69" fmla="*/ 18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6"/>
                  <a:gd name="T106" fmla="*/ 0 h 96"/>
                  <a:gd name="T107" fmla="*/ 206 w 206"/>
                  <a:gd name="T108" fmla="*/ 96 h 9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6" h="96">
                    <a:moveTo>
                      <a:pt x="0" y="22"/>
                    </a:moveTo>
                    <a:lnTo>
                      <a:pt x="19" y="13"/>
                    </a:lnTo>
                    <a:lnTo>
                      <a:pt x="29" y="0"/>
                    </a:lnTo>
                    <a:lnTo>
                      <a:pt x="43" y="0"/>
                    </a:lnTo>
                    <a:lnTo>
                      <a:pt x="58" y="0"/>
                    </a:lnTo>
                    <a:lnTo>
                      <a:pt x="73" y="0"/>
                    </a:lnTo>
                    <a:lnTo>
                      <a:pt x="87" y="4"/>
                    </a:lnTo>
                    <a:lnTo>
                      <a:pt x="102" y="4"/>
                    </a:lnTo>
                    <a:lnTo>
                      <a:pt x="117" y="9"/>
                    </a:lnTo>
                    <a:lnTo>
                      <a:pt x="131" y="18"/>
                    </a:lnTo>
                    <a:lnTo>
                      <a:pt x="141" y="31"/>
                    </a:lnTo>
                    <a:lnTo>
                      <a:pt x="151" y="45"/>
                    </a:lnTo>
                    <a:lnTo>
                      <a:pt x="166" y="49"/>
                    </a:lnTo>
                    <a:lnTo>
                      <a:pt x="180" y="54"/>
                    </a:lnTo>
                    <a:lnTo>
                      <a:pt x="195" y="63"/>
                    </a:lnTo>
                    <a:lnTo>
                      <a:pt x="205" y="76"/>
                    </a:lnTo>
                    <a:lnTo>
                      <a:pt x="205" y="90"/>
                    </a:lnTo>
                    <a:lnTo>
                      <a:pt x="190" y="95"/>
                    </a:lnTo>
                    <a:lnTo>
                      <a:pt x="175" y="95"/>
                    </a:lnTo>
                    <a:lnTo>
                      <a:pt x="161" y="95"/>
                    </a:lnTo>
                    <a:lnTo>
                      <a:pt x="146" y="95"/>
                    </a:lnTo>
                    <a:lnTo>
                      <a:pt x="117" y="95"/>
                    </a:lnTo>
                    <a:lnTo>
                      <a:pt x="102" y="95"/>
                    </a:lnTo>
                    <a:lnTo>
                      <a:pt x="87" y="85"/>
                    </a:lnTo>
                    <a:lnTo>
                      <a:pt x="87" y="72"/>
                    </a:lnTo>
                    <a:lnTo>
                      <a:pt x="73" y="67"/>
                    </a:lnTo>
                    <a:lnTo>
                      <a:pt x="58" y="63"/>
                    </a:lnTo>
                    <a:lnTo>
                      <a:pt x="43" y="63"/>
                    </a:lnTo>
                    <a:lnTo>
                      <a:pt x="29" y="63"/>
                    </a:lnTo>
                    <a:lnTo>
                      <a:pt x="14" y="63"/>
                    </a:lnTo>
                    <a:lnTo>
                      <a:pt x="4" y="49"/>
                    </a:lnTo>
                    <a:lnTo>
                      <a:pt x="0" y="22"/>
                    </a:lnTo>
                    <a:lnTo>
                      <a:pt x="19" y="31"/>
                    </a:lnTo>
                    <a:lnTo>
                      <a:pt x="38" y="13"/>
                    </a:lnTo>
                    <a:lnTo>
                      <a:pt x="48" y="18"/>
                    </a:lnTo>
                  </a:path>
                </a:pathLst>
              </a:custGeom>
              <a:solidFill>
                <a:schemeClr val="bg1"/>
              </a:solidFill>
              <a:ln w="9525" cap="rnd">
                <a:solidFill>
                  <a:schemeClr val="accent2"/>
                </a:solidFill>
                <a:round/>
                <a:headEnd type="none" w="sm" len="sm"/>
                <a:tailEnd type="none" w="sm" len="sm"/>
              </a:ln>
            </p:spPr>
            <p:txBody>
              <a:bodyPr/>
              <a:lstStyle/>
              <a:p>
                <a:endParaRPr lang="nl-NL"/>
              </a:p>
            </p:txBody>
          </p:sp>
          <p:sp>
            <p:nvSpPr>
              <p:cNvPr id="5159" name="Freeform 8"/>
              <p:cNvSpPr>
                <a:spLocks/>
              </p:cNvSpPr>
              <p:nvPr/>
            </p:nvSpPr>
            <p:spPr bwMode="auto">
              <a:xfrm>
                <a:off x="1758" y="2111"/>
                <a:ext cx="457" cy="168"/>
              </a:xfrm>
              <a:custGeom>
                <a:avLst/>
                <a:gdLst>
                  <a:gd name="T0" fmla="*/ 113 w 457"/>
                  <a:gd name="T1" fmla="*/ 16 h 168"/>
                  <a:gd name="T2" fmla="*/ 127 w 457"/>
                  <a:gd name="T3" fmla="*/ 42 h 168"/>
                  <a:gd name="T4" fmla="*/ 160 w 457"/>
                  <a:gd name="T5" fmla="*/ 47 h 168"/>
                  <a:gd name="T6" fmla="*/ 193 w 457"/>
                  <a:gd name="T7" fmla="*/ 43 h 168"/>
                  <a:gd name="T8" fmla="*/ 216 w 457"/>
                  <a:gd name="T9" fmla="*/ 42 h 168"/>
                  <a:gd name="T10" fmla="*/ 245 w 457"/>
                  <a:gd name="T11" fmla="*/ 42 h 168"/>
                  <a:gd name="T12" fmla="*/ 277 w 457"/>
                  <a:gd name="T13" fmla="*/ 53 h 168"/>
                  <a:gd name="T14" fmla="*/ 313 w 457"/>
                  <a:gd name="T15" fmla="*/ 72 h 168"/>
                  <a:gd name="T16" fmla="*/ 334 w 457"/>
                  <a:gd name="T17" fmla="*/ 97 h 168"/>
                  <a:gd name="T18" fmla="*/ 353 w 457"/>
                  <a:gd name="T19" fmla="*/ 118 h 168"/>
                  <a:gd name="T20" fmla="*/ 382 w 457"/>
                  <a:gd name="T21" fmla="*/ 131 h 168"/>
                  <a:gd name="T22" fmla="*/ 424 w 457"/>
                  <a:gd name="T23" fmla="*/ 125 h 168"/>
                  <a:gd name="T24" fmla="*/ 454 w 457"/>
                  <a:gd name="T25" fmla="*/ 123 h 168"/>
                  <a:gd name="T26" fmla="*/ 437 w 457"/>
                  <a:gd name="T27" fmla="*/ 167 h 168"/>
                  <a:gd name="T28" fmla="*/ 400 w 457"/>
                  <a:gd name="T29" fmla="*/ 150 h 168"/>
                  <a:gd name="T30" fmla="*/ 352 w 457"/>
                  <a:gd name="T31" fmla="*/ 146 h 168"/>
                  <a:gd name="T32" fmla="*/ 318 w 457"/>
                  <a:gd name="T33" fmla="*/ 127 h 168"/>
                  <a:gd name="T34" fmla="*/ 289 w 457"/>
                  <a:gd name="T35" fmla="*/ 109 h 168"/>
                  <a:gd name="T36" fmla="*/ 260 w 457"/>
                  <a:gd name="T37" fmla="*/ 122 h 168"/>
                  <a:gd name="T38" fmla="*/ 235 w 457"/>
                  <a:gd name="T39" fmla="*/ 145 h 168"/>
                  <a:gd name="T40" fmla="*/ 206 w 457"/>
                  <a:gd name="T41" fmla="*/ 153 h 168"/>
                  <a:gd name="T42" fmla="*/ 176 w 457"/>
                  <a:gd name="T43" fmla="*/ 149 h 168"/>
                  <a:gd name="T44" fmla="*/ 152 w 457"/>
                  <a:gd name="T45" fmla="*/ 131 h 168"/>
                  <a:gd name="T46" fmla="*/ 123 w 457"/>
                  <a:gd name="T47" fmla="*/ 113 h 168"/>
                  <a:gd name="T48" fmla="*/ 93 w 457"/>
                  <a:gd name="T49" fmla="*/ 113 h 168"/>
                  <a:gd name="T50" fmla="*/ 63 w 457"/>
                  <a:gd name="T51" fmla="*/ 113 h 168"/>
                  <a:gd name="T52" fmla="*/ 39 w 457"/>
                  <a:gd name="T53" fmla="*/ 100 h 168"/>
                  <a:gd name="T54" fmla="*/ 19 w 457"/>
                  <a:gd name="T55" fmla="*/ 73 h 168"/>
                  <a:gd name="T56" fmla="*/ 0 w 457"/>
                  <a:gd name="T57" fmla="*/ 47 h 168"/>
                  <a:gd name="T58" fmla="*/ 19 w 457"/>
                  <a:gd name="T59" fmla="*/ 29 h 168"/>
                  <a:gd name="T60" fmla="*/ 47 w 457"/>
                  <a:gd name="T61" fmla="*/ 8 h 168"/>
                  <a:gd name="T62" fmla="*/ 93 w 457"/>
                  <a:gd name="T63" fmla="*/ 2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7"/>
                  <a:gd name="T97" fmla="*/ 0 h 168"/>
                  <a:gd name="T98" fmla="*/ 457 w 457"/>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7" h="168">
                    <a:moveTo>
                      <a:pt x="93" y="2"/>
                    </a:moveTo>
                    <a:lnTo>
                      <a:pt x="113" y="16"/>
                    </a:lnTo>
                    <a:lnTo>
                      <a:pt x="118" y="29"/>
                    </a:lnTo>
                    <a:lnTo>
                      <a:pt x="127" y="42"/>
                    </a:lnTo>
                    <a:lnTo>
                      <a:pt x="142" y="51"/>
                    </a:lnTo>
                    <a:lnTo>
                      <a:pt x="160" y="47"/>
                    </a:lnTo>
                    <a:lnTo>
                      <a:pt x="175" y="40"/>
                    </a:lnTo>
                    <a:lnTo>
                      <a:pt x="193" y="43"/>
                    </a:lnTo>
                    <a:lnTo>
                      <a:pt x="203" y="40"/>
                    </a:lnTo>
                    <a:lnTo>
                      <a:pt x="216" y="42"/>
                    </a:lnTo>
                    <a:lnTo>
                      <a:pt x="230" y="42"/>
                    </a:lnTo>
                    <a:lnTo>
                      <a:pt x="245" y="42"/>
                    </a:lnTo>
                    <a:lnTo>
                      <a:pt x="260" y="42"/>
                    </a:lnTo>
                    <a:lnTo>
                      <a:pt x="277" y="53"/>
                    </a:lnTo>
                    <a:lnTo>
                      <a:pt x="300" y="61"/>
                    </a:lnTo>
                    <a:lnTo>
                      <a:pt x="313" y="72"/>
                    </a:lnTo>
                    <a:lnTo>
                      <a:pt x="323" y="84"/>
                    </a:lnTo>
                    <a:lnTo>
                      <a:pt x="334" y="97"/>
                    </a:lnTo>
                    <a:lnTo>
                      <a:pt x="338" y="105"/>
                    </a:lnTo>
                    <a:lnTo>
                      <a:pt x="353" y="118"/>
                    </a:lnTo>
                    <a:lnTo>
                      <a:pt x="367" y="127"/>
                    </a:lnTo>
                    <a:lnTo>
                      <a:pt x="382" y="131"/>
                    </a:lnTo>
                    <a:lnTo>
                      <a:pt x="402" y="124"/>
                    </a:lnTo>
                    <a:lnTo>
                      <a:pt x="424" y="125"/>
                    </a:lnTo>
                    <a:lnTo>
                      <a:pt x="443" y="129"/>
                    </a:lnTo>
                    <a:lnTo>
                      <a:pt x="454" y="123"/>
                    </a:lnTo>
                    <a:lnTo>
                      <a:pt x="456" y="153"/>
                    </a:lnTo>
                    <a:lnTo>
                      <a:pt x="437" y="167"/>
                    </a:lnTo>
                    <a:lnTo>
                      <a:pt x="421" y="151"/>
                    </a:lnTo>
                    <a:lnTo>
                      <a:pt x="400" y="150"/>
                    </a:lnTo>
                    <a:lnTo>
                      <a:pt x="370" y="153"/>
                    </a:lnTo>
                    <a:lnTo>
                      <a:pt x="352" y="146"/>
                    </a:lnTo>
                    <a:lnTo>
                      <a:pt x="333" y="136"/>
                    </a:lnTo>
                    <a:lnTo>
                      <a:pt x="318" y="127"/>
                    </a:lnTo>
                    <a:lnTo>
                      <a:pt x="304" y="113"/>
                    </a:lnTo>
                    <a:lnTo>
                      <a:pt x="289" y="109"/>
                    </a:lnTo>
                    <a:lnTo>
                      <a:pt x="274" y="109"/>
                    </a:lnTo>
                    <a:lnTo>
                      <a:pt x="260" y="122"/>
                    </a:lnTo>
                    <a:lnTo>
                      <a:pt x="250" y="136"/>
                    </a:lnTo>
                    <a:lnTo>
                      <a:pt x="235" y="145"/>
                    </a:lnTo>
                    <a:lnTo>
                      <a:pt x="220" y="153"/>
                    </a:lnTo>
                    <a:lnTo>
                      <a:pt x="206" y="153"/>
                    </a:lnTo>
                    <a:lnTo>
                      <a:pt x="191" y="153"/>
                    </a:lnTo>
                    <a:lnTo>
                      <a:pt x="176" y="149"/>
                    </a:lnTo>
                    <a:lnTo>
                      <a:pt x="162" y="145"/>
                    </a:lnTo>
                    <a:lnTo>
                      <a:pt x="152" y="131"/>
                    </a:lnTo>
                    <a:lnTo>
                      <a:pt x="137" y="122"/>
                    </a:lnTo>
                    <a:lnTo>
                      <a:pt x="123" y="113"/>
                    </a:lnTo>
                    <a:lnTo>
                      <a:pt x="108" y="113"/>
                    </a:lnTo>
                    <a:lnTo>
                      <a:pt x="93" y="113"/>
                    </a:lnTo>
                    <a:lnTo>
                      <a:pt x="78" y="113"/>
                    </a:lnTo>
                    <a:lnTo>
                      <a:pt x="63" y="113"/>
                    </a:lnTo>
                    <a:lnTo>
                      <a:pt x="49" y="113"/>
                    </a:lnTo>
                    <a:lnTo>
                      <a:pt x="39" y="100"/>
                    </a:lnTo>
                    <a:lnTo>
                      <a:pt x="29" y="87"/>
                    </a:lnTo>
                    <a:lnTo>
                      <a:pt x="19" y="73"/>
                    </a:lnTo>
                    <a:lnTo>
                      <a:pt x="4" y="60"/>
                    </a:lnTo>
                    <a:lnTo>
                      <a:pt x="0" y="47"/>
                    </a:lnTo>
                    <a:lnTo>
                      <a:pt x="4" y="33"/>
                    </a:lnTo>
                    <a:lnTo>
                      <a:pt x="19" y="29"/>
                    </a:lnTo>
                    <a:lnTo>
                      <a:pt x="31" y="16"/>
                    </a:lnTo>
                    <a:lnTo>
                      <a:pt x="47" y="8"/>
                    </a:lnTo>
                    <a:lnTo>
                      <a:pt x="63" y="0"/>
                    </a:lnTo>
                    <a:lnTo>
                      <a:pt x="93" y="2"/>
                    </a:lnTo>
                  </a:path>
                </a:pathLst>
              </a:custGeom>
              <a:solidFill>
                <a:schemeClr val="bg1"/>
              </a:solidFill>
              <a:ln w="9525" cap="rnd">
                <a:solidFill>
                  <a:schemeClr val="accent2"/>
                </a:solidFill>
                <a:round/>
                <a:headEnd/>
                <a:tailEnd/>
              </a:ln>
            </p:spPr>
            <p:txBody>
              <a:bodyPr/>
              <a:lstStyle/>
              <a:p>
                <a:endParaRPr lang="nl-NL"/>
              </a:p>
            </p:txBody>
          </p:sp>
          <p:sp>
            <p:nvSpPr>
              <p:cNvPr id="5160" name="Freeform 9"/>
              <p:cNvSpPr>
                <a:spLocks/>
              </p:cNvSpPr>
              <p:nvPr/>
            </p:nvSpPr>
            <p:spPr bwMode="auto">
              <a:xfrm>
                <a:off x="2436" y="891"/>
                <a:ext cx="98" cy="142"/>
              </a:xfrm>
              <a:custGeom>
                <a:avLst/>
                <a:gdLst>
                  <a:gd name="T0" fmla="*/ 14 w 98"/>
                  <a:gd name="T1" fmla="*/ 137 h 142"/>
                  <a:gd name="T2" fmla="*/ 22 w 98"/>
                  <a:gd name="T3" fmla="*/ 134 h 142"/>
                  <a:gd name="T4" fmla="*/ 27 w 98"/>
                  <a:gd name="T5" fmla="*/ 130 h 142"/>
                  <a:gd name="T6" fmla="*/ 33 w 98"/>
                  <a:gd name="T7" fmla="*/ 127 h 142"/>
                  <a:gd name="T8" fmla="*/ 39 w 98"/>
                  <a:gd name="T9" fmla="*/ 125 h 142"/>
                  <a:gd name="T10" fmla="*/ 44 w 98"/>
                  <a:gd name="T11" fmla="*/ 124 h 142"/>
                  <a:gd name="T12" fmla="*/ 50 w 98"/>
                  <a:gd name="T13" fmla="*/ 120 h 142"/>
                  <a:gd name="T14" fmla="*/ 55 w 98"/>
                  <a:gd name="T15" fmla="*/ 117 h 142"/>
                  <a:gd name="T16" fmla="*/ 61 w 98"/>
                  <a:gd name="T17" fmla="*/ 112 h 142"/>
                  <a:gd name="T18" fmla="*/ 67 w 98"/>
                  <a:gd name="T19" fmla="*/ 107 h 142"/>
                  <a:gd name="T20" fmla="*/ 72 w 98"/>
                  <a:gd name="T21" fmla="*/ 102 h 142"/>
                  <a:gd name="T22" fmla="*/ 76 w 98"/>
                  <a:gd name="T23" fmla="*/ 97 h 142"/>
                  <a:gd name="T24" fmla="*/ 82 w 98"/>
                  <a:gd name="T25" fmla="*/ 92 h 142"/>
                  <a:gd name="T26" fmla="*/ 85 w 98"/>
                  <a:gd name="T27" fmla="*/ 87 h 142"/>
                  <a:gd name="T28" fmla="*/ 91 w 98"/>
                  <a:gd name="T29" fmla="*/ 82 h 142"/>
                  <a:gd name="T30" fmla="*/ 93 w 98"/>
                  <a:gd name="T31" fmla="*/ 77 h 142"/>
                  <a:gd name="T32" fmla="*/ 95 w 98"/>
                  <a:gd name="T33" fmla="*/ 70 h 142"/>
                  <a:gd name="T34" fmla="*/ 97 w 98"/>
                  <a:gd name="T35" fmla="*/ 65 h 142"/>
                  <a:gd name="T36" fmla="*/ 97 w 98"/>
                  <a:gd name="T37" fmla="*/ 60 h 142"/>
                  <a:gd name="T38" fmla="*/ 97 w 98"/>
                  <a:gd name="T39" fmla="*/ 55 h 142"/>
                  <a:gd name="T40" fmla="*/ 97 w 98"/>
                  <a:gd name="T41" fmla="*/ 50 h 142"/>
                  <a:gd name="T42" fmla="*/ 97 w 98"/>
                  <a:gd name="T43" fmla="*/ 45 h 142"/>
                  <a:gd name="T44" fmla="*/ 97 w 98"/>
                  <a:gd name="T45" fmla="*/ 40 h 142"/>
                  <a:gd name="T46" fmla="*/ 97 w 98"/>
                  <a:gd name="T47" fmla="*/ 35 h 142"/>
                  <a:gd name="T48" fmla="*/ 97 w 98"/>
                  <a:gd name="T49" fmla="*/ 30 h 142"/>
                  <a:gd name="T50" fmla="*/ 97 w 98"/>
                  <a:gd name="T51" fmla="*/ 23 h 142"/>
                  <a:gd name="T52" fmla="*/ 97 w 98"/>
                  <a:gd name="T53" fmla="*/ 18 h 142"/>
                  <a:gd name="T54" fmla="*/ 95 w 98"/>
                  <a:gd name="T55" fmla="*/ 13 h 142"/>
                  <a:gd name="T56" fmla="*/ 93 w 98"/>
                  <a:gd name="T57" fmla="*/ 8 h 142"/>
                  <a:gd name="T58" fmla="*/ 87 w 98"/>
                  <a:gd name="T59" fmla="*/ 5 h 142"/>
                  <a:gd name="T60" fmla="*/ 82 w 98"/>
                  <a:gd name="T61" fmla="*/ 1 h 142"/>
                  <a:gd name="T62" fmla="*/ 76 w 98"/>
                  <a:gd name="T63" fmla="*/ 0 h 142"/>
                  <a:gd name="T64" fmla="*/ 70 w 98"/>
                  <a:gd name="T65" fmla="*/ 0 h 142"/>
                  <a:gd name="T66" fmla="*/ 65 w 98"/>
                  <a:gd name="T67" fmla="*/ 1 h 142"/>
                  <a:gd name="T68" fmla="*/ 61 w 98"/>
                  <a:gd name="T69" fmla="*/ 6 h 142"/>
                  <a:gd name="T70" fmla="*/ 57 w 98"/>
                  <a:gd name="T71" fmla="*/ 11 h 142"/>
                  <a:gd name="T72" fmla="*/ 54 w 98"/>
                  <a:gd name="T73" fmla="*/ 16 h 142"/>
                  <a:gd name="T74" fmla="*/ 50 w 98"/>
                  <a:gd name="T75" fmla="*/ 21 h 142"/>
                  <a:gd name="T76" fmla="*/ 46 w 98"/>
                  <a:gd name="T77" fmla="*/ 26 h 142"/>
                  <a:gd name="T78" fmla="*/ 41 w 98"/>
                  <a:gd name="T79" fmla="*/ 31 h 142"/>
                  <a:gd name="T80" fmla="*/ 37 w 98"/>
                  <a:gd name="T81" fmla="*/ 36 h 142"/>
                  <a:gd name="T82" fmla="*/ 33 w 98"/>
                  <a:gd name="T83" fmla="*/ 41 h 142"/>
                  <a:gd name="T84" fmla="*/ 31 w 98"/>
                  <a:gd name="T85" fmla="*/ 47 h 142"/>
                  <a:gd name="T86" fmla="*/ 27 w 98"/>
                  <a:gd name="T87" fmla="*/ 52 h 142"/>
                  <a:gd name="T88" fmla="*/ 24 w 98"/>
                  <a:gd name="T89" fmla="*/ 57 h 142"/>
                  <a:gd name="T90" fmla="*/ 20 w 98"/>
                  <a:gd name="T91" fmla="*/ 62 h 142"/>
                  <a:gd name="T92" fmla="*/ 16 w 98"/>
                  <a:gd name="T93" fmla="*/ 67 h 142"/>
                  <a:gd name="T94" fmla="*/ 14 w 98"/>
                  <a:gd name="T95" fmla="*/ 72 h 142"/>
                  <a:gd name="T96" fmla="*/ 11 w 98"/>
                  <a:gd name="T97" fmla="*/ 77 h 142"/>
                  <a:gd name="T98" fmla="*/ 7 w 98"/>
                  <a:gd name="T99" fmla="*/ 83 h 142"/>
                  <a:gd name="T100" fmla="*/ 5 w 98"/>
                  <a:gd name="T101" fmla="*/ 90 h 142"/>
                  <a:gd name="T102" fmla="*/ 1 w 98"/>
                  <a:gd name="T103" fmla="*/ 97 h 142"/>
                  <a:gd name="T104" fmla="*/ 1 w 98"/>
                  <a:gd name="T105" fmla="*/ 102 h 142"/>
                  <a:gd name="T106" fmla="*/ 0 w 98"/>
                  <a:gd name="T107" fmla="*/ 107 h 142"/>
                  <a:gd name="T108" fmla="*/ 0 w 98"/>
                  <a:gd name="T109" fmla="*/ 112 h 142"/>
                  <a:gd name="T110" fmla="*/ 0 w 98"/>
                  <a:gd name="T111" fmla="*/ 117 h 142"/>
                  <a:gd name="T112" fmla="*/ 0 w 98"/>
                  <a:gd name="T113" fmla="*/ 124 h 142"/>
                  <a:gd name="T114" fmla="*/ 0 w 98"/>
                  <a:gd name="T115" fmla="*/ 129 h 142"/>
                  <a:gd name="T116" fmla="*/ 0 w 98"/>
                  <a:gd name="T117" fmla="*/ 134 h 142"/>
                  <a:gd name="T118" fmla="*/ 1 w 98"/>
                  <a:gd name="T119" fmla="*/ 139 h 142"/>
                  <a:gd name="T120" fmla="*/ 7 w 98"/>
                  <a:gd name="T121" fmla="*/ 141 h 142"/>
                  <a:gd name="T122" fmla="*/ 14 w 98"/>
                  <a:gd name="T123" fmla="*/ 137 h 142"/>
                  <a:gd name="T124" fmla="*/ 14 w 98"/>
                  <a:gd name="T125" fmla="*/ 137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8"/>
                  <a:gd name="T190" fmla="*/ 0 h 142"/>
                  <a:gd name="T191" fmla="*/ 98 w 98"/>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8" h="142">
                    <a:moveTo>
                      <a:pt x="14" y="137"/>
                    </a:moveTo>
                    <a:lnTo>
                      <a:pt x="22" y="134"/>
                    </a:lnTo>
                    <a:lnTo>
                      <a:pt x="27" y="130"/>
                    </a:lnTo>
                    <a:lnTo>
                      <a:pt x="33" y="127"/>
                    </a:lnTo>
                    <a:lnTo>
                      <a:pt x="39" y="125"/>
                    </a:lnTo>
                    <a:lnTo>
                      <a:pt x="44" y="124"/>
                    </a:lnTo>
                    <a:lnTo>
                      <a:pt x="50" y="120"/>
                    </a:lnTo>
                    <a:lnTo>
                      <a:pt x="55" y="117"/>
                    </a:lnTo>
                    <a:lnTo>
                      <a:pt x="61" y="112"/>
                    </a:lnTo>
                    <a:lnTo>
                      <a:pt x="67" y="107"/>
                    </a:lnTo>
                    <a:lnTo>
                      <a:pt x="72" y="102"/>
                    </a:lnTo>
                    <a:lnTo>
                      <a:pt x="76" y="97"/>
                    </a:lnTo>
                    <a:lnTo>
                      <a:pt x="82" y="92"/>
                    </a:lnTo>
                    <a:lnTo>
                      <a:pt x="85" y="87"/>
                    </a:lnTo>
                    <a:lnTo>
                      <a:pt x="91" y="82"/>
                    </a:lnTo>
                    <a:lnTo>
                      <a:pt x="93" y="77"/>
                    </a:lnTo>
                    <a:lnTo>
                      <a:pt x="95" y="70"/>
                    </a:lnTo>
                    <a:lnTo>
                      <a:pt x="97" y="65"/>
                    </a:lnTo>
                    <a:lnTo>
                      <a:pt x="97" y="60"/>
                    </a:lnTo>
                    <a:lnTo>
                      <a:pt x="97" y="55"/>
                    </a:lnTo>
                    <a:lnTo>
                      <a:pt x="97" y="50"/>
                    </a:lnTo>
                    <a:lnTo>
                      <a:pt x="97" y="45"/>
                    </a:lnTo>
                    <a:lnTo>
                      <a:pt x="97" y="40"/>
                    </a:lnTo>
                    <a:lnTo>
                      <a:pt x="97" y="35"/>
                    </a:lnTo>
                    <a:lnTo>
                      <a:pt x="97" y="30"/>
                    </a:lnTo>
                    <a:lnTo>
                      <a:pt x="97" y="23"/>
                    </a:lnTo>
                    <a:lnTo>
                      <a:pt x="97" y="18"/>
                    </a:lnTo>
                    <a:lnTo>
                      <a:pt x="95" y="13"/>
                    </a:lnTo>
                    <a:lnTo>
                      <a:pt x="93" y="8"/>
                    </a:lnTo>
                    <a:lnTo>
                      <a:pt x="87" y="5"/>
                    </a:lnTo>
                    <a:lnTo>
                      <a:pt x="82" y="1"/>
                    </a:lnTo>
                    <a:lnTo>
                      <a:pt x="76" y="0"/>
                    </a:lnTo>
                    <a:lnTo>
                      <a:pt x="70" y="0"/>
                    </a:lnTo>
                    <a:lnTo>
                      <a:pt x="65" y="1"/>
                    </a:lnTo>
                    <a:lnTo>
                      <a:pt x="61" y="6"/>
                    </a:lnTo>
                    <a:lnTo>
                      <a:pt x="57" y="11"/>
                    </a:lnTo>
                    <a:lnTo>
                      <a:pt x="54" y="16"/>
                    </a:lnTo>
                    <a:lnTo>
                      <a:pt x="50" y="21"/>
                    </a:lnTo>
                    <a:lnTo>
                      <a:pt x="46" y="26"/>
                    </a:lnTo>
                    <a:lnTo>
                      <a:pt x="41" y="31"/>
                    </a:lnTo>
                    <a:lnTo>
                      <a:pt x="37" y="36"/>
                    </a:lnTo>
                    <a:lnTo>
                      <a:pt x="33" y="41"/>
                    </a:lnTo>
                    <a:lnTo>
                      <a:pt x="31" y="47"/>
                    </a:lnTo>
                    <a:lnTo>
                      <a:pt x="27" y="52"/>
                    </a:lnTo>
                    <a:lnTo>
                      <a:pt x="24" y="57"/>
                    </a:lnTo>
                    <a:lnTo>
                      <a:pt x="20" y="62"/>
                    </a:lnTo>
                    <a:lnTo>
                      <a:pt x="16" y="67"/>
                    </a:lnTo>
                    <a:lnTo>
                      <a:pt x="14" y="72"/>
                    </a:lnTo>
                    <a:lnTo>
                      <a:pt x="11" y="77"/>
                    </a:lnTo>
                    <a:lnTo>
                      <a:pt x="7" y="83"/>
                    </a:lnTo>
                    <a:lnTo>
                      <a:pt x="5" y="90"/>
                    </a:lnTo>
                    <a:lnTo>
                      <a:pt x="1" y="97"/>
                    </a:lnTo>
                    <a:lnTo>
                      <a:pt x="1" y="102"/>
                    </a:lnTo>
                    <a:lnTo>
                      <a:pt x="0" y="107"/>
                    </a:lnTo>
                    <a:lnTo>
                      <a:pt x="0" y="112"/>
                    </a:lnTo>
                    <a:lnTo>
                      <a:pt x="0" y="117"/>
                    </a:lnTo>
                    <a:lnTo>
                      <a:pt x="0" y="124"/>
                    </a:lnTo>
                    <a:lnTo>
                      <a:pt x="0" y="129"/>
                    </a:lnTo>
                    <a:lnTo>
                      <a:pt x="0" y="134"/>
                    </a:lnTo>
                    <a:lnTo>
                      <a:pt x="1" y="139"/>
                    </a:lnTo>
                    <a:lnTo>
                      <a:pt x="7" y="141"/>
                    </a:lnTo>
                    <a:lnTo>
                      <a:pt x="14" y="137"/>
                    </a:lnTo>
                  </a:path>
                </a:pathLst>
              </a:custGeom>
              <a:solidFill>
                <a:schemeClr val="bg1"/>
              </a:solidFill>
              <a:ln w="9525" cap="rnd">
                <a:solidFill>
                  <a:schemeClr val="accent2"/>
                </a:solidFill>
                <a:round/>
                <a:headEnd/>
                <a:tailEnd/>
              </a:ln>
            </p:spPr>
            <p:txBody>
              <a:bodyPr/>
              <a:lstStyle/>
              <a:p>
                <a:endParaRPr lang="nl-NL"/>
              </a:p>
            </p:txBody>
          </p:sp>
          <p:sp>
            <p:nvSpPr>
              <p:cNvPr id="5161" name="Freeform 10"/>
              <p:cNvSpPr>
                <a:spLocks/>
              </p:cNvSpPr>
              <p:nvPr/>
            </p:nvSpPr>
            <p:spPr bwMode="auto">
              <a:xfrm>
                <a:off x="2519" y="785"/>
                <a:ext cx="116" cy="74"/>
              </a:xfrm>
              <a:custGeom>
                <a:avLst/>
                <a:gdLst>
                  <a:gd name="T0" fmla="*/ 0 w 116"/>
                  <a:gd name="T1" fmla="*/ 67 h 74"/>
                  <a:gd name="T2" fmla="*/ 14 w 116"/>
                  <a:gd name="T3" fmla="*/ 71 h 74"/>
                  <a:gd name="T4" fmla="*/ 20 w 116"/>
                  <a:gd name="T5" fmla="*/ 73 h 74"/>
                  <a:gd name="T6" fmla="*/ 25 w 116"/>
                  <a:gd name="T7" fmla="*/ 73 h 74"/>
                  <a:gd name="T8" fmla="*/ 31 w 116"/>
                  <a:gd name="T9" fmla="*/ 73 h 74"/>
                  <a:gd name="T10" fmla="*/ 37 w 116"/>
                  <a:gd name="T11" fmla="*/ 67 h 74"/>
                  <a:gd name="T12" fmla="*/ 40 w 116"/>
                  <a:gd name="T13" fmla="*/ 62 h 74"/>
                  <a:gd name="T14" fmla="*/ 46 w 116"/>
                  <a:gd name="T15" fmla="*/ 59 h 74"/>
                  <a:gd name="T16" fmla="*/ 51 w 116"/>
                  <a:gd name="T17" fmla="*/ 56 h 74"/>
                  <a:gd name="T18" fmla="*/ 55 w 116"/>
                  <a:gd name="T19" fmla="*/ 50 h 74"/>
                  <a:gd name="T20" fmla="*/ 57 w 116"/>
                  <a:gd name="T21" fmla="*/ 45 h 74"/>
                  <a:gd name="T22" fmla="*/ 57 w 116"/>
                  <a:gd name="T23" fmla="*/ 40 h 74"/>
                  <a:gd name="T24" fmla="*/ 57 w 116"/>
                  <a:gd name="T25" fmla="*/ 35 h 74"/>
                  <a:gd name="T26" fmla="*/ 64 w 116"/>
                  <a:gd name="T27" fmla="*/ 32 h 74"/>
                  <a:gd name="T28" fmla="*/ 70 w 116"/>
                  <a:gd name="T29" fmla="*/ 30 h 74"/>
                  <a:gd name="T30" fmla="*/ 76 w 116"/>
                  <a:gd name="T31" fmla="*/ 28 h 74"/>
                  <a:gd name="T32" fmla="*/ 81 w 116"/>
                  <a:gd name="T33" fmla="*/ 27 h 74"/>
                  <a:gd name="T34" fmla="*/ 87 w 116"/>
                  <a:gd name="T35" fmla="*/ 25 h 74"/>
                  <a:gd name="T36" fmla="*/ 92 w 116"/>
                  <a:gd name="T37" fmla="*/ 23 h 74"/>
                  <a:gd name="T38" fmla="*/ 98 w 116"/>
                  <a:gd name="T39" fmla="*/ 20 h 74"/>
                  <a:gd name="T40" fmla="*/ 103 w 116"/>
                  <a:gd name="T41" fmla="*/ 18 h 74"/>
                  <a:gd name="T42" fmla="*/ 109 w 116"/>
                  <a:gd name="T43" fmla="*/ 16 h 74"/>
                  <a:gd name="T44" fmla="*/ 113 w 116"/>
                  <a:gd name="T45" fmla="*/ 11 h 74"/>
                  <a:gd name="T46" fmla="*/ 115 w 116"/>
                  <a:gd name="T47" fmla="*/ 6 h 74"/>
                  <a:gd name="T48" fmla="*/ 115 w 116"/>
                  <a:gd name="T49" fmla="*/ 1 h 74"/>
                  <a:gd name="T50" fmla="*/ 107 w 116"/>
                  <a:gd name="T51" fmla="*/ 0 h 74"/>
                  <a:gd name="T52" fmla="*/ 102 w 116"/>
                  <a:gd name="T53" fmla="*/ 0 h 74"/>
                  <a:gd name="T54" fmla="*/ 96 w 116"/>
                  <a:gd name="T55" fmla="*/ 1 h 74"/>
                  <a:gd name="T56" fmla="*/ 90 w 116"/>
                  <a:gd name="T57" fmla="*/ 5 h 74"/>
                  <a:gd name="T58" fmla="*/ 85 w 116"/>
                  <a:gd name="T59" fmla="*/ 8 h 74"/>
                  <a:gd name="T60" fmla="*/ 81 w 116"/>
                  <a:gd name="T61" fmla="*/ 13 h 74"/>
                  <a:gd name="T62" fmla="*/ 76 w 116"/>
                  <a:gd name="T63" fmla="*/ 16 h 74"/>
                  <a:gd name="T64" fmla="*/ 70 w 116"/>
                  <a:gd name="T65" fmla="*/ 20 h 74"/>
                  <a:gd name="T66" fmla="*/ 64 w 116"/>
                  <a:gd name="T67" fmla="*/ 20 h 74"/>
                  <a:gd name="T68" fmla="*/ 59 w 116"/>
                  <a:gd name="T69" fmla="*/ 22 h 74"/>
                  <a:gd name="T70" fmla="*/ 53 w 116"/>
                  <a:gd name="T71" fmla="*/ 23 h 74"/>
                  <a:gd name="T72" fmla="*/ 50 w 116"/>
                  <a:gd name="T73" fmla="*/ 28 h 74"/>
                  <a:gd name="T74" fmla="*/ 44 w 116"/>
                  <a:gd name="T75" fmla="*/ 33 h 74"/>
                  <a:gd name="T76" fmla="*/ 40 w 116"/>
                  <a:gd name="T77" fmla="*/ 39 h 74"/>
                  <a:gd name="T78" fmla="*/ 35 w 116"/>
                  <a:gd name="T79" fmla="*/ 44 h 74"/>
                  <a:gd name="T80" fmla="*/ 29 w 116"/>
                  <a:gd name="T81" fmla="*/ 47 h 74"/>
                  <a:gd name="T82" fmla="*/ 24 w 116"/>
                  <a:gd name="T83" fmla="*/ 49 h 74"/>
                  <a:gd name="T84" fmla="*/ 16 w 116"/>
                  <a:gd name="T85" fmla="*/ 52 h 74"/>
                  <a:gd name="T86" fmla="*/ 11 w 116"/>
                  <a:gd name="T87" fmla="*/ 56 h 74"/>
                  <a:gd name="T88" fmla="*/ 5 w 116"/>
                  <a:gd name="T89" fmla="*/ 59 h 74"/>
                  <a:gd name="T90" fmla="*/ 0 w 116"/>
                  <a:gd name="T91" fmla="*/ 61 h 74"/>
                  <a:gd name="T92" fmla="*/ 0 w 116"/>
                  <a:gd name="T93" fmla="*/ 67 h 74"/>
                  <a:gd name="T94" fmla="*/ 0 w 116"/>
                  <a:gd name="T95" fmla="*/ 6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6"/>
                  <a:gd name="T145" fmla="*/ 0 h 74"/>
                  <a:gd name="T146" fmla="*/ 116 w 116"/>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6" h="74">
                    <a:moveTo>
                      <a:pt x="0" y="67"/>
                    </a:moveTo>
                    <a:lnTo>
                      <a:pt x="14" y="71"/>
                    </a:lnTo>
                    <a:lnTo>
                      <a:pt x="20" y="73"/>
                    </a:lnTo>
                    <a:lnTo>
                      <a:pt x="25" y="73"/>
                    </a:lnTo>
                    <a:lnTo>
                      <a:pt x="31" y="73"/>
                    </a:lnTo>
                    <a:lnTo>
                      <a:pt x="37" y="67"/>
                    </a:lnTo>
                    <a:lnTo>
                      <a:pt x="40" y="62"/>
                    </a:lnTo>
                    <a:lnTo>
                      <a:pt x="46" y="59"/>
                    </a:lnTo>
                    <a:lnTo>
                      <a:pt x="51" y="56"/>
                    </a:lnTo>
                    <a:lnTo>
                      <a:pt x="55" y="50"/>
                    </a:lnTo>
                    <a:lnTo>
                      <a:pt x="57" y="45"/>
                    </a:lnTo>
                    <a:lnTo>
                      <a:pt x="57" y="40"/>
                    </a:lnTo>
                    <a:lnTo>
                      <a:pt x="57" y="35"/>
                    </a:lnTo>
                    <a:lnTo>
                      <a:pt x="64" y="32"/>
                    </a:lnTo>
                    <a:lnTo>
                      <a:pt x="70" y="30"/>
                    </a:lnTo>
                    <a:lnTo>
                      <a:pt x="76" y="28"/>
                    </a:lnTo>
                    <a:lnTo>
                      <a:pt x="81" y="27"/>
                    </a:lnTo>
                    <a:lnTo>
                      <a:pt x="87" y="25"/>
                    </a:lnTo>
                    <a:lnTo>
                      <a:pt x="92" y="23"/>
                    </a:lnTo>
                    <a:lnTo>
                      <a:pt x="98" y="20"/>
                    </a:lnTo>
                    <a:lnTo>
                      <a:pt x="103" y="18"/>
                    </a:lnTo>
                    <a:lnTo>
                      <a:pt x="109" y="16"/>
                    </a:lnTo>
                    <a:lnTo>
                      <a:pt x="113" y="11"/>
                    </a:lnTo>
                    <a:lnTo>
                      <a:pt x="115" y="6"/>
                    </a:lnTo>
                    <a:lnTo>
                      <a:pt x="115" y="1"/>
                    </a:lnTo>
                    <a:lnTo>
                      <a:pt x="107" y="0"/>
                    </a:lnTo>
                    <a:lnTo>
                      <a:pt x="102" y="0"/>
                    </a:lnTo>
                    <a:lnTo>
                      <a:pt x="96" y="1"/>
                    </a:lnTo>
                    <a:lnTo>
                      <a:pt x="90" y="5"/>
                    </a:lnTo>
                    <a:lnTo>
                      <a:pt x="85" y="8"/>
                    </a:lnTo>
                    <a:lnTo>
                      <a:pt x="81" y="13"/>
                    </a:lnTo>
                    <a:lnTo>
                      <a:pt x="76" y="16"/>
                    </a:lnTo>
                    <a:lnTo>
                      <a:pt x="70" y="20"/>
                    </a:lnTo>
                    <a:lnTo>
                      <a:pt x="64" y="20"/>
                    </a:lnTo>
                    <a:lnTo>
                      <a:pt x="59" y="22"/>
                    </a:lnTo>
                    <a:lnTo>
                      <a:pt x="53" y="23"/>
                    </a:lnTo>
                    <a:lnTo>
                      <a:pt x="50" y="28"/>
                    </a:lnTo>
                    <a:lnTo>
                      <a:pt x="44" y="33"/>
                    </a:lnTo>
                    <a:lnTo>
                      <a:pt x="40" y="39"/>
                    </a:lnTo>
                    <a:lnTo>
                      <a:pt x="35" y="44"/>
                    </a:lnTo>
                    <a:lnTo>
                      <a:pt x="29" y="47"/>
                    </a:lnTo>
                    <a:lnTo>
                      <a:pt x="24" y="49"/>
                    </a:lnTo>
                    <a:lnTo>
                      <a:pt x="16" y="52"/>
                    </a:lnTo>
                    <a:lnTo>
                      <a:pt x="11" y="56"/>
                    </a:lnTo>
                    <a:lnTo>
                      <a:pt x="5" y="59"/>
                    </a:lnTo>
                    <a:lnTo>
                      <a:pt x="0" y="61"/>
                    </a:lnTo>
                    <a:lnTo>
                      <a:pt x="0" y="67"/>
                    </a:lnTo>
                  </a:path>
                </a:pathLst>
              </a:custGeom>
              <a:solidFill>
                <a:schemeClr val="bg1"/>
              </a:solidFill>
              <a:ln w="9525" cap="rnd">
                <a:solidFill>
                  <a:schemeClr val="accent2"/>
                </a:solidFill>
                <a:round/>
                <a:headEnd/>
                <a:tailEnd/>
              </a:ln>
            </p:spPr>
            <p:txBody>
              <a:bodyPr/>
              <a:lstStyle/>
              <a:p>
                <a:endParaRPr lang="nl-NL"/>
              </a:p>
            </p:txBody>
          </p:sp>
          <p:sp>
            <p:nvSpPr>
              <p:cNvPr id="5162" name="Freeform 11"/>
              <p:cNvSpPr>
                <a:spLocks/>
              </p:cNvSpPr>
              <p:nvPr/>
            </p:nvSpPr>
            <p:spPr bwMode="auto">
              <a:xfrm>
                <a:off x="2671" y="670"/>
                <a:ext cx="211" cy="91"/>
              </a:xfrm>
              <a:custGeom>
                <a:avLst/>
                <a:gdLst>
                  <a:gd name="T0" fmla="*/ 5 w 211"/>
                  <a:gd name="T1" fmla="*/ 79 h 91"/>
                  <a:gd name="T2" fmla="*/ 11 w 211"/>
                  <a:gd name="T3" fmla="*/ 90 h 91"/>
                  <a:gd name="T4" fmla="*/ 22 w 211"/>
                  <a:gd name="T5" fmla="*/ 90 h 91"/>
                  <a:gd name="T6" fmla="*/ 29 w 211"/>
                  <a:gd name="T7" fmla="*/ 81 h 91"/>
                  <a:gd name="T8" fmla="*/ 40 w 211"/>
                  <a:gd name="T9" fmla="*/ 72 h 91"/>
                  <a:gd name="T10" fmla="*/ 52 w 211"/>
                  <a:gd name="T11" fmla="*/ 65 h 91"/>
                  <a:gd name="T12" fmla="*/ 63 w 211"/>
                  <a:gd name="T13" fmla="*/ 60 h 91"/>
                  <a:gd name="T14" fmla="*/ 74 w 211"/>
                  <a:gd name="T15" fmla="*/ 57 h 91"/>
                  <a:gd name="T16" fmla="*/ 85 w 211"/>
                  <a:gd name="T17" fmla="*/ 57 h 91"/>
                  <a:gd name="T18" fmla="*/ 102 w 211"/>
                  <a:gd name="T19" fmla="*/ 53 h 91"/>
                  <a:gd name="T20" fmla="*/ 113 w 211"/>
                  <a:gd name="T21" fmla="*/ 48 h 91"/>
                  <a:gd name="T22" fmla="*/ 122 w 211"/>
                  <a:gd name="T23" fmla="*/ 39 h 91"/>
                  <a:gd name="T24" fmla="*/ 135 w 211"/>
                  <a:gd name="T25" fmla="*/ 38 h 91"/>
                  <a:gd name="T26" fmla="*/ 146 w 211"/>
                  <a:gd name="T27" fmla="*/ 39 h 91"/>
                  <a:gd name="T28" fmla="*/ 156 w 211"/>
                  <a:gd name="T29" fmla="*/ 34 h 91"/>
                  <a:gd name="T30" fmla="*/ 165 w 211"/>
                  <a:gd name="T31" fmla="*/ 27 h 91"/>
                  <a:gd name="T32" fmla="*/ 176 w 211"/>
                  <a:gd name="T33" fmla="*/ 22 h 91"/>
                  <a:gd name="T34" fmla="*/ 187 w 211"/>
                  <a:gd name="T35" fmla="*/ 17 h 91"/>
                  <a:gd name="T36" fmla="*/ 200 w 211"/>
                  <a:gd name="T37" fmla="*/ 13 h 91"/>
                  <a:gd name="T38" fmla="*/ 210 w 211"/>
                  <a:gd name="T39" fmla="*/ 5 h 91"/>
                  <a:gd name="T40" fmla="*/ 200 w 211"/>
                  <a:gd name="T41" fmla="*/ 0 h 91"/>
                  <a:gd name="T42" fmla="*/ 189 w 211"/>
                  <a:gd name="T43" fmla="*/ 1 h 91"/>
                  <a:gd name="T44" fmla="*/ 174 w 211"/>
                  <a:gd name="T45" fmla="*/ 8 h 91"/>
                  <a:gd name="T46" fmla="*/ 163 w 211"/>
                  <a:gd name="T47" fmla="*/ 13 h 91"/>
                  <a:gd name="T48" fmla="*/ 152 w 211"/>
                  <a:gd name="T49" fmla="*/ 15 h 91"/>
                  <a:gd name="T50" fmla="*/ 139 w 211"/>
                  <a:gd name="T51" fmla="*/ 19 h 91"/>
                  <a:gd name="T52" fmla="*/ 128 w 211"/>
                  <a:gd name="T53" fmla="*/ 20 h 91"/>
                  <a:gd name="T54" fmla="*/ 117 w 211"/>
                  <a:gd name="T55" fmla="*/ 22 h 91"/>
                  <a:gd name="T56" fmla="*/ 104 w 211"/>
                  <a:gd name="T57" fmla="*/ 24 h 91"/>
                  <a:gd name="T58" fmla="*/ 92 w 211"/>
                  <a:gd name="T59" fmla="*/ 29 h 91"/>
                  <a:gd name="T60" fmla="*/ 81 w 211"/>
                  <a:gd name="T61" fmla="*/ 32 h 91"/>
                  <a:gd name="T62" fmla="*/ 70 w 211"/>
                  <a:gd name="T63" fmla="*/ 36 h 91"/>
                  <a:gd name="T64" fmla="*/ 55 w 211"/>
                  <a:gd name="T65" fmla="*/ 39 h 91"/>
                  <a:gd name="T66" fmla="*/ 44 w 211"/>
                  <a:gd name="T67" fmla="*/ 41 h 91"/>
                  <a:gd name="T68" fmla="*/ 33 w 211"/>
                  <a:gd name="T69" fmla="*/ 41 h 91"/>
                  <a:gd name="T70" fmla="*/ 22 w 211"/>
                  <a:gd name="T71" fmla="*/ 45 h 91"/>
                  <a:gd name="T72" fmla="*/ 14 w 211"/>
                  <a:gd name="T73" fmla="*/ 55 h 91"/>
                  <a:gd name="T74" fmla="*/ 3 w 211"/>
                  <a:gd name="T75" fmla="*/ 62 h 91"/>
                  <a:gd name="T76" fmla="*/ 0 w 211"/>
                  <a:gd name="T77" fmla="*/ 72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1"/>
                  <a:gd name="T118" fmla="*/ 0 h 91"/>
                  <a:gd name="T119" fmla="*/ 211 w 211"/>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1" h="91">
                    <a:moveTo>
                      <a:pt x="0" y="72"/>
                    </a:moveTo>
                    <a:lnTo>
                      <a:pt x="5" y="79"/>
                    </a:lnTo>
                    <a:lnTo>
                      <a:pt x="7" y="84"/>
                    </a:lnTo>
                    <a:lnTo>
                      <a:pt x="11" y="90"/>
                    </a:lnTo>
                    <a:lnTo>
                      <a:pt x="16" y="90"/>
                    </a:lnTo>
                    <a:lnTo>
                      <a:pt x="22" y="90"/>
                    </a:lnTo>
                    <a:lnTo>
                      <a:pt x="27" y="86"/>
                    </a:lnTo>
                    <a:lnTo>
                      <a:pt x="29" y="81"/>
                    </a:lnTo>
                    <a:lnTo>
                      <a:pt x="35" y="76"/>
                    </a:lnTo>
                    <a:lnTo>
                      <a:pt x="40" y="72"/>
                    </a:lnTo>
                    <a:lnTo>
                      <a:pt x="46" y="69"/>
                    </a:lnTo>
                    <a:lnTo>
                      <a:pt x="52" y="65"/>
                    </a:lnTo>
                    <a:lnTo>
                      <a:pt x="57" y="64"/>
                    </a:lnTo>
                    <a:lnTo>
                      <a:pt x="63" y="60"/>
                    </a:lnTo>
                    <a:lnTo>
                      <a:pt x="68" y="58"/>
                    </a:lnTo>
                    <a:lnTo>
                      <a:pt x="74" y="57"/>
                    </a:lnTo>
                    <a:lnTo>
                      <a:pt x="79" y="57"/>
                    </a:lnTo>
                    <a:lnTo>
                      <a:pt x="85" y="57"/>
                    </a:lnTo>
                    <a:lnTo>
                      <a:pt x="91" y="55"/>
                    </a:lnTo>
                    <a:lnTo>
                      <a:pt x="102" y="53"/>
                    </a:lnTo>
                    <a:lnTo>
                      <a:pt x="107" y="51"/>
                    </a:lnTo>
                    <a:lnTo>
                      <a:pt x="113" y="48"/>
                    </a:lnTo>
                    <a:lnTo>
                      <a:pt x="117" y="43"/>
                    </a:lnTo>
                    <a:lnTo>
                      <a:pt x="122" y="39"/>
                    </a:lnTo>
                    <a:lnTo>
                      <a:pt x="130" y="38"/>
                    </a:lnTo>
                    <a:lnTo>
                      <a:pt x="135" y="38"/>
                    </a:lnTo>
                    <a:lnTo>
                      <a:pt x="141" y="38"/>
                    </a:lnTo>
                    <a:lnTo>
                      <a:pt x="146" y="39"/>
                    </a:lnTo>
                    <a:lnTo>
                      <a:pt x="152" y="39"/>
                    </a:lnTo>
                    <a:lnTo>
                      <a:pt x="156" y="34"/>
                    </a:lnTo>
                    <a:lnTo>
                      <a:pt x="159" y="29"/>
                    </a:lnTo>
                    <a:lnTo>
                      <a:pt x="165" y="27"/>
                    </a:lnTo>
                    <a:lnTo>
                      <a:pt x="170" y="24"/>
                    </a:lnTo>
                    <a:lnTo>
                      <a:pt x="176" y="22"/>
                    </a:lnTo>
                    <a:lnTo>
                      <a:pt x="182" y="19"/>
                    </a:lnTo>
                    <a:lnTo>
                      <a:pt x="187" y="17"/>
                    </a:lnTo>
                    <a:lnTo>
                      <a:pt x="195" y="15"/>
                    </a:lnTo>
                    <a:lnTo>
                      <a:pt x="200" y="13"/>
                    </a:lnTo>
                    <a:lnTo>
                      <a:pt x="206" y="10"/>
                    </a:lnTo>
                    <a:lnTo>
                      <a:pt x="210" y="5"/>
                    </a:lnTo>
                    <a:lnTo>
                      <a:pt x="206" y="0"/>
                    </a:lnTo>
                    <a:lnTo>
                      <a:pt x="200" y="0"/>
                    </a:lnTo>
                    <a:lnTo>
                      <a:pt x="195" y="0"/>
                    </a:lnTo>
                    <a:lnTo>
                      <a:pt x="189" y="1"/>
                    </a:lnTo>
                    <a:lnTo>
                      <a:pt x="182" y="5"/>
                    </a:lnTo>
                    <a:lnTo>
                      <a:pt x="174" y="8"/>
                    </a:lnTo>
                    <a:lnTo>
                      <a:pt x="169" y="10"/>
                    </a:lnTo>
                    <a:lnTo>
                      <a:pt x="163" y="13"/>
                    </a:lnTo>
                    <a:lnTo>
                      <a:pt x="157" y="15"/>
                    </a:lnTo>
                    <a:lnTo>
                      <a:pt x="152" y="15"/>
                    </a:lnTo>
                    <a:lnTo>
                      <a:pt x="144" y="17"/>
                    </a:lnTo>
                    <a:lnTo>
                      <a:pt x="139" y="19"/>
                    </a:lnTo>
                    <a:lnTo>
                      <a:pt x="133" y="19"/>
                    </a:lnTo>
                    <a:lnTo>
                      <a:pt x="128" y="20"/>
                    </a:lnTo>
                    <a:lnTo>
                      <a:pt x="122" y="20"/>
                    </a:lnTo>
                    <a:lnTo>
                      <a:pt x="117" y="22"/>
                    </a:lnTo>
                    <a:lnTo>
                      <a:pt x="109" y="22"/>
                    </a:lnTo>
                    <a:lnTo>
                      <a:pt x="104" y="24"/>
                    </a:lnTo>
                    <a:lnTo>
                      <a:pt x="98" y="25"/>
                    </a:lnTo>
                    <a:lnTo>
                      <a:pt x="92" y="29"/>
                    </a:lnTo>
                    <a:lnTo>
                      <a:pt x="87" y="31"/>
                    </a:lnTo>
                    <a:lnTo>
                      <a:pt x="81" y="32"/>
                    </a:lnTo>
                    <a:lnTo>
                      <a:pt x="76" y="34"/>
                    </a:lnTo>
                    <a:lnTo>
                      <a:pt x="70" y="36"/>
                    </a:lnTo>
                    <a:lnTo>
                      <a:pt x="63" y="38"/>
                    </a:lnTo>
                    <a:lnTo>
                      <a:pt x="55" y="39"/>
                    </a:lnTo>
                    <a:lnTo>
                      <a:pt x="50" y="39"/>
                    </a:lnTo>
                    <a:lnTo>
                      <a:pt x="44" y="41"/>
                    </a:lnTo>
                    <a:lnTo>
                      <a:pt x="39" y="41"/>
                    </a:lnTo>
                    <a:lnTo>
                      <a:pt x="33" y="41"/>
                    </a:lnTo>
                    <a:lnTo>
                      <a:pt x="27" y="43"/>
                    </a:lnTo>
                    <a:lnTo>
                      <a:pt x="22" y="45"/>
                    </a:lnTo>
                    <a:lnTo>
                      <a:pt x="18" y="50"/>
                    </a:lnTo>
                    <a:lnTo>
                      <a:pt x="14" y="55"/>
                    </a:lnTo>
                    <a:lnTo>
                      <a:pt x="9" y="58"/>
                    </a:lnTo>
                    <a:lnTo>
                      <a:pt x="3" y="62"/>
                    </a:lnTo>
                    <a:lnTo>
                      <a:pt x="0" y="72"/>
                    </a:lnTo>
                  </a:path>
                </a:pathLst>
              </a:custGeom>
              <a:solidFill>
                <a:schemeClr val="bg1"/>
              </a:solidFill>
              <a:ln w="9525" cap="rnd">
                <a:solidFill>
                  <a:schemeClr val="accent2"/>
                </a:solidFill>
                <a:round/>
                <a:headEnd/>
                <a:tailEnd/>
              </a:ln>
            </p:spPr>
            <p:txBody>
              <a:bodyPr/>
              <a:lstStyle/>
              <a:p>
                <a:endParaRPr lang="nl-NL"/>
              </a:p>
            </p:txBody>
          </p:sp>
          <p:sp>
            <p:nvSpPr>
              <p:cNvPr id="5163" name="Freeform 12"/>
              <p:cNvSpPr>
                <a:spLocks/>
              </p:cNvSpPr>
              <p:nvPr/>
            </p:nvSpPr>
            <p:spPr bwMode="auto">
              <a:xfrm>
                <a:off x="2902" y="659"/>
                <a:ext cx="176" cy="32"/>
              </a:xfrm>
              <a:custGeom>
                <a:avLst/>
                <a:gdLst>
                  <a:gd name="T0" fmla="*/ 1 w 176"/>
                  <a:gd name="T1" fmla="*/ 6 h 32"/>
                  <a:gd name="T2" fmla="*/ 0 w 176"/>
                  <a:gd name="T3" fmla="*/ 17 h 32"/>
                  <a:gd name="T4" fmla="*/ 3 w 176"/>
                  <a:gd name="T5" fmla="*/ 27 h 32"/>
                  <a:gd name="T6" fmla="*/ 20 w 176"/>
                  <a:gd name="T7" fmla="*/ 31 h 32"/>
                  <a:gd name="T8" fmla="*/ 31 w 176"/>
                  <a:gd name="T9" fmla="*/ 31 h 32"/>
                  <a:gd name="T10" fmla="*/ 42 w 176"/>
                  <a:gd name="T11" fmla="*/ 31 h 32"/>
                  <a:gd name="T12" fmla="*/ 53 w 176"/>
                  <a:gd name="T13" fmla="*/ 26 h 32"/>
                  <a:gd name="T14" fmla="*/ 65 w 176"/>
                  <a:gd name="T15" fmla="*/ 21 h 32"/>
                  <a:gd name="T16" fmla="*/ 76 w 176"/>
                  <a:gd name="T17" fmla="*/ 19 h 32"/>
                  <a:gd name="T18" fmla="*/ 87 w 176"/>
                  <a:gd name="T19" fmla="*/ 19 h 32"/>
                  <a:gd name="T20" fmla="*/ 98 w 176"/>
                  <a:gd name="T21" fmla="*/ 21 h 32"/>
                  <a:gd name="T22" fmla="*/ 109 w 176"/>
                  <a:gd name="T23" fmla="*/ 19 h 32"/>
                  <a:gd name="T24" fmla="*/ 121 w 176"/>
                  <a:gd name="T25" fmla="*/ 14 h 32"/>
                  <a:gd name="T26" fmla="*/ 132 w 176"/>
                  <a:gd name="T27" fmla="*/ 13 h 32"/>
                  <a:gd name="T28" fmla="*/ 143 w 176"/>
                  <a:gd name="T29" fmla="*/ 13 h 32"/>
                  <a:gd name="T30" fmla="*/ 156 w 176"/>
                  <a:gd name="T31" fmla="*/ 13 h 32"/>
                  <a:gd name="T32" fmla="*/ 167 w 176"/>
                  <a:gd name="T33" fmla="*/ 11 h 32"/>
                  <a:gd name="T34" fmla="*/ 175 w 176"/>
                  <a:gd name="T35" fmla="*/ 4 h 32"/>
                  <a:gd name="T36" fmla="*/ 161 w 176"/>
                  <a:gd name="T37" fmla="*/ 1 h 32"/>
                  <a:gd name="T38" fmla="*/ 150 w 176"/>
                  <a:gd name="T39" fmla="*/ 0 h 32"/>
                  <a:gd name="T40" fmla="*/ 139 w 176"/>
                  <a:gd name="T41" fmla="*/ 1 h 32"/>
                  <a:gd name="T42" fmla="*/ 128 w 176"/>
                  <a:gd name="T43" fmla="*/ 1 h 32"/>
                  <a:gd name="T44" fmla="*/ 117 w 176"/>
                  <a:gd name="T45" fmla="*/ 3 h 32"/>
                  <a:gd name="T46" fmla="*/ 106 w 176"/>
                  <a:gd name="T47" fmla="*/ 3 h 32"/>
                  <a:gd name="T48" fmla="*/ 87 w 176"/>
                  <a:gd name="T49" fmla="*/ 3 h 32"/>
                  <a:gd name="T50" fmla="*/ 74 w 176"/>
                  <a:gd name="T51" fmla="*/ 3 h 32"/>
                  <a:gd name="T52" fmla="*/ 63 w 176"/>
                  <a:gd name="T53" fmla="*/ 3 h 32"/>
                  <a:gd name="T54" fmla="*/ 50 w 176"/>
                  <a:gd name="T55" fmla="*/ 3 h 32"/>
                  <a:gd name="T56" fmla="*/ 37 w 176"/>
                  <a:gd name="T57" fmla="*/ 3 h 32"/>
                  <a:gd name="T58" fmla="*/ 26 w 176"/>
                  <a:gd name="T59" fmla="*/ 3 h 32"/>
                  <a:gd name="T60" fmla="*/ 14 w 176"/>
                  <a:gd name="T61" fmla="*/ 1 h 32"/>
                  <a:gd name="T62" fmla="*/ 7 w 176"/>
                  <a:gd name="T63" fmla="*/ 0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6"/>
                  <a:gd name="T97" fmla="*/ 0 h 32"/>
                  <a:gd name="T98" fmla="*/ 176 w 176"/>
                  <a:gd name="T99" fmla="*/ 32 h 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6" h="32">
                    <a:moveTo>
                      <a:pt x="7" y="0"/>
                    </a:moveTo>
                    <a:lnTo>
                      <a:pt x="1" y="6"/>
                    </a:lnTo>
                    <a:lnTo>
                      <a:pt x="1" y="11"/>
                    </a:lnTo>
                    <a:lnTo>
                      <a:pt x="0" y="17"/>
                    </a:lnTo>
                    <a:lnTo>
                      <a:pt x="0" y="22"/>
                    </a:lnTo>
                    <a:lnTo>
                      <a:pt x="3" y="27"/>
                    </a:lnTo>
                    <a:lnTo>
                      <a:pt x="9" y="27"/>
                    </a:lnTo>
                    <a:lnTo>
                      <a:pt x="20" y="31"/>
                    </a:lnTo>
                    <a:lnTo>
                      <a:pt x="26" y="31"/>
                    </a:lnTo>
                    <a:lnTo>
                      <a:pt x="31" y="31"/>
                    </a:lnTo>
                    <a:lnTo>
                      <a:pt x="37" y="31"/>
                    </a:lnTo>
                    <a:lnTo>
                      <a:pt x="42" y="31"/>
                    </a:lnTo>
                    <a:lnTo>
                      <a:pt x="48" y="29"/>
                    </a:lnTo>
                    <a:lnTo>
                      <a:pt x="53" y="26"/>
                    </a:lnTo>
                    <a:lnTo>
                      <a:pt x="59" y="22"/>
                    </a:lnTo>
                    <a:lnTo>
                      <a:pt x="65" y="21"/>
                    </a:lnTo>
                    <a:lnTo>
                      <a:pt x="70" y="19"/>
                    </a:lnTo>
                    <a:lnTo>
                      <a:pt x="76" y="19"/>
                    </a:lnTo>
                    <a:lnTo>
                      <a:pt x="81" y="19"/>
                    </a:lnTo>
                    <a:lnTo>
                      <a:pt x="87" y="19"/>
                    </a:lnTo>
                    <a:lnTo>
                      <a:pt x="93" y="21"/>
                    </a:lnTo>
                    <a:lnTo>
                      <a:pt x="98" y="21"/>
                    </a:lnTo>
                    <a:lnTo>
                      <a:pt x="104" y="21"/>
                    </a:lnTo>
                    <a:lnTo>
                      <a:pt x="109" y="19"/>
                    </a:lnTo>
                    <a:lnTo>
                      <a:pt x="115" y="16"/>
                    </a:lnTo>
                    <a:lnTo>
                      <a:pt x="121" y="14"/>
                    </a:lnTo>
                    <a:lnTo>
                      <a:pt x="126" y="13"/>
                    </a:lnTo>
                    <a:lnTo>
                      <a:pt x="132" y="13"/>
                    </a:lnTo>
                    <a:lnTo>
                      <a:pt x="137" y="13"/>
                    </a:lnTo>
                    <a:lnTo>
                      <a:pt x="143" y="13"/>
                    </a:lnTo>
                    <a:lnTo>
                      <a:pt x="148" y="13"/>
                    </a:lnTo>
                    <a:lnTo>
                      <a:pt x="156" y="13"/>
                    </a:lnTo>
                    <a:lnTo>
                      <a:pt x="161" y="13"/>
                    </a:lnTo>
                    <a:lnTo>
                      <a:pt x="167" y="11"/>
                    </a:lnTo>
                    <a:lnTo>
                      <a:pt x="173" y="9"/>
                    </a:lnTo>
                    <a:lnTo>
                      <a:pt x="175" y="4"/>
                    </a:lnTo>
                    <a:lnTo>
                      <a:pt x="169" y="1"/>
                    </a:lnTo>
                    <a:lnTo>
                      <a:pt x="161" y="1"/>
                    </a:lnTo>
                    <a:lnTo>
                      <a:pt x="156" y="0"/>
                    </a:lnTo>
                    <a:lnTo>
                      <a:pt x="150" y="0"/>
                    </a:lnTo>
                    <a:lnTo>
                      <a:pt x="145" y="1"/>
                    </a:lnTo>
                    <a:lnTo>
                      <a:pt x="139" y="1"/>
                    </a:lnTo>
                    <a:lnTo>
                      <a:pt x="134" y="1"/>
                    </a:lnTo>
                    <a:lnTo>
                      <a:pt x="128" y="1"/>
                    </a:lnTo>
                    <a:lnTo>
                      <a:pt x="122" y="3"/>
                    </a:lnTo>
                    <a:lnTo>
                      <a:pt x="117" y="3"/>
                    </a:lnTo>
                    <a:lnTo>
                      <a:pt x="111" y="3"/>
                    </a:lnTo>
                    <a:lnTo>
                      <a:pt x="106" y="3"/>
                    </a:lnTo>
                    <a:lnTo>
                      <a:pt x="98" y="3"/>
                    </a:lnTo>
                    <a:lnTo>
                      <a:pt x="87" y="3"/>
                    </a:lnTo>
                    <a:lnTo>
                      <a:pt x="80" y="3"/>
                    </a:lnTo>
                    <a:lnTo>
                      <a:pt x="74" y="3"/>
                    </a:lnTo>
                    <a:lnTo>
                      <a:pt x="68" y="3"/>
                    </a:lnTo>
                    <a:lnTo>
                      <a:pt x="63" y="3"/>
                    </a:lnTo>
                    <a:lnTo>
                      <a:pt x="55" y="3"/>
                    </a:lnTo>
                    <a:lnTo>
                      <a:pt x="50" y="3"/>
                    </a:lnTo>
                    <a:lnTo>
                      <a:pt x="42" y="3"/>
                    </a:lnTo>
                    <a:lnTo>
                      <a:pt x="37" y="3"/>
                    </a:lnTo>
                    <a:lnTo>
                      <a:pt x="31" y="3"/>
                    </a:lnTo>
                    <a:lnTo>
                      <a:pt x="26" y="3"/>
                    </a:lnTo>
                    <a:lnTo>
                      <a:pt x="20" y="1"/>
                    </a:lnTo>
                    <a:lnTo>
                      <a:pt x="14" y="1"/>
                    </a:lnTo>
                    <a:lnTo>
                      <a:pt x="7" y="0"/>
                    </a:lnTo>
                  </a:path>
                </a:pathLst>
              </a:custGeom>
              <a:solidFill>
                <a:schemeClr val="bg1"/>
              </a:solidFill>
              <a:ln w="9525" cap="rnd">
                <a:solidFill>
                  <a:schemeClr val="accent2"/>
                </a:solidFill>
                <a:round/>
                <a:headEnd/>
                <a:tailEnd/>
              </a:ln>
            </p:spPr>
            <p:txBody>
              <a:bodyPr/>
              <a:lstStyle/>
              <a:p>
                <a:endParaRPr lang="nl-NL"/>
              </a:p>
            </p:txBody>
          </p:sp>
          <p:sp>
            <p:nvSpPr>
              <p:cNvPr id="5164" name="Freeform 13"/>
              <p:cNvSpPr>
                <a:spLocks/>
              </p:cNvSpPr>
              <p:nvPr/>
            </p:nvSpPr>
            <p:spPr bwMode="auto">
              <a:xfrm>
                <a:off x="3163" y="624"/>
                <a:ext cx="106" cy="46"/>
              </a:xfrm>
              <a:custGeom>
                <a:avLst/>
                <a:gdLst>
                  <a:gd name="T0" fmla="*/ 1 w 106"/>
                  <a:gd name="T1" fmla="*/ 26 h 46"/>
                  <a:gd name="T2" fmla="*/ 1 w 106"/>
                  <a:gd name="T3" fmla="*/ 33 h 46"/>
                  <a:gd name="T4" fmla="*/ 3 w 106"/>
                  <a:gd name="T5" fmla="*/ 38 h 46"/>
                  <a:gd name="T6" fmla="*/ 5 w 106"/>
                  <a:gd name="T7" fmla="*/ 43 h 46"/>
                  <a:gd name="T8" fmla="*/ 11 w 106"/>
                  <a:gd name="T9" fmla="*/ 45 h 46"/>
                  <a:gd name="T10" fmla="*/ 16 w 106"/>
                  <a:gd name="T11" fmla="*/ 43 h 46"/>
                  <a:gd name="T12" fmla="*/ 20 w 106"/>
                  <a:gd name="T13" fmla="*/ 38 h 46"/>
                  <a:gd name="T14" fmla="*/ 26 w 106"/>
                  <a:gd name="T15" fmla="*/ 35 h 46"/>
                  <a:gd name="T16" fmla="*/ 31 w 106"/>
                  <a:gd name="T17" fmla="*/ 35 h 46"/>
                  <a:gd name="T18" fmla="*/ 37 w 106"/>
                  <a:gd name="T19" fmla="*/ 33 h 46"/>
                  <a:gd name="T20" fmla="*/ 43 w 106"/>
                  <a:gd name="T21" fmla="*/ 33 h 46"/>
                  <a:gd name="T22" fmla="*/ 48 w 106"/>
                  <a:gd name="T23" fmla="*/ 31 h 46"/>
                  <a:gd name="T24" fmla="*/ 54 w 106"/>
                  <a:gd name="T25" fmla="*/ 28 h 46"/>
                  <a:gd name="T26" fmla="*/ 60 w 106"/>
                  <a:gd name="T27" fmla="*/ 26 h 46"/>
                  <a:gd name="T28" fmla="*/ 65 w 106"/>
                  <a:gd name="T29" fmla="*/ 25 h 46"/>
                  <a:gd name="T30" fmla="*/ 71 w 106"/>
                  <a:gd name="T31" fmla="*/ 23 h 46"/>
                  <a:gd name="T32" fmla="*/ 76 w 106"/>
                  <a:gd name="T33" fmla="*/ 21 h 46"/>
                  <a:gd name="T34" fmla="*/ 82 w 106"/>
                  <a:gd name="T35" fmla="*/ 18 h 46"/>
                  <a:gd name="T36" fmla="*/ 88 w 106"/>
                  <a:gd name="T37" fmla="*/ 16 h 46"/>
                  <a:gd name="T38" fmla="*/ 93 w 106"/>
                  <a:gd name="T39" fmla="*/ 15 h 46"/>
                  <a:gd name="T40" fmla="*/ 99 w 106"/>
                  <a:gd name="T41" fmla="*/ 11 h 46"/>
                  <a:gd name="T42" fmla="*/ 105 w 106"/>
                  <a:gd name="T43" fmla="*/ 8 h 46"/>
                  <a:gd name="T44" fmla="*/ 99 w 106"/>
                  <a:gd name="T45" fmla="*/ 5 h 46"/>
                  <a:gd name="T46" fmla="*/ 91 w 106"/>
                  <a:gd name="T47" fmla="*/ 1 h 46"/>
                  <a:gd name="T48" fmla="*/ 86 w 106"/>
                  <a:gd name="T49" fmla="*/ 1 h 46"/>
                  <a:gd name="T50" fmla="*/ 80 w 106"/>
                  <a:gd name="T51" fmla="*/ 0 h 46"/>
                  <a:gd name="T52" fmla="*/ 73 w 106"/>
                  <a:gd name="T53" fmla="*/ 1 h 46"/>
                  <a:gd name="T54" fmla="*/ 65 w 106"/>
                  <a:gd name="T55" fmla="*/ 1 h 46"/>
                  <a:gd name="T56" fmla="*/ 60 w 106"/>
                  <a:gd name="T57" fmla="*/ 5 h 46"/>
                  <a:gd name="T58" fmla="*/ 54 w 106"/>
                  <a:gd name="T59" fmla="*/ 6 h 46"/>
                  <a:gd name="T60" fmla="*/ 46 w 106"/>
                  <a:gd name="T61" fmla="*/ 8 h 46"/>
                  <a:gd name="T62" fmla="*/ 41 w 106"/>
                  <a:gd name="T63" fmla="*/ 10 h 46"/>
                  <a:gd name="T64" fmla="*/ 33 w 106"/>
                  <a:gd name="T65" fmla="*/ 10 h 46"/>
                  <a:gd name="T66" fmla="*/ 26 w 106"/>
                  <a:gd name="T67" fmla="*/ 11 h 46"/>
                  <a:gd name="T68" fmla="*/ 20 w 106"/>
                  <a:gd name="T69" fmla="*/ 11 h 46"/>
                  <a:gd name="T70" fmla="*/ 15 w 106"/>
                  <a:gd name="T71" fmla="*/ 11 h 46"/>
                  <a:gd name="T72" fmla="*/ 9 w 106"/>
                  <a:gd name="T73" fmla="*/ 15 h 46"/>
                  <a:gd name="T74" fmla="*/ 3 w 106"/>
                  <a:gd name="T75" fmla="*/ 16 h 46"/>
                  <a:gd name="T76" fmla="*/ 1 w 106"/>
                  <a:gd name="T77" fmla="*/ 26 h 46"/>
                  <a:gd name="T78" fmla="*/ 0 w 106"/>
                  <a:gd name="T79" fmla="*/ 33 h 46"/>
                  <a:gd name="T80" fmla="*/ 1 w 106"/>
                  <a:gd name="T81" fmla="*/ 26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46"/>
                  <a:gd name="T125" fmla="*/ 106 w 106"/>
                  <a:gd name="T126" fmla="*/ 46 h 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46">
                    <a:moveTo>
                      <a:pt x="1" y="26"/>
                    </a:moveTo>
                    <a:lnTo>
                      <a:pt x="1" y="33"/>
                    </a:lnTo>
                    <a:lnTo>
                      <a:pt x="3" y="38"/>
                    </a:lnTo>
                    <a:lnTo>
                      <a:pt x="5" y="43"/>
                    </a:lnTo>
                    <a:lnTo>
                      <a:pt x="11" y="45"/>
                    </a:lnTo>
                    <a:lnTo>
                      <a:pt x="16" y="43"/>
                    </a:lnTo>
                    <a:lnTo>
                      <a:pt x="20" y="38"/>
                    </a:lnTo>
                    <a:lnTo>
                      <a:pt x="26" y="35"/>
                    </a:lnTo>
                    <a:lnTo>
                      <a:pt x="31" y="35"/>
                    </a:lnTo>
                    <a:lnTo>
                      <a:pt x="37" y="33"/>
                    </a:lnTo>
                    <a:lnTo>
                      <a:pt x="43" y="33"/>
                    </a:lnTo>
                    <a:lnTo>
                      <a:pt x="48" y="31"/>
                    </a:lnTo>
                    <a:lnTo>
                      <a:pt x="54" y="28"/>
                    </a:lnTo>
                    <a:lnTo>
                      <a:pt x="60" y="26"/>
                    </a:lnTo>
                    <a:lnTo>
                      <a:pt x="65" y="25"/>
                    </a:lnTo>
                    <a:lnTo>
                      <a:pt x="71" y="23"/>
                    </a:lnTo>
                    <a:lnTo>
                      <a:pt x="76" y="21"/>
                    </a:lnTo>
                    <a:lnTo>
                      <a:pt x="82" y="18"/>
                    </a:lnTo>
                    <a:lnTo>
                      <a:pt x="88" y="16"/>
                    </a:lnTo>
                    <a:lnTo>
                      <a:pt x="93" y="15"/>
                    </a:lnTo>
                    <a:lnTo>
                      <a:pt x="99" y="11"/>
                    </a:lnTo>
                    <a:lnTo>
                      <a:pt x="105" y="8"/>
                    </a:lnTo>
                    <a:lnTo>
                      <a:pt x="99" y="5"/>
                    </a:lnTo>
                    <a:lnTo>
                      <a:pt x="91" y="1"/>
                    </a:lnTo>
                    <a:lnTo>
                      <a:pt x="86" y="1"/>
                    </a:lnTo>
                    <a:lnTo>
                      <a:pt x="80" y="0"/>
                    </a:lnTo>
                    <a:lnTo>
                      <a:pt x="73" y="1"/>
                    </a:lnTo>
                    <a:lnTo>
                      <a:pt x="65" y="1"/>
                    </a:lnTo>
                    <a:lnTo>
                      <a:pt x="60" y="5"/>
                    </a:lnTo>
                    <a:lnTo>
                      <a:pt x="54" y="6"/>
                    </a:lnTo>
                    <a:lnTo>
                      <a:pt x="46" y="8"/>
                    </a:lnTo>
                    <a:lnTo>
                      <a:pt x="41" y="10"/>
                    </a:lnTo>
                    <a:lnTo>
                      <a:pt x="33" y="10"/>
                    </a:lnTo>
                    <a:lnTo>
                      <a:pt x="26" y="11"/>
                    </a:lnTo>
                    <a:lnTo>
                      <a:pt x="20" y="11"/>
                    </a:lnTo>
                    <a:lnTo>
                      <a:pt x="15" y="11"/>
                    </a:lnTo>
                    <a:lnTo>
                      <a:pt x="9" y="15"/>
                    </a:lnTo>
                    <a:lnTo>
                      <a:pt x="3" y="16"/>
                    </a:lnTo>
                    <a:lnTo>
                      <a:pt x="1" y="26"/>
                    </a:lnTo>
                    <a:lnTo>
                      <a:pt x="0" y="33"/>
                    </a:lnTo>
                    <a:lnTo>
                      <a:pt x="1" y="26"/>
                    </a:lnTo>
                  </a:path>
                </a:pathLst>
              </a:custGeom>
              <a:solidFill>
                <a:schemeClr val="bg1"/>
              </a:solidFill>
              <a:ln w="9525" cap="rnd">
                <a:solidFill>
                  <a:schemeClr val="accent2"/>
                </a:solidFill>
                <a:round/>
                <a:headEnd/>
                <a:tailEnd/>
              </a:ln>
            </p:spPr>
            <p:txBody>
              <a:bodyPr/>
              <a:lstStyle/>
              <a:p>
                <a:endParaRPr lang="nl-NL"/>
              </a:p>
            </p:txBody>
          </p:sp>
          <p:sp>
            <p:nvSpPr>
              <p:cNvPr id="5165" name="Freeform 14"/>
              <p:cNvSpPr>
                <a:spLocks/>
              </p:cNvSpPr>
              <p:nvPr/>
            </p:nvSpPr>
            <p:spPr bwMode="auto">
              <a:xfrm>
                <a:off x="1724" y="657"/>
                <a:ext cx="2021" cy="2118"/>
              </a:xfrm>
              <a:custGeom>
                <a:avLst/>
                <a:gdLst>
                  <a:gd name="T0" fmla="*/ 1897 w 2021"/>
                  <a:gd name="T1" fmla="*/ 125 h 2118"/>
                  <a:gd name="T2" fmla="*/ 2020 w 2021"/>
                  <a:gd name="T3" fmla="*/ 200 h 2118"/>
                  <a:gd name="T4" fmla="*/ 2015 w 2021"/>
                  <a:gd name="T5" fmla="*/ 353 h 2118"/>
                  <a:gd name="T6" fmla="*/ 1970 w 2021"/>
                  <a:gd name="T7" fmla="*/ 500 h 2118"/>
                  <a:gd name="T8" fmla="*/ 1911 w 2021"/>
                  <a:gd name="T9" fmla="*/ 643 h 2118"/>
                  <a:gd name="T10" fmla="*/ 1769 w 2021"/>
                  <a:gd name="T11" fmla="*/ 679 h 2118"/>
                  <a:gd name="T12" fmla="*/ 1823 w 2021"/>
                  <a:gd name="T13" fmla="*/ 781 h 2118"/>
                  <a:gd name="T14" fmla="*/ 1946 w 2021"/>
                  <a:gd name="T15" fmla="*/ 861 h 2118"/>
                  <a:gd name="T16" fmla="*/ 1887 w 2021"/>
                  <a:gd name="T17" fmla="*/ 1009 h 2118"/>
                  <a:gd name="T18" fmla="*/ 1784 w 2021"/>
                  <a:gd name="T19" fmla="*/ 1121 h 2118"/>
                  <a:gd name="T20" fmla="*/ 1769 w 2021"/>
                  <a:gd name="T21" fmla="*/ 1224 h 2118"/>
                  <a:gd name="T22" fmla="*/ 1608 w 2021"/>
                  <a:gd name="T23" fmla="*/ 1264 h 2118"/>
                  <a:gd name="T24" fmla="*/ 1451 w 2021"/>
                  <a:gd name="T25" fmla="*/ 1246 h 2118"/>
                  <a:gd name="T26" fmla="*/ 1407 w 2021"/>
                  <a:gd name="T27" fmla="*/ 1371 h 2118"/>
                  <a:gd name="T28" fmla="*/ 1510 w 2021"/>
                  <a:gd name="T29" fmla="*/ 1514 h 2118"/>
                  <a:gd name="T30" fmla="*/ 1490 w 2021"/>
                  <a:gd name="T31" fmla="*/ 1656 h 2118"/>
                  <a:gd name="T32" fmla="*/ 1480 w 2021"/>
                  <a:gd name="T33" fmla="*/ 1804 h 2118"/>
                  <a:gd name="T34" fmla="*/ 1348 w 2021"/>
                  <a:gd name="T35" fmla="*/ 1894 h 2118"/>
                  <a:gd name="T36" fmla="*/ 1446 w 2021"/>
                  <a:gd name="T37" fmla="*/ 2027 h 2118"/>
                  <a:gd name="T38" fmla="*/ 1328 w 2021"/>
                  <a:gd name="T39" fmla="*/ 2117 h 2118"/>
                  <a:gd name="T40" fmla="*/ 1215 w 2021"/>
                  <a:gd name="T41" fmla="*/ 2041 h 2118"/>
                  <a:gd name="T42" fmla="*/ 1279 w 2021"/>
                  <a:gd name="T43" fmla="*/ 1889 h 2118"/>
                  <a:gd name="T44" fmla="*/ 1215 w 2021"/>
                  <a:gd name="T45" fmla="*/ 1786 h 2118"/>
                  <a:gd name="T46" fmla="*/ 1053 w 2021"/>
                  <a:gd name="T47" fmla="*/ 1710 h 2118"/>
                  <a:gd name="T48" fmla="*/ 928 w 2021"/>
                  <a:gd name="T49" fmla="*/ 1641 h 2118"/>
                  <a:gd name="T50" fmla="*/ 812 w 2021"/>
                  <a:gd name="T51" fmla="*/ 1608 h 2118"/>
                  <a:gd name="T52" fmla="*/ 674 w 2021"/>
                  <a:gd name="T53" fmla="*/ 1590 h 2118"/>
                  <a:gd name="T54" fmla="*/ 557 w 2021"/>
                  <a:gd name="T55" fmla="*/ 1605 h 2118"/>
                  <a:gd name="T56" fmla="*/ 396 w 2021"/>
                  <a:gd name="T57" fmla="*/ 1706 h 2118"/>
                  <a:gd name="T58" fmla="*/ 220 w 2021"/>
                  <a:gd name="T59" fmla="*/ 1732 h 2118"/>
                  <a:gd name="T60" fmla="*/ 63 w 2021"/>
                  <a:gd name="T61" fmla="*/ 1724 h 2118"/>
                  <a:gd name="T62" fmla="*/ 14 w 2021"/>
                  <a:gd name="T63" fmla="*/ 1603 h 2118"/>
                  <a:gd name="T64" fmla="*/ 185 w 2021"/>
                  <a:gd name="T65" fmla="*/ 1646 h 2118"/>
                  <a:gd name="T66" fmla="*/ 340 w 2021"/>
                  <a:gd name="T67" fmla="*/ 1614 h 2118"/>
                  <a:gd name="T68" fmla="*/ 485 w 2021"/>
                  <a:gd name="T69" fmla="*/ 1612 h 2118"/>
                  <a:gd name="T70" fmla="*/ 391 w 2021"/>
                  <a:gd name="T71" fmla="*/ 1514 h 2118"/>
                  <a:gd name="T72" fmla="*/ 398 w 2021"/>
                  <a:gd name="T73" fmla="*/ 1411 h 2118"/>
                  <a:gd name="T74" fmla="*/ 549 w 2021"/>
                  <a:gd name="T75" fmla="*/ 1392 h 2118"/>
                  <a:gd name="T76" fmla="*/ 740 w 2021"/>
                  <a:gd name="T77" fmla="*/ 1371 h 2118"/>
                  <a:gd name="T78" fmla="*/ 666 w 2021"/>
                  <a:gd name="T79" fmla="*/ 1357 h 2118"/>
                  <a:gd name="T80" fmla="*/ 506 w 2021"/>
                  <a:gd name="T81" fmla="*/ 1332 h 2118"/>
                  <a:gd name="T82" fmla="*/ 343 w 2021"/>
                  <a:gd name="T83" fmla="*/ 1227 h 2118"/>
                  <a:gd name="T84" fmla="*/ 436 w 2021"/>
                  <a:gd name="T85" fmla="*/ 1107 h 2118"/>
                  <a:gd name="T86" fmla="*/ 568 w 2021"/>
                  <a:gd name="T87" fmla="*/ 964 h 2118"/>
                  <a:gd name="T88" fmla="*/ 647 w 2021"/>
                  <a:gd name="T89" fmla="*/ 812 h 2118"/>
                  <a:gd name="T90" fmla="*/ 686 w 2021"/>
                  <a:gd name="T91" fmla="*/ 665 h 2118"/>
                  <a:gd name="T92" fmla="*/ 720 w 2021"/>
                  <a:gd name="T93" fmla="*/ 513 h 2118"/>
                  <a:gd name="T94" fmla="*/ 755 w 2021"/>
                  <a:gd name="T95" fmla="*/ 428 h 2118"/>
                  <a:gd name="T96" fmla="*/ 907 w 2021"/>
                  <a:gd name="T97" fmla="*/ 455 h 2118"/>
                  <a:gd name="T98" fmla="*/ 976 w 2021"/>
                  <a:gd name="T99" fmla="*/ 555 h 2118"/>
                  <a:gd name="T100" fmla="*/ 916 w 2021"/>
                  <a:gd name="T101" fmla="*/ 638 h 2118"/>
                  <a:gd name="T102" fmla="*/ 902 w 2021"/>
                  <a:gd name="T103" fmla="*/ 804 h 2118"/>
                  <a:gd name="T104" fmla="*/ 931 w 2021"/>
                  <a:gd name="T105" fmla="*/ 893 h 2118"/>
                  <a:gd name="T106" fmla="*/ 1068 w 2021"/>
                  <a:gd name="T107" fmla="*/ 759 h 2118"/>
                  <a:gd name="T108" fmla="*/ 1200 w 2021"/>
                  <a:gd name="T109" fmla="*/ 665 h 2118"/>
                  <a:gd name="T110" fmla="*/ 1205 w 2021"/>
                  <a:gd name="T111" fmla="*/ 513 h 2118"/>
                  <a:gd name="T112" fmla="*/ 1068 w 2021"/>
                  <a:gd name="T113" fmla="*/ 455 h 2118"/>
                  <a:gd name="T114" fmla="*/ 1058 w 2021"/>
                  <a:gd name="T115" fmla="*/ 308 h 2118"/>
                  <a:gd name="T116" fmla="*/ 1141 w 2021"/>
                  <a:gd name="T117" fmla="*/ 160 h 2118"/>
                  <a:gd name="T118" fmla="*/ 1304 w 2021"/>
                  <a:gd name="T119" fmla="*/ 80 h 2118"/>
                  <a:gd name="T120" fmla="*/ 1466 w 2021"/>
                  <a:gd name="T121" fmla="*/ 49 h 2118"/>
                  <a:gd name="T122" fmla="*/ 1632 w 2021"/>
                  <a:gd name="T123" fmla="*/ 44 h 2118"/>
                  <a:gd name="T124" fmla="*/ 1798 w 2021"/>
                  <a:gd name="T125" fmla="*/ 9 h 21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21"/>
                  <a:gd name="T190" fmla="*/ 0 h 2118"/>
                  <a:gd name="T191" fmla="*/ 2021 w 2021"/>
                  <a:gd name="T192" fmla="*/ 2118 h 21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21" h="2118">
                    <a:moveTo>
                      <a:pt x="1818" y="0"/>
                    </a:moveTo>
                    <a:lnTo>
                      <a:pt x="1818" y="18"/>
                    </a:lnTo>
                    <a:lnTo>
                      <a:pt x="1818" y="31"/>
                    </a:lnTo>
                    <a:lnTo>
                      <a:pt x="1823" y="44"/>
                    </a:lnTo>
                    <a:lnTo>
                      <a:pt x="1833" y="58"/>
                    </a:lnTo>
                    <a:lnTo>
                      <a:pt x="1843" y="71"/>
                    </a:lnTo>
                    <a:lnTo>
                      <a:pt x="1852" y="84"/>
                    </a:lnTo>
                    <a:lnTo>
                      <a:pt x="1857" y="98"/>
                    </a:lnTo>
                    <a:lnTo>
                      <a:pt x="1867" y="111"/>
                    </a:lnTo>
                    <a:lnTo>
                      <a:pt x="1882" y="120"/>
                    </a:lnTo>
                    <a:lnTo>
                      <a:pt x="1897" y="125"/>
                    </a:lnTo>
                    <a:lnTo>
                      <a:pt x="1911" y="129"/>
                    </a:lnTo>
                    <a:lnTo>
                      <a:pt x="1926" y="129"/>
                    </a:lnTo>
                    <a:lnTo>
                      <a:pt x="1941" y="129"/>
                    </a:lnTo>
                    <a:lnTo>
                      <a:pt x="1956" y="129"/>
                    </a:lnTo>
                    <a:lnTo>
                      <a:pt x="1970" y="129"/>
                    </a:lnTo>
                    <a:lnTo>
                      <a:pt x="1985" y="134"/>
                    </a:lnTo>
                    <a:lnTo>
                      <a:pt x="2000" y="147"/>
                    </a:lnTo>
                    <a:lnTo>
                      <a:pt x="2010" y="160"/>
                    </a:lnTo>
                    <a:lnTo>
                      <a:pt x="2015" y="174"/>
                    </a:lnTo>
                    <a:lnTo>
                      <a:pt x="2020" y="187"/>
                    </a:lnTo>
                    <a:lnTo>
                      <a:pt x="2020" y="200"/>
                    </a:lnTo>
                    <a:lnTo>
                      <a:pt x="2015" y="214"/>
                    </a:lnTo>
                    <a:lnTo>
                      <a:pt x="2010" y="228"/>
                    </a:lnTo>
                    <a:lnTo>
                      <a:pt x="2010" y="241"/>
                    </a:lnTo>
                    <a:lnTo>
                      <a:pt x="2005" y="254"/>
                    </a:lnTo>
                    <a:lnTo>
                      <a:pt x="2005" y="268"/>
                    </a:lnTo>
                    <a:lnTo>
                      <a:pt x="2005" y="281"/>
                    </a:lnTo>
                    <a:lnTo>
                      <a:pt x="2010" y="299"/>
                    </a:lnTo>
                    <a:lnTo>
                      <a:pt x="2015" y="312"/>
                    </a:lnTo>
                    <a:lnTo>
                      <a:pt x="2015" y="325"/>
                    </a:lnTo>
                    <a:lnTo>
                      <a:pt x="2015" y="339"/>
                    </a:lnTo>
                    <a:lnTo>
                      <a:pt x="2015" y="353"/>
                    </a:lnTo>
                    <a:lnTo>
                      <a:pt x="2010" y="366"/>
                    </a:lnTo>
                    <a:lnTo>
                      <a:pt x="2005" y="379"/>
                    </a:lnTo>
                    <a:lnTo>
                      <a:pt x="2000" y="393"/>
                    </a:lnTo>
                    <a:lnTo>
                      <a:pt x="1995" y="406"/>
                    </a:lnTo>
                    <a:lnTo>
                      <a:pt x="1990" y="419"/>
                    </a:lnTo>
                    <a:lnTo>
                      <a:pt x="1990" y="433"/>
                    </a:lnTo>
                    <a:lnTo>
                      <a:pt x="1985" y="446"/>
                    </a:lnTo>
                    <a:lnTo>
                      <a:pt x="1980" y="460"/>
                    </a:lnTo>
                    <a:lnTo>
                      <a:pt x="1975" y="473"/>
                    </a:lnTo>
                    <a:lnTo>
                      <a:pt x="1975" y="486"/>
                    </a:lnTo>
                    <a:lnTo>
                      <a:pt x="1970" y="500"/>
                    </a:lnTo>
                    <a:lnTo>
                      <a:pt x="1965" y="513"/>
                    </a:lnTo>
                    <a:lnTo>
                      <a:pt x="1961" y="526"/>
                    </a:lnTo>
                    <a:lnTo>
                      <a:pt x="1956" y="540"/>
                    </a:lnTo>
                    <a:lnTo>
                      <a:pt x="1951" y="554"/>
                    </a:lnTo>
                    <a:lnTo>
                      <a:pt x="1946" y="567"/>
                    </a:lnTo>
                    <a:lnTo>
                      <a:pt x="1941" y="580"/>
                    </a:lnTo>
                    <a:lnTo>
                      <a:pt x="1941" y="594"/>
                    </a:lnTo>
                    <a:lnTo>
                      <a:pt x="1936" y="607"/>
                    </a:lnTo>
                    <a:lnTo>
                      <a:pt x="1931" y="620"/>
                    </a:lnTo>
                    <a:lnTo>
                      <a:pt x="1926" y="634"/>
                    </a:lnTo>
                    <a:lnTo>
                      <a:pt x="1911" y="643"/>
                    </a:lnTo>
                    <a:lnTo>
                      <a:pt x="1897" y="647"/>
                    </a:lnTo>
                    <a:lnTo>
                      <a:pt x="1882" y="647"/>
                    </a:lnTo>
                    <a:lnTo>
                      <a:pt x="1867" y="651"/>
                    </a:lnTo>
                    <a:lnTo>
                      <a:pt x="1852" y="651"/>
                    </a:lnTo>
                    <a:lnTo>
                      <a:pt x="1838" y="651"/>
                    </a:lnTo>
                    <a:lnTo>
                      <a:pt x="1823" y="651"/>
                    </a:lnTo>
                    <a:lnTo>
                      <a:pt x="1808" y="651"/>
                    </a:lnTo>
                    <a:lnTo>
                      <a:pt x="1794" y="651"/>
                    </a:lnTo>
                    <a:lnTo>
                      <a:pt x="1779" y="651"/>
                    </a:lnTo>
                    <a:lnTo>
                      <a:pt x="1774" y="665"/>
                    </a:lnTo>
                    <a:lnTo>
                      <a:pt x="1769" y="679"/>
                    </a:lnTo>
                    <a:lnTo>
                      <a:pt x="1769" y="692"/>
                    </a:lnTo>
                    <a:lnTo>
                      <a:pt x="1769" y="705"/>
                    </a:lnTo>
                    <a:lnTo>
                      <a:pt x="1774" y="719"/>
                    </a:lnTo>
                    <a:lnTo>
                      <a:pt x="1764" y="732"/>
                    </a:lnTo>
                    <a:lnTo>
                      <a:pt x="1754" y="745"/>
                    </a:lnTo>
                    <a:lnTo>
                      <a:pt x="1750" y="759"/>
                    </a:lnTo>
                    <a:lnTo>
                      <a:pt x="1764" y="763"/>
                    </a:lnTo>
                    <a:lnTo>
                      <a:pt x="1779" y="772"/>
                    </a:lnTo>
                    <a:lnTo>
                      <a:pt x="1794" y="776"/>
                    </a:lnTo>
                    <a:lnTo>
                      <a:pt x="1808" y="781"/>
                    </a:lnTo>
                    <a:lnTo>
                      <a:pt x="1823" y="781"/>
                    </a:lnTo>
                    <a:lnTo>
                      <a:pt x="1838" y="786"/>
                    </a:lnTo>
                    <a:lnTo>
                      <a:pt x="1852" y="786"/>
                    </a:lnTo>
                    <a:lnTo>
                      <a:pt x="1867" y="790"/>
                    </a:lnTo>
                    <a:lnTo>
                      <a:pt x="1882" y="790"/>
                    </a:lnTo>
                    <a:lnTo>
                      <a:pt x="1897" y="790"/>
                    </a:lnTo>
                    <a:lnTo>
                      <a:pt x="1911" y="790"/>
                    </a:lnTo>
                    <a:lnTo>
                      <a:pt x="1926" y="804"/>
                    </a:lnTo>
                    <a:lnTo>
                      <a:pt x="1936" y="817"/>
                    </a:lnTo>
                    <a:lnTo>
                      <a:pt x="1941" y="835"/>
                    </a:lnTo>
                    <a:lnTo>
                      <a:pt x="1941" y="848"/>
                    </a:lnTo>
                    <a:lnTo>
                      <a:pt x="1946" y="861"/>
                    </a:lnTo>
                    <a:lnTo>
                      <a:pt x="1951" y="875"/>
                    </a:lnTo>
                    <a:lnTo>
                      <a:pt x="1951" y="889"/>
                    </a:lnTo>
                    <a:lnTo>
                      <a:pt x="1951" y="902"/>
                    </a:lnTo>
                    <a:lnTo>
                      <a:pt x="1946" y="915"/>
                    </a:lnTo>
                    <a:lnTo>
                      <a:pt x="1941" y="929"/>
                    </a:lnTo>
                    <a:lnTo>
                      <a:pt x="1931" y="942"/>
                    </a:lnTo>
                    <a:lnTo>
                      <a:pt x="1916" y="955"/>
                    </a:lnTo>
                    <a:lnTo>
                      <a:pt x="1911" y="969"/>
                    </a:lnTo>
                    <a:lnTo>
                      <a:pt x="1911" y="982"/>
                    </a:lnTo>
                    <a:lnTo>
                      <a:pt x="1902" y="995"/>
                    </a:lnTo>
                    <a:lnTo>
                      <a:pt x="1887" y="1009"/>
                    </a:lnTo>
                    <a:lnTo>
                      <a:pt x="1872" y="1022"/>
                    </a:lnTo>
                    <a:lnTo>
                      <a:pt x="1857" y="1027"/>
                    </a:lnTo>
                    <a:lnTo>
                      <a:pt x="1843" y="1031"/>
                    </a:lnTo>
                    <a:lnTo>
                      <a:pt x="1828" y="1040"/>
                    </a:lnTo>
                    <a:lnTo>
                      <a:pt x="1813" y="1049"/>
                    </a:lnTo>
                    <a:lnTo>
                      <a:pt x="1798" y="1058"/>
                    </a:lnTo>
                    <a:lnTo>
                      <a:pt x="1784" y="1071"/>
                    </a:lnTo>
                    <a:lnTo>
                      <a:pt x="1769" y="1085"/>
                    </a:lnTo>
                    <a:lnTo>
                      <a:pt x="1764" y="1098"/>
                    </a:lnTo>
                    <a:lnTo>
                      <a:pt x="1769" y="1111"/>
                    </a:lnTo>
                    <a:lnTo>
                      <a:pt x="1784" y="1121"/>
                    </a:lnTo>
                    <a:lnTo>
                      <a:pt x="1798" y="1121"/>
                    </a:lnTo>
                    <a:lnTo>
                      <a:pt x="1808" y="1134"/>
                    </a:lnTo>
                    <a:lnTo>
                      <a:pt x="1818" y="1147"/>
                    </a:lnTo>
                    <a:lnTo>
                      <a:pt x="1823" y="1161"/>
                    </a:lnTo>
                    <a:lnTo>
                      <a:pt x="1828" y="1174"/>
                    </a:lnTo>
                    <a:lnTo>
                      <a:pt x="1828" y="1187"/>
                    </a:lnTo>
                    <a:lnTo>
                      <a:pt x="1828" y="1201"/>
                    </a:lnTo>
                    <a:lnTo>
                      <a:pt x="1813" y="1210"/>
                    </a:lnTo>
                    <a:lnTo>
                      <a:pt x="1798" y="1214"/>
                    </a:lnTo>
                    <a:lnTo>
                      <a:pt x="1784" y="1219"/>
                    </a:lnTo>
                    <a:lnTo>
                      <a:pt x="1769" y="1224"/>
                    </a:lnTo>
                    <a:lnTo>
                      <a:pt x="1754" y="1224"/>
                    </a:lnTo>
                    <a:lnTo>
                      <a:pt x="1740" y="1227"/>
                    </a:lnTo>
                    <a:lnTo>
                      <a:pt x="1725" y="1232"/>
                    </a:lnTo>
                    <a:lnTo>
                      <a:pt x="1710" y="1232"/>
                    </a:lnTo>
                    <a:lnTo>
                      <a:pt x="1696" y="1237"/>
                    </a:lnTo>
                    <a:lnTo>
                      <a:pt x="1681" y="1241"/>
                    </a:lnTo>
                    <a:lnTo>
                      <a:pt x="1666" y="1246"/>
                    </a:lnTo>
                    <a:lnTo>
                      <a:pt x="1652" y="1250"/>
                    </a:lnTo>
                    <a:lnTo>
                      <a:pt x="1637" y="1255"/>
                    </a:lnTo>
                    <a:lnTo>
                      <a:pt x="1622" y="1259"/>
                    </a:lnTo>
                    <a:lnTo>
                      <a:pt x="1608" y="1264"/>
                    </a:lnTo>
                    <a:lnTo>
                      <a:pt x="1593" y="1264"/>
                    </a:lnTo>
                    <a:lnTo>
                      <a:pt x="1578" y="1264"/>
                    </a:lnTo>
                    <a:lnTo>
                      <a:pt x="1563" y="1259"/>
                    </a:lnTo>
                    <a:lnTo>
                      <a:pt x="1544" y="1250"/>
                    </a:lnTo>
                    <a:lnTo>
                      <a:pt x="1529" y="1246"/>
                    </a:lnTo>
                    <a:lnTo>
                      <a:pt x="1515" y="1241"/>
                    </a:lnTo>
                    <a:lnTo>
                      <a:pt x="1500" y="1237"/>
                    </a:lnTo>
                    <a:lnTo>
                      <a:pt x="1485" y="1232"/>
                    </a:lnTo>
                    <a:lnTo>
                      <a:pt x="1470" y="1232"/>
                    </a:lnTo>
                    <a:lnTo>
                      <a:pt x="1456" y="1232"/>
                    </a:lnTo>
                    <a:lnTo>
                      <a:pt x="1451" y="1246"/>
                    </a:lnTo>
                    <a:lnTo>
                      <a:pt x="1451" y="1259"/>
                    </a:lnTo>
                    <a:lnTo>
                      <a:pt x="1436" y="1268"/>
                    </a:lnTo>
                    <a:lnTo>
                      <a:pt x="1422" y="1272"/>
                    </a:lnTo>
                    <a:lnTo>
                      <a:pt x="1407" y="1277"/>
                    </a:lnTo>
                    <a:lnTo>
                      <a:pt x="1397" y="1290"/>
                    </a:lnTo>
                    <a:lnTo>
                      <a:pt x="1397" y="1304"/>
                    </a:lnTo>
                    <a:lnTo>
                      <a:pt x="1387" y="1317"/>
                    </a:lnTo>
                    <a:lnTo>
                      <a:pt x="1382" y="1330"/>
                    </a:lnTo>
                    <a:lnTo>
                      <a:pt x="1387" y="1344"/>
                    </a:lnTo>
                    <a:lnTo>
                      <a:pt x="1397" y="1357"/>
                    </a:lnTo>
                    <a:lnTo>
                      <a:pt x="1407" y="1371"/>
                    </a:lnTo>
                    <a:lnTo>
                      <a:pt x="1422" y="1380"/>
                    </a:lnTo>
                    <a:lnTo>
                      <a:pt x="1436" y="1389"/>
                    </a:lnTo>
                    <a:lnTo>
                      <a:pt x="1446" y="1402"/>
                    </a:lnTo>
                    <a:lnTo>
                      <a:pt x="1461" y="1415"/>
                    </a:lnTo>
                    <a:lnTo>
                      <a:pt x="1475" y="1429"/>
                    </a:lnTo>
                    <a:lnTo>
                      <a:pt x="1480" y="1442"/>
                    </a:lnTo>
                    <a:lnTo>
                      <a:pt x="1490" y="1456"/>
                    </a:lnTo>
                    <a:lnTo>
                      <a:pt x="1495" y="1474"/>
                    </a:lnTo>
                    <a:lnTo>
                      <a:pt x="1500" y="1487"/>
                    </a:lnTo>
                    <a:lnTo>
                      <a:pt x="1505" y="1500"/>
                    </a:lnTo>
                    <a:lnTo>
                      <a:pt x="1510" y="1514"/>
                    </a:lnTo>
                    <a:lnTo>
                      <a:pt x="1519" y="1527"/>
                    </a:lnTo>
                    <a:lnTo>
                      <a:pt x="1519" y="1540"/>
                    </a:lnTo>
                    <a:lnTo>
                      <a:pt x="1519" y="1554"/>
                    </a:lnTo>
                    <a:lnTo>
                      <a:pt x="1515" y="1567"/>
                    </a:lnTo>
                    <a:lnTo>
                      <a:pt x="1515" y="1581"/>
                    </a:lnTo>
                    <a:lnTo>
                      <a:pt x="1515" y="1594"/>
                    </a:lnTo>
                    <a:lnTo>
                      <a:pt x="1515" y="1607"/>
                    </a:lnTo>
                    <a:lnTo>
                      <a:pt x="1515" y="1621"/>
                    </a:lnTo>
                    <a:lnTo>
                      <a:pt x="1510" y="1634"/>
                    </a:lnTo>
                    <a:lnTo>
                      <a:pt x="1505" y="1647"/>
                    </a:lnTo>
                    <a:lnTo>
                      <a:pt x="1490" y="1656"/>
                    </a:lnTo>
                    <a:lnTo>
                      <a:pt x="1485" y="1670"/>
                    </a:lnTo>
                    <a:lnTo>
                      <a:pt x="1470" y="1684"/>
                    </a:lnTo>
                    <a:lnTo>
                      <a:pt x="1466" y="1697"/>
                    </a:lnTo>
                    <a:lnTo>
                      <a:pt x="1461" y="1710"/>
                    </a:lnTo>
                    <a:lnTo>
                      <a:pt x="1461" y="1724"/>
                    </a:lnTo>
                    <a:lnTo>
                      <a:pt x="1461" y="1737"/>
                    </a:lnTo>
                    <a:lnTo>
                      <a:pt x="1456" y="1750"/>
                    </a:lnTo>
                    <a:lnTo>
                      <a:pt x="1461" y="1764"/>
                    </a:lnTo>
                    <a:lnTo>
                      <a:pt x="1470" y="1777"/>
                    </a:lnTo>
                    <a:lnTo>
                      <a:pt x="1475" y="1791"/>
                    </a:lnTo>
                    <a:lnTo>
                      <a:pt x="1480" y="1804"/>
                    </a:lnTo>
                    <a:lnTo>
                      <a:pt x="1490" y="1822"/>
                    </a:lnTo>
                    <a:lnTo>
                      <a:pt x="1490" y="1835"/>
                    </a:lnTo>
                    <a:lnTo>
                      <a:pt x="1475" y="1849"/>
                    </a:lnTo>
                    <a:lnTo>
                      <a:pt x="1456" y="1849"/>
                    </a:lnTo>
                    <a:lnTo>
                      <a:pt x="1436" y="1849"/>
                    </a:lnTo>
                    <a:lnTo>
                      <a:pt x="1422" y="1853"/>
                    </a:lnTo>
                    <a:lnTo>
                      <a:pt x="1407" y="1857"/>
                    </a:lnTo>
                    <a:lnTo>
                      <a:pt x="1392" y="1862"/>
                    </a:lnTo>
                    <a:lnTo>
                      <a:pt x="1377" y="1871"/>
                    </a:lnTo>
                    <a:lnTo>
                      <a:pt x="1363" y="1884"/>
                    </a:lnTo>
                    <a:lnTo>
                      <a:pt x="1348" y="1894"/>
                    </a:lnTo>
                    <a:lnTo>
                      <a:pt x="1348" y="1907"/>
                    </a:lnTo>
                    <a:lnTo>
                      <a:pt x="1348" y="1920"/>
                    </a:lnTo>
                    <a:lnTo>
                      <a:pt x="1363" y="1929"/>
                    </a:lnTo>
                    <a:lnTo>
                      <a:pt x="1377" y="1934"/>
                    </a:lnTo>
                    <a:lnTo>
                      <a:pt x="1392" y="1942"/>
                    </a:lnTo>
                    <a:lnTo>
                      <a:pt x="1407" y="1956"/>
                    </a:lnTo>
                    <a:lnTo>
                      <a:pt x="1417" y="1969"/>
                    </a:lnTo>
                    <a:lnTo>
                      <a:pt x="1426" y="1987"/>
                    </a:lnTo>
                    <a:lnTo>
                      <a:pt x="1436" y="2000"/>
                    </a:lnTo>
                    <a:lnTo>
                      <a:pt x="1441" y="2014"/>
                    </a:lnTo>
                    <a:lnTo>
                      <a:pt x="1446" y="2027"/>
                    </a:lnTo>
                    <a:lnTo>
                      <a:pt x="1446" y="2041"/>
                    </a:lnTo>
                    <a:lnTo>
                      <a:pt x="1441" y="2054"/>
                    </a:lnTo>
                    <a:lnTo>
                      <a:pt x="1426" y="2063"/>
                    </a:lnTo>
                    <a:lnTo>
                      <a:pt x="1417" y="2076"/>
                    </a:lnTo>
                    <a:lnTo>
                      <a:pt x="1407" y="2090"/>
                    </a:lnTo>
                    <a:lnTo>
                      <a:pt x="1402" y="2103"/>
                    </a:lnTo>
                    <a:lnTo>
                      <a:pt x="1387" y="2117"/>
                    </a:lnTo>
                    <a:lnTo>
                      <a:pt x="1372" y="2117"/>
                    </a:lnTo>
                    <a:lnTo>
                      <a:pt x="1358" y="2117"/>
                    </a:lnTo>
                    <a:lnTo>
                      <a:pt x="1343" y="2117"/>
                    </a:lnTo>
                    <a:lnTo>
                      <a:pt x="1328" y="2117"/>
                    </a:lnTo>
                    <a:lnTo>
                      <a:pt x="1313" y="2117"/>
                    </a:lnTo>
                    <a:lnTo>
                      <a:pt x="1299" y="2117"/>
                    </a:lnTo>
                    <a:lnTo>
                      <a:pt x="1284" y="2117"/>
                    </a:lnTo>
                    <a:lnTo>
                      <a:pt x="1269" y="2112"/>
                    </a:lnTo>
                    <a:lnTo>
                      <a:pt x="1254" y="2112"/>
                    </a:lnTo>
                    <a:lnTo>
                      <a:pt x="1240" y="2112"/>
                    </a:lnTo>
                    <a:lnTo>
                      <a:pt x="1230" y="2099"/>
                    </a:lnTo>
                    <a:lnTo>
                      <a:pt x="1225" y="2085"/>
                    </a:lnTo>
                    <a:lnTo>
                      <a:pt x="1220" y="2067"/>
                    </a:lnTo>
                    <a:lnTo>
                      <a:pt x="1215" y="2054"/>
                    </a:lnTo>
                    <a:lnTo>
                      <a:pt x="1215" y="2041"/>
                    </a:lnTo>
                    <a:lnTo>
                      <a:pt x="1215" y="2027"/>
                    </a:lnTo>
                    <a:lnTo>
                      <a:pt x="1215" y="2014"/>
                    </a:lnTo>
                    <a:lnTo>
                      <a:pt x="1215" y="2000"/>
                    </a:lnTo>
                    <a:lnTo>
                      <a:pt x="1220" y="1987"/>
                    </a:lnTo>
                    <a:lnTo>
                      <a:pt x="1235" y="1974"/>
                    </a:lnTo>
                    <a:lnTo>
                      <a:pt x="1240" y="1960"/>
                    </a:lnTo>
                    <a:lnTo>
                      <a:pt x="1250" y="1947"/>
                    </a:lnTo>
                    <a:lnTo>
                      <a:pt x="1259" y="1934"/>
                    </a:lnTo>
                    <a:lnTo>
                      <a:pt x="1264" y="1916"/>
                    </a:lnTo>
                    <a:lnTo>
                      <a:pt x="1274" y="1902"/>
                    </a:lnTo>
                    <a:lnTo>
                      <a:pt x="1279" y="1889"/>
                    </a:lnTo>
                    <a:lnTo>
                      <a:pt x="1284" y="1875"/>
                    </a:lnTo>
                    <a:lnTo>
                      <a:pt x="1289" y="1862"/>
                    </a:lnTo>
                    <a:lnTo>
                      <a:pt x="1294" y="1849"/>
                    </a:lnTo>
                    <a:lnTo>
                      <a:pt x="1299" y="1835"/>
                    </a:lnTo>
                    <a:lnTo>
                      <a:pt x="1299" y="1822"/>
                    </a:lnTo>
                    <a:lnTo>
                      <a:pt x="1284" y="1817"/>
                    </a:lnTo>
                    <a:lnTo>
                      <a:pt x="1269" y="1817"/>
                    </a:lnTo>
                    <a:lnTo>
                      <a:pt x="1259" y="1800"/>
                    </a:lnTo>
                    <a:lnTo>
                      <a:pt x="1245" y="1786"/>
                    </a:lnTo>
                    <a:lnTo>
                      <a:pt x="1230" y="1786"/>
                    </a:lnTo>
                    <a:lnTo>
                      <a:pt x="1215" y="1786"/>
                    </a:lnTo>
                    <a:lnTo>
                      <a:pt x="1200" y="1777"/>
                    </a:lnTo>
                    <a:lnTo>
                      <a:pt x="1186" y="1764"/>
                    </a:lnTo>
                    <a:lnTo>
                      <a:pt x="1171" y="1750"/>
                    </a:lnTo>
                    <a:lnTo>
                      <a:pt x="1161" y="1737"/>
                    </a:lnTo>
                    <a:lnTo>
                      <a:pt x="1146" y="1724"/>
                    </a:lnTo>
                    <a:lnTo>
                      <a:pt x="1132" y="1719"/>
                    </a:lnTo>
                    <a:lnTo>
                      <a:pt x="1117" y="1715"/>
                    </a:lnTo>
                    <a:lnTo>
                      <a:pt x="1102" y="1715"/>
                    </a:lnTo>
                    <a:lnTo>
                      <a:pt x="1088" y="1715"/>
                    </a:lnTo>
                    <a:lnTo>
                      <a:pt x="1068" y="1710"/>
                    </a:lnTo>
                    <a:lnTo>
                      <a:pt x="1053" y="1710"/>
                    </a:lnTo>
                    <a:lnTo>
                      <a:pt x="1039" y="1710"/>
                    </a:lnTo>
                    <a:lnTo>
                      <a:pt x="1024" y="1710"/>
                    </a:lnTo>
                    <a:lnTo>
                      <a:pt x="1009" y="1710"/>
                    </a:lnTo>
                    <a:lnTo>
                      <a:pt x="987" y="1715"/>
                    </a:lnTo>
                    <a:lnTo>
                      <a:pt x="980" y="1697"/>
                    </a:lnTo>
                    <a:lnTo>
                      <a:pt x="975" y="1684"/>
                    </a:lnTo>
                    <a:lnTo>
                      <a:pt x="963" y="1676"/>
                    </a:lnTo>
                    <a:lnTo>
                      <a:pt x="945" y="1681"/>
                    </a:lnTo>
                    <a:lnTo>
                      <a:pt x="937" y="1673"/>
                    </a:lnTo>
                    <a:lnTo>
                      <a:pt x="938" y="1663"/>
                    </a:lnTo>
                    <a:lnTo>
                      <a:pt x="928" y="1641"/>
                    </a:lnTo>
                    <a:lnTo>
                      <a:pt x="901" y="1621"/>
                    </a:lnTo>
                    <a:lnTo>
                      <a:pt x="904" y="1602"/>
                    </a:lnTo>
                    <a:lnTo>
                      <a:pt x="916" y="1585"/>
                    </a:lnTo>
                    <a:lnTo>
                      <a:pt x="907" y="1572"/>
                    </a:lnTo>
                    <a:lnTo>
                      <a:pt x="892" y="1562"/>
                    </a:lnTo>
                    <a:lnTo>
                      <a:pt x="877" y="1562"/>
                    </a:lnTo>
                    <a:lnTo>
                      <a:pt x="862" y="1562"/>
                    </a:lnTo>
                    <a:lnTo>
                      <a:pt x="864" y="1573"/>
                    </a:lnTo>
                    <a:lnTo>
                      <a:pt x="849" y="1586"/>
                    </a:lnTo>
                    <a:lnTo>
                      <a:pt x="828" y="1607"/>
                    </a:lnTo>
                    <a:lnTo>
                      <a:pt x="812" y="1608"/>
                    </a:lnTo>
                    <a:lnTo>
                      <a:pt x="799" y="1599"/>
                    </a:lnTo>
                    <a:lnTo>
                      <a:pt x="782" y="1600"/>
                    </a:lnTo>
                    <a:lnTo>
                      <a:pt x="767" y="1577"/>
                    </a:lnTo>
                    <a:lnTo>
                      <a:pt x="774" y="1562"/>
                    </a:lnTo>
                    <a:lnTo>
                      <a:pt x="769" y="1549"/>
                    </a:lnTo>
                    <a:lnTo>
                      <a:pt x="750" y="1549"/>
                    </a:lnTo>
                    <a:lnTo>
                      <a:pt x="735" y="1549"/>
                    </a:lnTo>
                    <a:lnTo>
                      <a:pt x="715" y="1554"/>
                    </a:lnTo>
                    <a:lnTo>
                      <a:pt x="701" y="1567"/>
                    </a:lnTo>
                    <a:lnTo>
                      <a:pt x="688" y="1587"/>
                    </a:lnTo>
                    <a:lnTo>
                      <a:pt x="674" y="1590"/>
                    </a:lnTo>
                    <a:lnTo>
                      <a:pt x="647" y="1583"/>
                    </a:lnTo>
                    <a:lnTo>
                      <a:pt x="611" y="1587"/>
                    </a:lnTo>
                    <a:lnTo>
                      <a:pt x="620" y="1559"/>
                    </a:lnTo>
                    <a:lnTo>
                      <a:pt x="617" y="1540"/>
                    </a:lnTo>
                    <a:lnTo>
                      <a:pt x="597" y="1545"/>
                    </a:lnTo>
                    <a:lnTo>
                      <a:pt x="583" y="1549"/>
                    </a:lnTo>
                    <a:lnTo>
                      <a:pt x="563" y="1559"/>
                    </a:lnTo>
                    <a:lnTo>
                      <a:pt x="553" y="1572"/>
                    </a:lnTo>
                    <a:lnTo>
                      <a:pt x="538" y="1581"/>
                    </a:lnTo>
                    <a:lnTo>
                      <a:pt x="534" y="1594"/>
                    </a:lnTo>
                    <a:lnTo>
                      <a:pt x="557" y="1605"/>
                    </a:lnTo>
                    <a:lnTo>
                      <a:pt x="555" y="1610"/>
                    </a:lnTo>
                    <a:lnTo>
                      <a:pt x="566" y="1637"/>
                    </a:lnTo>
                    <a:lnTo>
                      <a:pt x="535" y="1641"/>
                    </a:lnTo>
                    <a:lnTo>
                      <a:pt x="504" y="1639"/>
                    </a:lnTo>
                    <a:lnTo>
                      <a:pt x="485" y="1643"/>
                    </a:lnTo>
                    <a:lnTo>
                      <a:pt x="470" y="1652"/>
                    </a:lnTo>
                    <a:lnTo>
                      <a:pt x="450" y="1656"/>
                    </a:lnTo>
                    <a:lnTo>
                      <a:pt x="436" y="1670"/>
                    </a:lnTo>
                    <a:lnTo>
                      <a:pt x="426" y="1684"/>
                    </a:lnTo>
                    <a:lnTo>
                      <a:pt x="411" y="1697"/>
                    </a:lnTo>
                    <a:lnTo>
                      <a:pt x="396" y="1706"/>
                    </a:lnTo>
                    <a:lnTo>
                      <a:pt x="382" y="1710"/>
                    </a:lnTo>
                    <a:lnTo>
                      <a:pt x="367" y="1719"/>
                    </a:lnTo>
                    <a:lnTo>
                      <a:pt x="352" y="1728"/>
                    </a:lnTo>
                    <a:lnTo>
                      <a:pt x="323" y="1732"/>
                    </a:lnTo>
                    <a:lnTo>
                      <a:pt x="308" y="1737"/>
                    </a:lnTo>
                    <a:lnTo>
                      <a:pt x="294" y="1737"/>
                    </a:lnTo>
                    <a:lnTo>
                      <a:pt x="279" y="1741"/>
                    </a:lnTo>
                    <a:lnTo>
                      <a:pt x="264" y="1746"/>
                    </a:lnTo>
                    <a:lnTo>
                      <a:pt x="250" y="1746"/>
                    </a:lnTo>
                    <a:lnTo>
                      <a:pt x="235" y="1741"/>
                    </a:lnTo>
                    <a:lnTo>
                      <a:pt x="220" y="1732"/>
                    </a:lnTo>
                    <a:lnTo>
                      <a:pt x="210" y="1719"/>
                    </a:lnTo>
                    <a:lnTo>
                      <a:pt x="201" y="1706"/>
                    </a:lnTo>
                    <a:lnTo>
                      <a:pt x="181" y="1697"/>
                    </a:lnTo>
                    <a:lnTo>
                      <a:pt x="166" y="1697"/>
                    </a:lnTo>
                    <a:lnTo>
                      <a:pt x="152" y="1701"/>
                    </a:lnTo>
                    <a:lnTo>
                      <a:pt x="137" y="1706"/>
                    </a:lnTo>
                    <a:lnTo>
                      <a:pt x="122" y="1710"/>
                    </a:lnTo>
                    <a:lnTo>
                      <a:pt x="108" y="1715"/>
                    </a:lnTo>
                    <a:lnTo>
                      <a:pt x="93" y="1715"/>
                    </a:lnTo>
                    <a:lnTo>
                      <a:pt x="78" y="1719"/>
                    </a:lnTo>
                    <a:lnTo>
                      <a:pt x="63" y="1724"/>
                    </a:lnTo>
                    <a:lnTo>
                      <a:pt x="49" y="1724"/>
                    </a:lnTo>
                    <a:lnTo>
                      <a:pt x="35" y="1717"/>
                    </a:lnTo>
                    <a:lnTo>
                      <a:pt x="24" y="1708"/>
                    </a:lnTo>
                    <a:lnTo>
                      <a:pt x="15" y="1695"/>
                    </a:lnTo>
                    <a:lnTo>
                      <a:pt x="8" y="1686"/>
                    </a:lnTo>
                    <a:lnTo>
                      <a:pt x="2" y="1668"/>
                    </a:lnTo>
                    <a:lnTo>
                      <a:pt x="0" y="1650"/>
                    </a:lnTo>
                    <a:lnTo>
                      <a:pt x="4" y="1630"/>
                    </a:lnTo>
                    <a:lnTo>
                      <a:pt x="0" y="1616"/>
                    </a:lnTo>
                    <a:lnTo>
                      <a:pt x="0" y="1603"/>
                    </a:lnTo>
                    <a:lnTo>
                      <a:pt x="14" y="1603"/>
                    </a:lnTo>
                    <a:lnTo>
                      <a:pt x="29" y="1603"/>
                    </a:lnTo>
                    <a:lnTo>
                      <a:pt x="44" y="1607"/>
                    </a:lnTo>
                    <a:lnTo>
                      <a:pt x="62" y="1602"/>
                    </a:lnTo>
                    <a:lnTo>
                      <a:pt x="78" y="1600"/>
                    </a:lnTo>
                    <a:lnTo>
                      <a:pt x="97" y="1600"/>
                    </a:lnTo>
                    <a:lnTo>
                      <a:pt x="108" y="1612"/>
                    </a:lnTo>
                    <a:lnTo>
                      <a:pt x="122" y="1616"/>
                    </a:lnTo>
                    <a:lnTo>
                      <a:pt x="137" y="1616"/>
                    </a:lnTo>
                    <a:lnTo>
                      <a:pt x="152" y="1625"/>
                    </a:lnTo>
                    <a:lnTo>
                      <a:pt x="172" y="1636"/>
                    </a:lnTo>
                    <a:lnTo>
                      <a:pt x="185" y="1646"/>
                    </a:lnTo>
                    <a:lnTo>
                      <a:pt x="201" y="1650"/>
                    </a:lnTo>
                    <a:lnTo>
                      <a:pt x="214" y="1646"/>
                    </a:lnTo>
                    <a:lnTo>
                      <a:pt x="229" y="1650"/>
                    </a:lnTo>
                    <a:lnTo>
                      <a:pt x="240" y="1651"/>
                    </a:lnTo>
                    <a:lnTo>
                      <a:pt x="259" y="1656"/>
                    </a:lnTo>
                    <a:lnTo>
                      <a:pt x="268" y="1648"/>
                    </a:lnTo>
                    <a:lnTo>
                      <a:pt x="281" y="1639"/>
                    </a:lnTo>
                    <a:lnTo>
                      <a:pt x="296" y="1633"/>
                    </a:lnTo>
                    <a:lnTo>
                      <a:pt x="311" y="1625"/>
                    </a:lnTo>
                    <a:lnTo>
                      <a:pt x="318" y="1605"/>
                    </a:lnTo>
                    <a:lnTo>
                      <a:pt x="340" y="1614"/>
                    </a:lnTo>
                    <a:lnTo>
                      <a:pt x="358" y="1631"/>
                    </a:lnTo>
                    <a:lnTo>
                      <a:pt x="367" y="1639"/>
                    </a:lnTo>
                    <a:lnTo>
                      <a:pt x="377" y="1643"/>
                    </a:lnTo>
                    <a:lnTo>
                      <a:pt x="391" y="1643"/>
                    </a:lnTo>
                    <a:lnTo>
                      <a:pt x="406" y="1643"/>
                    </a:lnTo>
                    <a:lnTo>
                      <a:pt x="416" y="1634"/>
                    </a:lnTo>
                    <a:lnTo>
                      <a:pt x="439" y="1632"/>
                    </a:lnTo>
                    <a:lnTo>
                      <a:pt x="450" y="1643"/>
                    </a:lnTo>
                    <a:lnTo>
                      <a:pt x="465" y="1634"/>
                    </a:lnTo>
                    <a:lnTo>
                      <a:pt x="470" y="1621"/>
                    </a:lnTo>
                    <a:lnTo>
                      <a:pt x="485" y="1612"/>
                    </a:lnTo>
                    <a:lnTo>
                      <a:pt x="489" y="1599"/>
                    </a:lnTo>
                    <a:lnTo>
                      <a:pt x="488" y="1592"/>
                    </a:lnTo>
                    <a:lnTo>
                      <a:pt x="489" y="1583"/>
                    </a:lnTo>
                    <a:lnTo>
                      <a:pt x="488" y="1573"/>
                    </a:lnTo>
                    <a:lnTo>
                      <a:pt x="480" y="1549"/>
                    </a:lnTo>
                    <a:lnTo>
                      <a:pt x="465" y="1540"/>
                    </a:lnTo>
                    <a:lnTo>
                      <a:pt x="450" y="1536"/>
                    </a:lnTo>
                    <a:lnTo>
                      <a:pt x="436" y="1531"/>
                    </a:lnTo>
                    <a:lnTo>
                      <a:pt x="421" y="1527"/>
                    </a:lnTo>
                    <a:lnTo>
                      <a:pt x="406" y="1518"/>
                    </a:lnTo>
                    <a:lnTo>
                      <a:pt x="391" y="1514"/>
                    </a:lnTo>
                    <a:lnTo>
                      <a:pt x="377" y="1505"/>
                    </a:lnTo>
                    <a:lnTo>
                      <a:pt x="362" y="1496"/>
                    </a:lnTo>
                    <a:lnTo>
                      <a:pt x="352" y="1482"/>
                    </a:lnTo>
                    <a:lnTo>
                      <a:pt x="343" y="1469"/>
                    </a:lnTo>
                    <a:lnTo>
                      <a:pt x="343" y="1456"/>
                    </a:lnTo>
                    <a:lnTo>
                      <a:pt x="357" y="1451"/>
                    </a:lnTo>
                    <a:lnTo>
                      <a:pt x="372" y="1446"/>
                    </a:lnTo>
                    <a:lnTo>
                      <a:pt x="387" y="1446"/>
                    </a:lnTo>
                    <a:lnTo>
                      <a:pt x="391" y="1439"/>
                    </a:lnTo>
                    <a:lnTo>
                      <a:pt x="385" y="1431"/>
                    </a:lnTo>
                    <a:lnTo>
                      <a:pt x="398" y="1411"/>
                    </a:lnTo>
                    <a:lnTo>
                      <a:pt x="427" y="1432"/>
                    </a:lnTo>
                    <a:lnTo>
                      <a:pt x="440" y="1424"/>
                    </a:lnTo>
                    <a:lnTo>
                      <a:pt x="455" y="1424"/>
                    </a:lnTo>
                    <a:lnTo>
                      <a:pt x="470" y="1429"/>
                    </a:lnTo>
                    <a:lnTo>
                      <a:pt x="484" y="1429"/>
                    </a:lnTo>
                    <a:lnTo>
                      <a:pt x="492" y="1424"/>
                    </a:lnTo>
                    <a:lnTo>
                      <a:pt x="506" y="1428"/>
                    </a:lnTo>
                    <a:lnTo>
                      <a:pt x="511" y="1419"/>
                    </a:lnTo>
                    <a:lnTo>
                      <a:pt x="529" y="1418"/>
                    </a:lnTo>
                    <a:lnTo>
                      <a:pt x="538" y="1403"/>
                    </a:lnTo>
                    <a:lnTo>
                      <a:pt x="549" y="1392"/>
                    </a:lnTo>
                    <a:lnTo>
                      <a:pt x="566" y="1393"/>
                    </a:lnTo>
                    <a:lnTo>
                      <a:pt x="583" y="1397"/>
                    </a:lnTo>
                    <a:lnTo>
                      <a:pt x="597" y="1393"/>
                    </a:lnTo>
                    <a:lnTo>
                      <a:pt x="612" y="1389"/>
                    </a:lnTo>
                    <a:lnTo>
                      <a:pt x="627" y="1389"/>
                    </a:lnTo>
                    <a:lnTo>
                      <a:pt x="647" y="1383"/>
                    </a:lnTo>
                    <a:lnTo>
                      <a:pt x="681" y="1371"/>
                    </a:lnTo>
                    <a:lnTo>
                      <a:pt x="698" y="1371"/>
                    </a:lnTo>
                    <a:lnTo>
                      <a:pt x="711" y="1380"/>
                    </a:lnTo>
                    <a:lnTo>
                      <a:pt x="725" y="1375"/>
                    </a:lnTo>
                    <a:lnTo>
                      <a:pt x="740" y="1371"/>
                    </a:lnTo>
                    <a:lnTo>
                      <a:pt x="755" y="1366"/>
                    </a:lnTo>
                    <a:lnTo>
                      <a:pt x="769" y="1362"/>
                    </a:lnTo>
                    <a:lnTo>
                      <a:pt x="784" y="1357"/>
                    </a:lnTo>
                    <a:lnTo>
                      <a:pt x="769" y="1353"/>
                    </a:lnTo>
                    <a:lnTo>
                      <a:pt x="755" y="1349"/>
                    </a:lnTo>
                    <a:lnTo>
                      <a:pt x="740" y="1349"/>
                    </a:lnTo>
                    <a:lnTo>
                      <a:pt x="725" y="1349"/>
                    </a:lnTo>
                    <a:lnTo>
                      <a:pt x="711" y="1349"/>
                    </a:lnTo>
                    <a:lnTo>
                      <a:pt x="696" y="1349"/>
                    </a:lnTo>
                    <a:lnTo>
                      <a:pt x="681" y="1353"/>
                    </a:lnTo>
                    <a:lnTo>
                      <a:pt x="666" y="1357"/>
                    </a:lnTo>
                    <a:lnTo>
                      <a:pt x="647" y="1357"/>
                    </a:lnTo>
                    <a:lnTo>
                      <a:pt x="632" y="1362"/>
                    </a:lnTo>
                    <a:lnTo>
                      <a:pt x="617" y="1362"/>
                    </a:lnTo>
                    <a:lnTo>
                      <a:pt x="602" y="1362"/>
                    </a:lnTo>
                    <a:lnTo>
                      <a:pt x="588" y="1362"/>
                    </a:lnTo>
                    <a:lnTo>
                      <a:pt x="573" y="1357"/>
                    </a:lnTo>
                    <a:lnTo>
                      <a:pt x="558" y="1353"/>
                    </a:lnTo>
                    <a:lnTo>
                      <a:pt x="543" y="1344"/>
                    </a:lnTo>
                    <a:lnTo>
                      <a:pt x="529" y="1344"/>
                    </a:lnTo>
                    <a:lnTo>
                      <a:pt x="519" y="1339"/>
                    </a:lnTo>
                    <a:lnTo>
                      <a:pt x="506" y="1332"/>
                    </a:lnTo>
                    <a:lnTo>
                      <a:pt x="491" y="1325"/>
                    </a:lnTo>
                    <a:lnTo>
                      <a:pt x="471" y="1315"/>
                    </a:lnTo>
                    <a:lnTo>
                      <a:pt x="460" y="1299"/>
                    </a:lnTo>
                    <a:lnTo>
                      <a:pt x="445" y="1295"/>
                    </a:lnTo>
                    <a:lnTo>
                      <a:pt x="431" y="1286"/>
                    </a:lnTo>
                    <a:lnTo>
                      <a:pt x="416" y="1277"/>
                    </a:lnTo>
                    <a:lnTo>
                      <a:pt x="401" y="1264"/>
                    </a:lnTo>
                    <a:lnTo>
                      <a:pt x="387" y="1255"/>
                    </a:lnTo>
                    <a:lnTo>
                      <a:pt x="372" y="1246"/>
                    </a:lnTo>
                    <a:lnTo>
                      <a:pt x="357" y="1237"/>
                    </a:lnTo>
                    <a:lnTo>
                      <a:pt x="343" y="1227"/>
                    </a:lnTo>
                    <a:lnTo>
                      <a:pt x="333" y="1214"/>
                    </a:lnTo>
                    <a:lnTo>
                      <a:pt x="318" y="1201"/>
                    </a:lnTo>
                    <a:lnTo>
                      <a:pt x="333" y="1196"/>
                    </a:lnTo>
                    <a:lnTo>
                      <a:pt x="347" y="1196"/>
                    </a:lnTo>
                    <a:lnTo>
                      <a:pt x="362" y="1183"/>
                    </a:lnTo>
                    <a:lnTo>
                      <a:pt x="367" y="1170"/>
                    </a:lnTo>
                    <a:lnTo>
                      <a:pt x="382" y="1156"/>
                    </a:lnTo>
                    <a:lnTo>
                      <a:pt x="396" y="1143"/>
                    </a:lnTo>
                    <a:lnTo>
                      <a:pt x="411" y="1130"/>
                    </a:lnTo>
                    <a:lnTo>
                      <a:pt x="426" y="1121"/>
                    </a:lnTo>
                    <a:lnTo>
                      <a:pt x="436" y="1107"/>
                    </a:lnTo>
                    <a:lnTo>
                      <a:pt x="450" y="1094"/>
                    </a:lnTo>
                    <a:lnTo>
                      <a:pt x="465" y="1080"/>
                    </a:lnTo>
                    <a:lnTo>
                      <a:pt x="480" y="1067"/>
                    </a:lnTo>
                    <a:lnTo>
                      <a:pt x="489" y="1054"/>
                    </a:lnTo>
                    <a:lnTo>
                      <a:pt x="504" y="1045"/>
                    </a:lnTo>
                    <a:lnTo>
                      <a:pt x="514" y="1031"/>
                    </a:lnTo>
                    <a:lnTo>
                      <a:pt x="524" y="1018"/>
                    </a:lnTo>
                    <a:lnTo>
                      <a:pt x="534" y="1005"/>
                    </a:lnTo>
                    <a:lnTo>
                      <a:pt x="548" y="991"/>
                    </a:lnTo>
                    <a:lnTo>
                      <a:pt x="553" y="978"/>
                    </a:lnTo>
                    <a:lnTo>
                      <a:pt x="568" y="964"/>
                    </a:lnTo>
                    <a:lnTo>
                      <a:pt x="578" y="951"/>
                    </a:lnTo>
                    <a:lnTo>
                      <a:pt x="583" y="937"/>
                    </a:lnTo>
                    <a:lnTo>
                      <a:pt x="593" y="924"/>
                    </a:lnTo>
                    <a:lnTo>
                      <a:pt x="602" y="911"/>
                    </a:lnTo>
                    <a:lnTo>
                      <a:pt x="607" y="897"/>
                    </a:lnTo>
                    <a:lnTo>
                      <a:pt x="617" y="884"/>
                    </a:lnTo>
                    <a:lnTo>
                      <a:pt x="622" y="870"/>
                    </a:lnTo>
                    <a:lnTo>
                      <a:pt x="627" y="857"/>
                    </a:lnTo>
                    <a:lnTo>
                      <a:pt x="637" y="844"/>
                    </a:lnTo>
                    <a:lnTo>
                      <a:pt x="642" y="830"/>
                    </a:lnTo>
                    <a:lnTo>
                      <a:pt x="647" y="812"/>
                    </a:lnTo>
                    <a:lnTo>
                      <a:pt x="652" y="799"/>
                    </a:lnTo>
                    <a:lnTo>
                      <a:pt x="661" y="786"/>
                    </a:lnTo>
                    <a:lnTo>
                      <a:pt x="666" y="772"/>
                    </a:lnTo>
                    <a:lnTo>
                      <a:pt x="671" y="759"/>
                    </a:lnTo>
                    <a:lnTo>
                      <a:pt x="671" y="745"/>
                    </a:lnTo>
                    <a:lnTo>
                      <a:pt x="671" y="732"/>
                    </a:lnTo>
                    <a:lnTo>
                      <a:pt x="676" y="719"/>
                    </a:lnTo>
                    <a:lnTo>
                      <a:pt x="676" y="705"/>
                    </a:lnTo>
                    <a:lnTo>
                      <a:pt x="681" y="692"/>
                    </a:lnTo>
                    <a:lnTo>
                      <a:pt x="681" y="679"/>
                    </a:lnTo>
                    <a:lnTo>
                      <a:pt x="686" y="665"/>
                    </a:lnTo>
                    <a:lnTo>
                      <a:pt x="691" y="651"/>
                    </a:lnTo>
                    <a:lnTo>
                      <a:pt x="696" y="638"/>
                    </a:lnTo>
                    <a:lnTo>
                      <a:pt x="701" y="620"/>
                    </a:lnTo>
                    <a:lnTo>
                      <a:pt x="706" y="607"/>
                    </a:lnTo>
                    <a:lnTo>
                      <a:pt x="711" y="594"/>
                    </a:lnTo>
                    <a:lnTo>
                      <a:pt x="715" y="580"/>
                    </a:lnTo>
                    <a:lnTo>
                      <a:pt x="715" y="567"/>
                    </a:lnTo>
                    <a:lnTo>
                      <a:pt x="720" y="554"/>
                    </a:lnTo>
                    <a:lnTo>
                      <a:pt x="720" y="540"/>
                    </a:lnTo>
                    <a:lnTo>
                      <a:pt x="720" y="526"/>
                    </a:lnTo>
                    <a:lnTo>
                      <a:pt x="720" y="513"/>
                    </a:lnTo>
                    <a:lnTo>
                      <a:pt x="720" y="500"/>
                    </a:lnTo>
                    <a:lnTo>
                      <a:pt x="720" y="486"/>
                    </a:lnTo>
                    <a:lnTo>
                      <a:pt x="725" y="473"/>
                    </a:lnTo>
                    <a:lnTo>
                      <a:pt x="725" y="460"/>
                    </a:lnTo>
                    <a:lnTo>
                      <a:pt x="725" y="446"/>
                    </a:lnTo>
                    <a:lnTo>
                      <a:pt x="725" y="433"/>
                    </a:lnTo>
                    <a:lnTo>
                      <a:pt x="730" y="419"/>
                    </a:lnTo>
                    <a:lnTo>
                      <a:pt x="735" y="406"/>
                    </a:lnTo>
                    <a:lnTo>
                      <a:pt x="750" y="401"/>
                    </a:lnTo>
                    <a:lnTo>
                      <a:pt x="750" y="415"/>
                    </a:lnTo>
                    <a:lnTo>
                      <a:pt x="755" y="428"/>
                    </a:lnTo>
                    <a:lnTo>
                      <a:pt x="769" y="433"/>
                    </a:lnTo>
                    <a:lnTo>
                      <a:pt x="784" y="433"/>
                    </a:lnTo>
                    <a:lnTo>
                      <a:pt x="799" y="433"/>
                    </a:lnTo>
                    <a:lnTo>
                      <a:pt x="813" y="433"/>
                    </a:lnTo>
                    <a:lnTo>
                      <a:pt x="828" y="433"/>
                    </a:lnTo>
                    <a:lnTo>
                      <a:pt x="843" y="428"/>
                    </a:lnTo>
                    <a:lnTo>
                      <a:pt x="858" y="419"/>
                    </a:lnTo>
                    <a:lnTo>
                      <a:pt x="872" y="415"/>
                    </a:lnTo>
                    <a:lnTo>
                      <a:pt x="877" y="428"/>
                    </a:lnTo>
                    <a:lnTo>
                      <a:pt x="890" y="443"/>
                    </a:lnTo>
                    <a:lnTo>
                      <a:pt x="907" y="455"/>
                    </a:lnTo>
                    <a:lnTo>
                      <a:pt x="924" y="472"/>
                    </a:lnTo>
                    <a:lnTo>
                      <a:pt x="922" y="482"/>
                    </a:lnTo>
                    <a:lnTo>
                      <a:pt x="930" y="494"/>
                    </a:lnTo>
                    <a:lnTo>
                      <a:pt x="926" y="500"/>
                    </a:lnTo>
                    <a:lnTo>
                      <a:pt x="916" y="519"/>
                    </a:lnTo>
                    <a:lnTo>
                      <a:pt x="921" y="531"/>
                    </a:lnTo>
                    <a:lnTo>
                      <a:pt x="926" y="544"/>
                    </a:lnTo>
                    <a:lnTo>
                      <a:pt x="931" y="558"/>
                    </a:lnTo>
                    <a:lnTo>
                      <a:pt x="946" y="571"/>
                    </a:lnTo>
                    <a:lnTo>
                      <a:pt x="959" y="552"/>
                    </a:lnTo>
                    <a:lnTo>
                      <a:pt x="976" y="555"/>
                    </a:lnTo>
                    <a:lnTo>
                      <a:pt x="1002" y="577"/>
                    </a:lnTo>
                    <a:lnTo>
                      <a:pt x="1012" y="597"/>
                    </a:lnTo>
                    <a:lnTo>
                      <a:pt x="1004" y="603"/>
                    </a:lnTo>
                    <a:lnTo>
                      <a:pt x="1004" y="616"/>
                    </a:lnTo>
                    <a:lnTo>
                      <a:pt x="995" y="629"/>
                    </a:lnTo>
                    <a:lnTo>
                      <a:pt x="975" y="629"/>
                    </a:lnTo>
                    <a:lnTo>
                      <a:pt x="965" y="638"/>
                    </a:lnTo>
                    <a:lnTo>
                      <a:pt x="955" y="640"/>
                    </a:lnTo>
                    <a:lnTo>
                      <a:pt x="948" y="651"/>
                    </a:lnTo>
                    <a:lnTo>
                      <a:pt x="935" y="647"/>
                    </a:lnTo>
                    <a:lnTo>
                      <a:pt x="916" y="638"/>
                    </a:lnTo>
                    <a:lnTo>
                      <a:pt x="907" y="651"/>
                    </a:lnTo>
                    <a:lnTo>
                      <a:pt x="897" y="665"/>
                    </a:lnTo>
                    <a:lnTo>
                      <a:pt x="892" y="679"/>
                    </a:lnTo>
                    <a:lnTo>
                      <a:pt x="892" y="692"/>
                    </a:lnTo>
                    <a:lnTo>
                      <a:pt x="892" y="705"/>
                    </a:lnTo>
                    <a:lnTo>
                      <a:pt x="897" y="719"/>
                    </a:lnTo>
                    <a:lnTo>
                      <a:pt x="897" y="750"/>
                    </a:lnTo>
                    <a:lnTo>
                      <a:pt x="902" y="763"/>
                    </a:lnTo>
                    <a:lnTo>
                      <a:pt x="902" y="776"/>
                    </a:lnTo>
                    <a:lnTo>
                      <a:pt x="902" y="790"/>
                    </a:lnTo>
                    <a:lnTo>
                      <a:pt x="902" y="804"/>
                    </a:lnTo>
                    <a:lnTo>
                      <a:pt x="897" y="817"/>
                    </a:lnTo>
                    <a:lnTo>
                      <a:pt x="892" y="830"/>
                    </a:lnTo>
                    <a:lnTo>
                      <a:pt x="877" y="848"/>
                    </a:lnTo>
                    <a:lnTo>
                      <a:pt x="862" y="857"/>
                    </a:lnTo>
                    <a:lnTo>
                      <a:pt x="858" y="870"/>
                    </a:lnTo>
                    <a:lnTo>
                      <a:pt x="862" y="884"/>
                    </a:lnTo>
                    <a:lnTo>
                      <a:pt x="877" y="897"/>
                    </a:lnTo>
                    <a:lnTo>
                      <a:pt x="892" y="902"/>
                    </a:lnTo>
                    <a:lnTo>
                      <a:pt x="907" y="906"/>
                    </a:lnTo>
                    <a:lnTo>
                      <a:pt x="921" y="906"/>
                    </a:lnTo>
                    <a:lnTo>
                      <a:pt x="931" y="893"/>
                    </a:lnTo>
                    <a:lnTo>
                      <a:pt x="931" y="876"/>
                    </a:lnTo>
                    <a:lnTo>
                      <a:pt x="940" y="857"/>
                    </a:lnTo>
                    <a:lnTo>
                      <a:pt x="955" y="847"/>
                    </a:lnTo>
                    <a:lnTo>
                      <a:pt x="970" y="840"/>
                    </a:lnTo>
                    <a:lnTo>
                      <a:pt x="985" y="835"/>
                    </a:lnTo>
                    <a:lnTo>
                      <a:pt x="1000" y="826"/>
                    </a:lnTo>
                    <a:lnTo>
                      <a:pt x="1014" y="812"/>
                    </a:lnTo>
                    <a:lnTo>
                      <a:pt x="1029" y="799"/>
                    </a:lnTo>
                    <a:lnTo>
                      <a:pt x="1044" y="786"/>
                    </a:lnTo>
                    <a:lnTo>
                      <a:pt x="1053" y="772"/>
                    </a:lnTo>
                    <a:lnTo>
                      <a:pt x="1068" y="759"/>
                    </a:lnTo>
                    <a:lnTo>
                      <a:pt x="1078" y="745"/>
                    </a:lnTo>
                    <a:lnTo>
                      <a:pt x="1093" y="741"/>
                    </a:lnTo>
                    <a:lnTo>
                      <a:pt x="1107" y="728"/>
                    </a:lnTo>
                    <a:lnTo>
                      <a:pt x="1122" y="719"/>
                    </a:lnTo>
                    <a:lnTo>
                      <a:pt x="1132" y="705"/>
                    </a:lnTo>
                    <a:lnTo>
                      <a:pt x="1146" y="701"/>
                    </a:lnTo>
                    <a:lnTo>
                      <a:pt x="1161" y="692"/>
                    </a:lnTo>
                    <a:lnTo>
                      <a:pt x="1176" y="692"/>
                    </a:lnTo>
                    <a:lnTo>
                      <a:pt x="1191" y="692"/>
                    </a:lnTo>
                    <a:lnTo>
                      <a:pt x="1200" y="679"/>
                    </a:lnTo>
                    <a:lnTo>
                      <a:pt x="1200" y="665"/>
                    </a:lnTo>
                    <a:lnTo>
                      <a:pt x="1195" y="651"/>
                    </a:lnTo>
                    <a:lnTo>
                      <a:pt x="1186" y="638"/>
                    </a:lnTo>
                    <a:lnTo>
                      <a:pt x="1186" y="625"/>
                    </a:lnTo>
                    <a:lnTo>
                      <a:pt x="1181" y="607"/>
                    </a:lnTo>
                    <a:lnTo>
                      <a:pt x="1186" y="594"/>
                    </a:lnTo>
                    <a:lnTo>
                      <a:pt x="1191" y="580"/>
                    </a:lnTo>
                    <a:lnTo>
                      <a:pt x="1195" y="567"/>
                    </a:lnTo>
                    <a:lnTo>
                      <a:pt x="1200" y="554"/>
                    </a:lnTo>
                    <a:lnTo>
                      <a:pt x="1200" y="540"/>
                    </a:lnTo>
                    <a:lnTo>
                      <a:pt x="1205" y="526"/>
                    </a:lnTo>
                    <a:lnTo>
                      <a:pt x="1205" y="513"/>
                    </a:lnTo>
                    <a:lnTo>
                      <a:pt x="1205" y="500"/>
                    </a:lnTo>
                    <a:lnTo>
                      <a:pt x="1191" y="491"/>
                    </a:lnTo>
                    <a:lnTo>
                      <a:pt x="1176" y="486"/>
                    </a:lnTo>
                    <a:lnTo>
                      <a:pt x="1161" y="486"/>
                    </a:lnTo>
                    <a:lnTo>
                      <a:pt x="1146" y="486"/>
                    </a:lnTo>
                    <a:lnTo>
                      <a:pt x="1132" y="486"/>
                    </a:lnTo>
                    <a:lnTo>
                      <a:pt x="1117" y="482"/>
                    </a:lnTo>
                    <a:lnTo>
                      <a:pt x="1102" y="478"/>
                    </a:lnTo>
                    <a:lnTo>
                      <a:pt x="1088" y="473"/>
                    </a:lnTo>
                    <a:lnTo>
                      <a:pt x="1073" y="469"/>
                    </a:lnTo>
                    <a:lnTo>
                      <a:pt x="1068" y="455"/>
                    </a:lnTo>
                    <a:lnTo>
                      <a:pt x="1068" y="441"/>
                    </a:lnTo>
                    <a:lnTo>
                      <a:pt x="1068" y="428"/>
                    </a:lnTo>
                    <a:lnTo>
                      <a:pt x="1068" y="415"/>
                    </a:lnTo>
                    <a:lnTo>
                      <a:pt x="1068" y="401"/>
                    </a:lnTo>
                    <a:lnTo>
                      <a:pt x="1068" y="388"/>
                    </a:lnTo>
                    <a:lnTo>
                      <a:pt x="1068" y="375"/>
                    </a:lnTo>
                    <a:lnTo>
                      <a:pt x="1068" y="361"/>
                    </a:lnTo>
                    <a:lnTo>
                      <a:pt x="1068" y="348"/>
                    </a:lnTo>
                    <a:lnTo>
                      <a:pt x="1068" y="335"/>
                    </a:lnTo>
                    <a:lnTo>
                      <a:pt x="1058" y="321"/>
                    </a:lnTo>
                    <a:lnTo>
                      <a:pt x="1058" y="308"/>
                    </a:lnTo>
                    <a:lnTo>
                      <a:pt x="1058" y="294"/>
                    </a:lnTo>
                    <a:lnTo>
                      <a:pt x="1063" y="281"/>
                    </a:lnTo>
                    <a:lnTo>
                      <a:pt x="1068" y="268"/>
                    </a:lnTo>
                    <a:lnTo>
                      <a:pt x="1078" y="254"/>
                    </a:lnTo>
                    <a:lnTo>
                      <a:pt x="1088" y="241"/>
                    </a:lnTo>
                    <a:lnTo>
                      <a:pt x="1093" y="228"/>
                    </a:lnTo>
                    <a:lnTo>
                      <a:pt x="1102" y="214"/>
                    </a:lnTo>
                    <a:lnTo>
                      <a:pt x="1112" y="200"/>
                    </a:lnTo>
                    <a:lnTo>
                      <a:pt x="1122" y="187"/>
                    </a:lnTo>
                    <a:lnTo>
                      <a:pt x="1132" y="174"/>
                    </a:lnTo>
                    <a:lnTo>
                      <a:pt x="1141" y="160"/>
                    </a:lnTo>
                    <a:lnTo>
                      <a:pt x="1151" y="147"/>
                    </a:lnTo>
                    <a:lnTo>
                      <a:pt x="1166" y="138"/>
                    </a:lnTo>
                    <a:lnTo>
                      <a:pt x="1186" y="129"/>
                    </a:lnTo>
                    <a:lnTo>
                      <a:pt x="1200" y="125"/>
                    </a:lnTo>
                    <a:lnTo>
                      <a:pt x="1215" y="125"/>
                    </a:lnTo>
                    <a:lnTo>
                      <a:pt x="1230" y="116"/>
                    </a:lnTo>
                    <a:lnTo>
                      <a:pt x="1245" y="111"/>
                    </a:lnTo>
                    <a:lnTo>
                      <a:pt x="1259" y="106"/>
                    </a:lnTo>
                    <a:lnTo>
                      <a:pt x="1274" y="98"/>
                    </a:lnTo>
                    <a:lnTo>
                      <a:pt x="1289" y="89"/>
                    </a:lnTo>
                    <a:lnTo>
                      <a:pt x="1304" y="80"/>
                    </a:lnTo>
                    <a:lnTo>
                      <a:pt x="1318" y="75"/>
                    </a:lnTo>
                    <a:lnTo>
                      <a:pt x="1333" y="71"/>
                    </a:lnTo>
                    <a:lnTo>
                      <a:pt x="1348" y="62"/>
                    </a:lnTo>
                    <a:lnTo>
                      <a:pt x="1363" y="58"/>
                    </a:lnTo>
                    <a:lnTo>
                      <a:pt x="1377" y="53"/>
                    </a:lnTo>
                    <a:lnTo>
                      <a:pt x="1392" y="49"/>
                    </a:lnTo>
                    <a:lnTo>
                      <a:pt x="1407" y="49"/>
                    </a:lnTo>
                    <a:lnTo>
                      <a:pt x="1422" y="49"/>
                    </a:lnTo>
                    <a:lnTo>
                      <a:pt x="1436" y="49"/>
                    </a:lnTo>
                    <a:lnTo>
                      <a:pt x="1451" y="49"/>
                    </a:lnTo>
                    <a:lnTo>
                      <a:pt x="1466" y="49"/>
                    </a:lnTo>
                    <a:lnTo>
                      <a:pt x="1480" y="49"/>
                    </a:lnTo>
                    <a:lnTo>
                      <a:pt x="1495" y="49"/>
                    </a:lnTo>
                    <a:lnTo>
                      <a:pt x="1510" y="49"/>
                    </a:lnTo>
                    <a:lnTo>
                      <a:pt x="1524" y="49"/>
                    </a:lnTo>
                    <a:lnTo>
                      <a:pt x="1539" y="49"/>
                    </a:lnTo>
                    <a:lnTo>
                      <a:pt x="1554" y="49"/>
                    </a:lnTo>
                    <a:lnTo>
                      <a:pt x="1573" y="49"/>
                    </a:lnTo>
                    <a:lnTo>
                      <a:pt x="1588" y="49"/>
                    </a:lnTo>
                    <a:lnTo>
                      <a:pt x="1603" y="49"/>
                    </a:lnTo>
                    <a:lnTo>
                      <a:pt x="1617" y="44"/>
                    </a:lnTo>
                    <a:lnTo>
                      <a:pt x="1632" y="44"/>
                    </a:lnTo>
                    <a:lnTo>
                      <a:pt x="1647" y="40"/>
                    </a:lnTo>
                    <a:lnTo>
                      <a:pt x="1661" y="35"/>
                    </a:lnTo>
                    <a:lnTo>
                      <a:pt x="1676" y="31"/>
                    </a:lnTo>
                    <a:lnTo>
                      <a:pt x="1696" y="26"/>
                    </a:lnTo>
                    <a:lnTo>
                      <a:pt x="1710" y="22"/>
                    </a:lnTo>
                    <a:lnTo>
                      <a:pt x="1725" y="13"/>
                    </a:lnTo>
                    <a:lnTo>
                      <a:pt x="1740" y="9"/>
                    </a:lnTo>
                    <a:lnTo>
                      <a:pt x="1754" y="9"/>
                    </a:lnTo>
                    <a:lnTo>
                      <a:pt x="1769" y="4"/>
                    </a:lnTo>
                    <a:lnTo>
                      <a:pt x="1784" y="4"/>
                    </a:lnTo>
                    <a:lnTo>
                      <a:pt x="1798" y="9"/>
                    </a:lnTo>
                    <a:lnTo>
                      <a:pt x="1818" y="0"/>
                    </a:lnTo>
                    <a:lnTo>
                      <a:pt x="1813" y="18"/>
                    </a:lnTo>
                    <a:lnTo>
                      <a:pt x="1818" y="0"/>
                    </a:lnTo>
                  </a:path>
                </a:pathLst>
              </a:custGeom>
              <a:solidFill>
                <a:schemeClr val="bg1"/>
              </a:solidFill>
              <a:ln w="9525" cap="rnd">
                <a:solidFill>
                  <a:schemeClr val="accent2"/>
                </a:solidFill>
                <a:round/>
                <a:headEnd/>
                <a:tailEnd/>
              </a:ln>
            </p:spPr>
            <p:txBody>
              <a:bodyPr/>
              <a:lstStyle/>
              <a:p>
                <a:endParaRPr lang="nl-NL"/>
              </a:p>
            </p:txBody>
          </p:sp>
        </p:grpSp>
        <p:sp>
          <p:nvSpPr>
            <p:cNvPr id="5140" name="Line 15"/>
            <p:cNvSpPr>
              <a:spLocks noChangeShapeType="1"/>
            </p:cNvSpPr>
            <p:nvPr/>
          </p:nvSpPr>
          <p:spPr bwMode="auto">
            <a:xfrm flipH="1">
              <a:off x="2401" y="1920"/>
              <a:ext cx="678" cy="1152"/>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p>
          </p:txBody>
        </p:sp>
        <p:sp>
          <p:nvSpPr>
            <p:cNvPr id="5141" name="Line 16"/>
            <p:cNvSpPr>
              <a:spLocks noChangeShapeType="1"/>
            </p:cNvSpPr>
            <p:nvPr/>
          </p:nvSpPr>
          <p:spPr bwMode="auto">
            <a:xfrm>
              <a:off x="3134" y="1946"/>
              <a:ext cx="947" cy="1126"/>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p>
          </p:txBody>
        </p:sp>
        <p:sp>
          <p:nvSpPr>
            <p:cNvPr id="5142" name="Line 17"/>
            <p:cNvSpPr>
              <a:spLocks noChangeShapeType="1"/>
            </p:cNvSpPr>
            <p:nvPr/>
          </p:nvSpPr>
          <p:spPr bwMode="auto">
            <a:xfrm>
              <a:off x="2615" y="3408"/>
              <a:ext cx="1114" cy="0"/>
            </a:xfrm>
            <a:prstGeom prst="line">
              <a:avLst/>
            </a:prstGeom>
            <a:noFill/>
            <a:ln w="127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a:lstStyle/>
            <a:p>
              <a:endParaRPr lang="nl-NL"/>
            </a:p>
          </p:txBody>
        </p:sp>
        <p:sp>
          <p:nvSpPr>
            <p:cNvPr id="5144" name="Rectangle 20"/>
            <p:cNvSpPr>
              <a:spLocks noChangeArrowheads="1"/>
            </p:cNvSpPr>
            <p:nvPr/>
          </p:nvSpPr>
          <p:spPr bwMode="auto">
            <a:xfrm>
              <a:off x="513" y="666"/>
              <a:ext cx="787"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err="1">
                  <a:solidFill>
                    <a:schemeClr val="tx1"/>
                  </a:solidFill>
                  <a:cs typeface="Arial" charset="0"/>
                </a:rPr>
                <a:t>overheid</a:t>
              </a:r>
              <a:endParaRPr lang="en-US" altLang="en-US" sz="2000" dirty="0">
                <a:solidFill>
                  <a:schemeClr val="tx1"/>
                </a:solidFill>
                <a:cs typeface="Arial" charset="0"/>
              </a:endParaRPr>
            </a:p>
          </p:txBody>
        </p:sp>
        <p:sp>
          <p:nvSpPr>
            <p:cNvPr id="5145" name="Rectangle 21"/>
            <p:cNvSpPr>
              <a:spLocks noChangeArrowheads="1"/>
            </p:cNvSpPr>
            <p:nvPr/>
          </p:nvSpPr>
          <p:spPr bwMode="auto">
            <a:xfrm>
              <a:off x="1434" y="545"/>
              <a:ext cx="109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err="1">
                  <a:solidFill>
                    <a:schemeClr val="tx1"/>
                  </a:solidFill>
                  <a:cs typeface="Arial" charset="0"/>
                </a:rPr>
                <a:t>bedrijfsleven</a:t>
              </a:r>
              <a:endParaRPr lang="en-US" altLang="en-US" sz="2000" dirty="0">
                <a:solidFill>
                  <a:schemeClr val="tx1"/>
                </a:solidFill>
                <a:cs typeface="Arial" charset="0"/>
              </a:endParaRPr>
            </a:p>
          </p:txBody>
        </p:sp>
        <p:sp>
          <p:nvSpPr>
            <p:cNvPr id="5146" name="Rectangle 22"/>
            <p:cNvSpPr>
              <a:spLocks noChangeArrowheads="1"/>
            </p:cNvSpPr>
            <p:nvPr/>
          </p:nvSpPr>
          <p:spPr bwMode="auto">
            <a:xfrm>
              <a:off x="400" y="1753"/>
              <a:ext cx="10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err="1">
                  <a:solidFill>
                    <a:schemeClr val="tx1"/>
                  </a:solidFill>
                  <a:cs typeface="Arial" charset="0"/>
                </a:rPr>
                <a:t>onderzoek</a:t>
              </a:r>
              <a:endParaRPr lang="en-US" altLang="en-US" sz="2000" dirty="0">
                <a:solidFill>
                  <a:schemeClr val="tx1"/>
                </a:solidFill>
                <a:cs typeface="Arial" charset="0"/>
              </a:endParaRPr>
            </a:p>
          </p:txBody>
        </p:sp>
        <p:sp>
          <p:nvSpPr>
            <p:cNvPr id="5147" name="Rectangle 23"/>
            <p:cNvSpPr>
              <a:spLocks noChangeArrowheads="1"/>
            </p:cNvSpPr>
            <p:nvPr/>
          </p:nvSpPr>
          <p:spPr bwMode="auto">
            <a:xfrm>
              <a:off x="2028" y="3648"/>
              <a:ext cx="88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a:solidFill>
                    <a:schemeClr val="tx1"/>
                  </a:solidFill>
                  <a:cs typeface="Arial" charset="0"/>
                </a:rPr>
                <a:t>168 leden</a:t>
              </a:r>
            </a:p>
          </p:txBody>
        </p:sp>
        <p:sp>
          <p:nvSpPr>
            <p:cNvPr id="5148" name="Rectangle 24"/>
            <p:cNvSpPr>
              <a:spLocks noChangeArrowheads="1"/>
            </p:cNvSpPr>
            <p:nvPr/>
          </p:nvSpPr>
          <p:spPr bwMode="auto">
            <a:xfrm>
              <a:off x="3722" y="3648"/>
              <a:ext cx="94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a:solidFill>
                    <a:schemeClr val="tx1"/>
                  </a:solidFill>
                  <a:cs typeface="Arial" charset="0"/>
                </a:rPr>
                <a:t>34 </a:t>
              </a:r>
              <a:r>
                <a:rPr lang="en-US" altLang="en-US" sz="2000" dirty="0" err="1">
                  <a:solidFill>
                    <a:schemeClr val="tx1"/>
                  </a:solidFill>
                  <a:cs typeface="Arial" charset="0"/>
                </a:rPr>
                <a:t>leden</a:t>
              </a:r>
              <a:endParaRPr lang="en-US" altLang="en-US" sz="2000" dirty="0">
                <a:solidFill>
                  <a:schemeClr val="tx1"/>
                </a:solidFill>
                <a:cs typeface="Arial" charset="0"/>
              </a:endParaRPr>
            </a:p>
          </p:txBody>
        </p:sp>
        <p:sp>
          <p:nvSpPr>
            <p:cNvPr id="5149" name="Rectangle 25"/>
            <p:cNvSpPr>
              <a:spLocks noChangeArrowheads="1"/>
            </p:cNvSpPr>
            <p:nvPr/>
          </p:nvSpPr>
          <p:spPr bwMode="auto">
            <a:xfrm>
              <a:off x="4149" y="1134"/>
              <a:ext cx="159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spcBef>
                  <a:spcPts val="600"/>
                </a:spcBef>
                <a:buSzPct val="80000"/>
                <a:buChar char="•"/>
                <a:tabLst>
                  <a:tab pos="200025" algn="l"/>
                </a:tabLst>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tabLst>
                  <a:tab pos="200025" algn="l"/>
                </a:tabLst>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tabLst>
                  <a:tab pos="200025" algn="l"/>
                </a:tabLs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tabLst>
                  <a:tab pos="200025" algn="l"/>
                </a:tabLst>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tabLst>
                  <a:tab pos="200025" algn="l"/>
                </a:tabLst>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tabLst>
                  <a:tab pos="200025" algn="l"/>
                </a:tabLst>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tabLst>
                  <a:tab pos="200025" algn="l"/>
                </a:tabLst>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tabLst>
                  <a:tab pos="200025" algn="l"/>
                </a:tabLst>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tabLst>
                  <a:tab pos="200025" algn="l"/>
                </a:tabLst>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b="1" dirty="0">
                  <a:solidFill>
                    <a:schemeClr val="tx1"/>
                  </a:solidFill>
                  <a:cs typeface="Arial" charset="0"/>
                </a:rPr>
                <a:t>NEN</a:t>
              </a:r>
              <a:r>
                <a:rPr lang="en-US" altLang="en-US" sz="2000" dirty="0">
                  <a:solidFill>
                    <a:schemeClr val="tx1"/>
                  </a:solidFill>
                  <a:cs typeface="Arial" charset="0"/>
                </a:rPr>
                <a:t>:</a:t>
              </a:r>
            </a:p>
            <a:p>
              <a:pPr eaLnBrk="1" hangingPunct="1">
                <a:spcBef>
                  <a:spcPct val="0"/>
                </a:spcBef>
                <a:buSzTx/>
                <a:buFontTx/>
                <a:buNone/>
              </a:pPr>
              <a:r>
                <a:rPr lang="en-US" altLang="en-US" sz="2000" dirty="0">
                  <a:solidFill>
                    <a:schemeClr val="tx1"/>
                  </a:solidFill>
                  <a:cs typeface="Arial" charset="0"/>
                </a:rPr>
                <a:t>het </a:t>
              </a:r>
              <a:r>
                <a:rPr lang="en-US" altLang="en-US" sz="2000" dirty="0" err="1">
                  <a:solidFill>
                    <a:schemeClr val="tx1"/>
                  </a:solidFill>
                  <a:cs typeface="Arial" charset="0"/>
                </a:rPr>
                <a:t>kennisnetwerk</a:t>
              </a:r>
              <a:r>
                <a:rPr lang="en-US" altLang="en-US" sz="2000" dirty="0">
                  <a:solidFill>
                    <a:schemeClr val="tx1"/>
                  </a:solidFill>
                  <a:cs typeface="Arial" charset="0"/>
                </a:rPr>
                <a:t> op </a:t>
              </a:r>
              <a:r>
                <a:rPr lang="en-US" altLang="en-US" sz="2000" dirty="0" err="1">
                  <a:solidFill>
                    <a:schemeClr val="tx1"/>
                  </a:solidFill>
                  <a:cs typeface="Arial" charset="0"/>
                </a:rPr>
                <a:t>gebied</a:t>
              </a:r>
              <a:r>
                <a:rPr lang="en-US" altLang="en-US" sz="2000" dirty="0">
                  <a:solidFill>
                    <a:schemeClr val="tx1"/>
                  </a:solidFill>
                  <a:cs typeface="Arial" charset="0"/>
                </a:rPr>
                <a:t> van </a:t>
              </a:r>
            </a:p>
            <a:p>
              <a:pPr eaLnBrk="1" hangingPunct="1">
                <a:spcBef>
                  <a:spcPct val="0"/>
                </a:spcBef>
                <a:buSzTx/>
                <a:buFontTx/>
                <a:buNone/>
              </a:pPr>
              <a:r>
                <a:rPr lang="en-US" altLang="en-US" sz="2000" dirty="0" err="1">
                  <a:solidFill>
                    <a:schemeClr val="tx1"/>
                  </a:solidFill>
                  <a:cs typeface="Arial" charset="0"/>
                </a:rPr>
                <a:t>normontwikkeling</a:t>
              </a:r>
              <a:r>
                <a:rPr lang="en-US" altLang="en-US" sz="2000" dirty="0">
                  <a:solidFill>
                    <a:schemeClr val="tx1"/>
                  </a:solidFill>
                  <a:cs typeface="Arial" charset="0"/>
                </a:rPr>
                <a:t> </a:t>
              </a:r>
              <a:r>
                <a:rPr lang="en-US" altLang="en-US" sz="2000" dirty="0" err="1">
                  <a:solidFill>
                    <a:schemeClr val="tx1"/>
                  </a:solidFill>
                  <a:cs typeface="Arial" charset="0"/>
                </a:rPr>
                <a:t>en</a:t>
              </a:r>
              <a:r>
                <a:rPr lang="en-US" altLang="en-US" sz="2000" dirty="0">
                  <a:solidFill>
                    <a:schemeClr val="tx1"/>
                  </a:solidFill>
                  <a:cs typeface="Arial" charset="0"/>
                </a:rPr>
                <a:t> </a:t>
              </a:r>
              <a:r>
                <a:rPr lang="en-US" altLang="en-US" sz="2000" dirty="0" err="1">
                  <a:solidFill>
                    <a:schemeClr val="tx1"/>
                  </a:solidFill>
                  <a:cs typeface="Arial" charset="0"/>
                </a:rPr>
                <a:t>normtoepassing</a:t>
              </a:r>
              <a:endParaRPr lang="en-US" altLang="en-US" sz="2000" dirty="0">
                <a:solidFill>
                  <a:schemeClr val="tx1"/>
                </a:solidFill>
                <a:cs typeface="Arial" charset="0"/>
              </a:endParaRPr>
            </a:p>
          </p:txBody>
        </p:sp>
        <p:sp>
          <p:nvSpPr>
            <p:cNvPr id="5150" name="Line 26"/>
            <p:cNvSpPr>
              <a:spLocks noChangeShapeType="1"/>
            </p:cNvSpPr>
            <p:nvPr/>
          </p:nvSpPr>
          <p:spPr bwMode="auto">
            <a:xfrm flipV="1">
              <a:off x="3311" y="1421"/>
              <a:ext cx="850" cy="259"/>
            </a:xfrm>
            <a:prstGeom prst="line">
              <a:avLst/>
            </a:prstGeom>
            <a:noFill/>
            <a:ln w="12700">
              <a:solidFill>
                <a:schemeClr val="accent2"/>
              </a:solidFill>
              <a:prstDash val="dash"/>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p>
          </p:txBody>
        </p:sp>
        <p:graphicFrame>
          <p:nvGraphicFramePr>
            <p:cNvPr id="5152" name="Object 29"/>
            <p:cNvGraphicFramePr>
              <a:graphicFrameLocks noChangeAspect="1"/>
            </p:cNvGraphicFramePr>
            <p:nvPr/>
          </p:nvGraphicFramePr>
          <p:xfrm>
            <a:off x="3793" y="3120"/>
            <a:ext cx="638" cy="528"/>
          </p:xfrm>
          <a:graphic>
            <a:graphicData uri="http://schemas.openxmlformats.org/presentationml/2006/ole">
              <mc:AlternateContent xmlns:mc="http://schemas.openxmlformats.org/markup-compatibility/2006">
                <mc:Choice xmlns:v="urn:schemas-microsoft-com:vml" Requires="v">
                  <p:oleObj r:id="rId4" imgW="1045464" imgH="835152" progId="Word.Picture.8">
                    <p:embed/>
                  </p:oleObj>
                </mc:Choice>
                <mc:Fallback>
                  <p:oleObj r:id="rId4" imgW="1045464" imgH="835152" progId="Word.Picture.8">
                    <p:embed/>
                    <p:pic>
                      <p:nvPicPr>
                        <p:cNvPr id="5152" name="Object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 y="3120"/>
                          <a:ext cx="63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53" name="Rectangle 30"/>
            <p:cNvSpPr>
              <a:spLocks noChangeArrowheads="1"/>
            </p:cNvSpPr>
            <p:nvPr/>
          </p:nvSpPr>
          <p:spPr bwMode="auto">
            <a:xfrm>
              <a:off x="-290" y="1037"/>
              <a:ext cx="134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nl-NL" altLang="en-US" sz="2000" dirty="0">
                  <a:solidFill>
                    <a:schemeClr val="tx1"/>
                  </a:solidFill>
                  <a:cs typeface="Arial" charset="0"/>
                </a:rPr>
                <a:t>adviesbureaus</a:t>
              </a:r>
              <a:endParaRPr lang="en-US" altLang="en-US" sz="2000" dirty="0">
                <a:solidFill>
                  <a:schemeClr val="tx1"/>
                </a:solidFill>
                <a:cs typeface="Arial" charset="0"/>
              </a:endParaRPr>
            </a:p>
          </p:txBody>
        </p:sp>
        <p:sp>
          <p:nvSpPr>
            <p:cNvPr id="5154" name="Rectangle 31"/>
            <p:cNvSpPr>
              <a:spLocks noChangeArrowheads="1"/>
            </p:cNvSpPr>
            <p:nvPr/>
          </p:nvSpPr>
          <p:spPr bwMode="auto">
            <a:xfrm>
              <a:off x="2065" y="981"/>
              <a:ext cx="63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nl-NL" altLang="en-US" sz="2000" dirty="0">
                  <a:solidFill>
                    <a:schemeClr val="tx1"/>
                  </a:solidFill>
                  <a:cs typeface="Arial" charset="0"/>
                </a:rPr>
                <a:t>NGO’s</a:t>
              </a:r>
              <a:endParaRPr lang="en-US" altLang="en-US" sz="2000" dirty="0">
                <a:solidFill>
                  <a:schemeClr val="tx1"/>
                </a:solidFill>
                <a:cs typeface="Arial" charset="0"/>
              </a:endParaRPr>
            </a:p>
          </p:txBody>
        </p:sp>
        <p:sp>
          <p:nvSpPr>
            <p:cNvPr id="5155" name="Line 19"/>
            <p:cNvSpPr>
              <a:spLocks noChangeShapeType="1"/>
            </p:cNvSpPr>
            <p:nvPr/>
          </p:nvSpPr>
          <p:spPr bwMode="auto">
            <a:xfrm>
              <a:off x="2208" y="1283"/>
              <a:ext cx="447" cy="192"/>
            </a:xfrm>
            <a:prstGeom prst="line">
              <a:avLst/>
            </a:prstGeom>
            <a:noFill/>
            <a:ln w="12700">
              <a:solidFill>
                <a:schemeClr val="accent2"/>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p>
          </p:txBody>
        </p:sp>
      </p:grpSp>
      <p:sp>
        <p:nvSpPr>
          <p:cNvPr id="8" name="Slide Number Placeholder 7">
            <a:extLst>
              <a:ext uri="{FF2B5EF4-FFF2-40B4-BE49-F238E27FC236}">
                <a16:creationId xmlns:a16="http://schemas.microsoft.com/office/drawing/2014/main" id="{B3A3A4C8-FA69-4CE4-8FC5-0E4840F41876}"/>
              </a:ext>
            </a:extLst>
          </p:cNvPr>
          <p:cNvSpPr>
            <a:spLocks noGrp="1"/>
          </p:cNvSpPr>
          <p:nvPr>
            <p:ph type="sldNum" sz="quarter" idx="12"/>
          </p:nvPr>
        </p:nvSpPr>
        <p:spPr/>
        <p:txBody>
          <a:bodyPr/>
          <a:lstStyle/>
          <a:p>
            <a:fld id="{3E75C23E-B827-4768-BA5A-6C803DA26227}" type="slidenum">
              <a:rPr lang="nl-NL" smtClean="0"/>
              <a:t>2</a:t>
            </a:fld>
            <a:endParaRPr lang="nl-NL" dirty="0"/>
          </a:p>
        </p:txBody>
      </p:sp>
      <p:pic>
        <p:nvPicPr>
          <p:cNvPr id="9" name="Afbeelding 8">
            <a:extLst>
              <a:ext uri="{FF2B5EF4-FFF2-40B4-BE49-F238E27FC236}">
                <a16:creationId xmlns:a16="http://schemas.microsoft.com/office/drawing/2014/main" id="{B5AFFB8A-2AFB-92E6-2669-AF402221B1AA}"/>
              </a:ext>
            </a:extLst>
          </p:cNvPr>
          <p:cNvPicPr>
            <a:picLocks noChangeAspect="1"/>
          </p:cNvPicPr>
          <p:nvPr/>
        </p:nvPicPr>
        <p:blipFill>
          <a:blip r:embed="rId6"/>
          <a:stretch>
            <a:fillRect/>
          </a:stretch>
        </p:blipFill>
        <p:spPr>
          <a:xfrm>
            <a:off x="4823932" y="4961305"/>
            <a:ext cx="743057" cy="713917"/>
          </a:xfrm>
          <a:prstGeom prst="rect">
            <a:avLst/>
          </a:prstGeom>
        </p:spPr>
      </p:pic>
      <p:sp>
        <p:nvSpPr>
          <p:cNvPr id="4" name="Rectangle 3">
            <a:extLst>
              <a:ext uri="{FF2B5EF4-FFF2-40B4-BE49-F238E27FC236}">
                <a16:creationId xmlns:a16="http://schemas.microsoft.com/office/drawing/2014/main" id="{58B85471-79B5-EB8B-51EF-FBFE72C70FC1}"/>
              </a:ext>
            </a:extLst>
          </p:cNvPr>
          <p:cNvSpPr>
            <a:spLocks noChangeArrowheads="1"/>
          </p:cNvSpPr>
          <p:nvPr/>
        </p:nvSpPr>
        <p:spPr bwMode="auto">
          <a:xfrm>
            <a:off x="3956510" y="2760486"/>
            <a:ext cx="89627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eaLnBrk="0" hangingPunct="0">
              <a:spcBef>
                <a:spcPts val="600"/>
              </a:spcBef>
              <a:buSzPct val="80000"/>
              <a:buChar char="•"/>
              <a:defRPr sz="2800">
                <a:solidFill>
                  <a:schemeClr val="accent2"/>
                </a:solidFill>
                <a:latin typeface="Arial" charset="0"/>
                <a:ea typeface="ＭＳ Ｐゴシック" pitchFamily="34" charset="-128"/>
              </a:defRPr>
            </a:lvl1pPr>
            <a:lvl2pPr marL="742950" indent="-285750" defTabSz="762000" eaLnBrk="0" hangingPunct="0">
              <a:spcBef>
                <a:spcPts val="600"/>
              </a:spcBef>
              <a:buClr>
                <a:schemeClr val="accent2"/>
              </a:buClr>
              <a:buSzPct val="80000"/>
              <a:buChar char="–"/>
              <a:defRPr sz="2400">
                <a:solidFill>
                  <a:schemeClr val="accent2"/>
                </a:solidFill>
                <a:latin typeface="Arial" charset="0"/>
                <a:ea typeface="ＭＳ Ｐゴシック" pitchFamily="34" charset="-128"/>
              </a:defRPr>
            </a:lvl2pPr>
            <a:lvl3pPr marL="1143000" indent="-228600" defTabSz="762000" eaLnBrk="0" hangingPunct="0">
              <a:spcBef>
                <a:spcPts val="600"/>
              </a:spcBef>
              <a:buSzPct val="80000"/>
              <a:buFont typeface="Arial" charset="0"/>
              <a:buChar char="&gt;"/>
              <a:defRPr sz="2400">
                <a:solidFill>
                  <a:schemeClr val="accent2"/>
                </a:solidFill>
                <a:latin typeface="Arial" charset="0"/>
                <a:ea typeface="ＭＳ Ｐゴシック" pitchFamily="34" charset="-128"/>
              </a:defRPr>
            </a:lvl3pPr>
            <a:lvl4pPr marL="1600200" indent="-228600" defTabSz="762000" eaLnBrk="0" hangingPunct="0">
              <a:spcBef>
                <a:spcPts val="600"/>
              </a:spcBef>
              <a:buSzPct val="80000"/>
              <a:buChar char="–"/>
              <a:defRPr sz="2400">
                <a:solidFill>
                  <a:schemeClr val="accent2"/>
                </a:solidFill>
                <a:latin typeface="Arial" charset="0"/>
                <a:ea typeface="ＭＳ Ｐゴシック" pitchFamily="34" charset="-128"/>
              </a:defRPr>
            </a:lvl4pPr>
            <a:lvl5pPr marL="2057400" indent="-228600" defTabSz="762000" eaLnBrk="0" hangingPunct="0">
              <a:spcBef>
                <a:spcPts val="600"/>
              </a:spcBef>
              <a:buSzPct val="80000"/>
              <a:buChar char="»"/>
              <a:defRPr sz="2400">
                <a:solidFill>
                  <a:schemeClr val="accent2"/>
                </a:solidFill>
                <a:latin typeface="Arial" charset="0"/>
                <a:ea typeface="ＭＳ Ｐゴシック" pitchFamily="34" charset="-128"/>
              </a:defRPr>
            </a:lvl5pPr>
            <a:lvl6pPr marL="25146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6pPr>
            <a:lvl7pPr marL="29718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7pPr>
            <a:lvl8pPr marL="34290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8pPr>
            <a:lvl9pPr marL="3886200" indent="-228600" defTabSz="762000" eaLnBrk="0" fontAlgn="base" hangingPunct="0">
              <a:spcBef>
                <a:spcPts val="600"/>
              </a:spcBef>
              <a:spcAft>
                <a:spcPct val="0"/>
              </a:spcAft>
              <a:buSzPct val="80000"/>
              <a:buChar char="»"/>
              <a:defRPr sz="2400">
                <a:solidFill>
                  <a:schemeClr val="accent2"/>
                </a:solidFill>
                <a:latin typeface="Arial" charset="0"/>
                <a:ea typeface="ＭＳ Ｐゴシック" pitchFamily="34" charset="-128"/>
              </a:defRPr>
            </a:lvl9pPr>
          </a:lstStyle>
          <a:p>
            <a:pPr eaLnBrk="1" hangingPunct="1">
              <a:spcBef>
                <a:spcPct val="0"/>
              </a:spcBef>
              <a:buSzTx/>
              <a:buFontTx/>
              <a:buNone/>
            </a:pPr>
            <a:r>
              <a:rPr lang="en-US" altLang="en-US" sz="2000" dirty="0">
                <a:solidFill>
                  <a:schemeClr val="tx1"/>
                </a:solidFill>
                <a:cs typeface="Arial" charset="0"/>
              </a:rPr>
              <a:t>CAB’s</a:t>
            </a:r>
          </a:p>
        </p:txBody>
      </p:sp>
      <p:pic>
        <p:nvPicPr>
          <p:cNvPr id="2" name="Afbeelding 1">
            <a:extLst>
              <a:ext uri="{FF2B5EF4-FFF2-40B4-BE49-F238E27FC236}">
                <a16:creationId xmlns:a16="http://schemas.microsoft.com/office/drawing/2014/main" id="{9B465EA0-4560-84E6-804B-418222C02B75}"/>
              </a:ext>
            </a:extLst>
          </p:cNvPr>
          <p:cNvPicPr>
            <a:picLocks noChangeAspect="1"/>
          </p:cNvPicPr>
          <p:nvPr/>
        </p:nvPicPr>
        <p:blipFill>
          <a:blip r:embed="rId7"/>
          <a:stretch>
            <a:fillRect/>
          </a:stretch>
        </p:blipFill>
        <p:spPr>
          <a:xfrm>
            <a:off x="10678589" y="6020882"/>
            <a:ext cx="673624" cy="421482"/>
          </a:xfrm>
          <a:prstGeom prst="rect">
            <a:avLst/>
          </a:prstGeom>
        </p:spPr>
      </p:pic>
      <p:pic>
        <p:nvPicPr>
          <p:cNvPr id="6" name="Afbeelding 5">
            <a:extLst>
              <a:ext uri="{FF2B5EF4-FFF2-40B4-BE49-F238E27FC236}">
                <a16:creationId xmlns:a16="http://schemas.microsoft.com/office/drawing/2014/main" id="{78B8DC67-9DA9-5F3F-4739-3CF813D995E3}"/>
              </a:ext>
            </a:extLst>
          </p:cNvPr>
          <p:cNvPicPr>
            <a:picLocks noChangeAspect="1"/>
          </p:cNvPicPr>
          <p:nvPr/>
        </p:nvPicPr>
        <p:blipFill>
          <a:blip r:embed="rId7"/>
          <a:stretch>
            <a:fillRect/>
          </a:stretch>
        </p:blipFill>
        <p:spPr>
          <a:xfrm>
            <a:off x="5887027" y="2353803"/>
            <a:ext cx="673624" cy="421482"/>
          </a:xfrm>
          <a:prstGeom prst="rect">
            <a:avLst/>
          </a:prstGeom>
        </p:spPr>
      </p:pic>
      <p:pic>
        <p:nvPicPr>
          <p:cNvPr id="5" name="Afbeelding 4">
            <a:extLst>
              <a:ext uri="{FF2B5EF4-FFF2-40B4-BE49-F238E27FC236}">
                <a16:creationId xmlns:a16="http://schemas.microsoft.com/office/drawing/2014/main" id="{D72E626F-DB8B-808D-1E43-521E9198613B}"/>
              </a:ext>
            </a:extLst>
          </p:cNvPr>
          <p:cNvPicPr>
            <a:picLocks noChangeAspect="1"/>
          </p:cNvPicPr>
          <p:nvPr/>
        </p:nvPicPr>
        <p:blipFill>
          <a:blip r:embed="rId7"/>
          <a:stretch>
            <a:fillRect/>
          </a:stretch>
        </p:blipFill>
        <p:spPr>
          <a:xfrm>
            <a:off x="5887027" y="2364266"/>
            <a:ext cx="673624" cy="421482"/>
          </a:xfrm>
          <a:prstGeom prst="rect">
            <a:avLst/>
          </a:prstGeom>
        </p:spPr>
      </p:pic>
    </p:spTree>
    <p:extLst>
      <p:ext uri="{BB962C8B-B14F-4D97-AF65-F5344CB8AC3E}">
        <p14:creationId xmlns:p14="http://schemas.microsoft.com/office/powerpoint/2010/main" val="8646588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1B87317-7B9A-AF4C-5ED2-1928BAC0C89E}"/>
              </a:ext>
            </a:extLst>
          </p:cNvPr>
          <p:cNvSpPr>
            <a:spLocks noGrp="1"/>
          </p:cNvSpPr>
          <p:nvPr>
            <p:ph type="title"/>
          </p:nvPr>
        </p:nvSpPr>
        <p:spPr>
          <a:xfrm>
            <a:off x="838200" y="1192286"/>
            <a:ext cx="10515600" cy="353302"/>
          </a:xfrm>
        </p:spPr>
        <p:txBody>
          <a:bodyPr/>
          <a:lstStyle/>
          <a:p>
            <a:r>
              <a:rPr lang="nl-NL" sz="2800" dirty="0"/>
              <a:t>Visualisatie</a:t>
            </a:r>
            <a:endParaRPr lang="nl-NL" dirty="0"/>
          </a:p>
        </p:txBody>
      </p:sp>
      <p:sp>
        <p:nvSpPr>
          <p:cNvPr id="16" name="Slide Number Placeholder 15">
            <a:extLst>
              <a:ext uri="{FF2B5EF4-FFF2-40B4-BE49-F238E27FC236}">
                <a16:creationId xmlns:a16="http://schemas.microsoft.com/office/drawing/2014/main" id="{98F9D624-7A2D-4ACD-B786-69C41DA0220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5C23E-B827-4768-BA5A-6C803DA26227}" type="slidenum">
              <a:rPr kumimoji="0" lang="nl-NL"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NL"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ijdelijke aanduiding voor tekst 5">
            <a:extLst>
              <a:ext uri="{FF2B5EF4-FFF2-40B4-BE49-F238E27FC236}">
                <a16:creationId xmlns:a16="http://schemas.microsoft.com/office/drawing/2014/main" id="{69E4242B-47A1-28C7-8F67-946F3BCB55E1}"/>
              </a:ext>
            </a:extLst>
          </p:cNvPr>
          <p:cNvSpPr>
            <a:spLocks noGrp="1"/>
          </p:cNvSpPr>
          <p:nvPr>
            <p:ph type="body" idx="10"/>
          </p:nvPr>
        </p:nvSpPr>
        <p:spPr>
          <a:xfrm>
            <a:off x="839787" y="465508"/>
            <a:ext cx="5256213" cy="615553"/>
          </a:xfrm>
        </p:spPr>
        <p:txBody>
          <a:bodyPr/>
          <a:lstStyle/>
          <a:p>
            <a:r>
              <a:rPr lang="nl-NL" dirty="0"/>
              <a:t>Wat is dat nu zo’n managementsysteem?</a:t>
            </a:r>
          </a:p>
          <a:p>
            <a:endParaRPr lang="nl-NL" dirty="0"/>
          </a:p>
        </p:txBody>
      </p:sp>
      <p:grpSp>
        <p:nvGrpSpPr>
          <p:cNvPr id="48" name="Group 47">
            <a:extLst>
              <a:ext uri="{FF2B5EF4-FFF2-40B4-BE49-F238E27FC236}">
                <a16:creationId xmlns:a16="http://schemas.microsoft.com/office/drawing/2014/main" id="{8CD1F3A8-6788-4FAF-AE0E-F192A7ADCE20}"/>
              </a:ext>
            </a:extLst>
          </p:cNvPr>
          <p:cNvGrpSpPr/>
          <p:nvPr/>
        </p:nvGrpSpPr>
        <p:grpSpPr>
          <a:xfrm>
            <a:off x="4348810" y="6164990"/>
            <a:ext cx="1924044" cy="400752"/>
            <a:chOff x="3093448" y="5300661"/>
            <a:chExt cx="1924044" cy="400752"/>
          </a:xfrm>
        </p:grpSpPr>
        <p:sp>
          <p:nvSpPr>
            <p:cNvPr id="49" name="Rectangle 3">
              <a:extLst>
                <a:ext uri="{FF2B5EF4-FFF2-40B4-BE49-F238E27FC236}">
                  <a16:creationId xmlns:a16="http://schemas.microsoft.com/office/drawing/2014/main" id="{0899E9E5-4447-4259-AB70-9E018F3AF63F}"/>
                </a:ext>
              </a:extLst>
            </p:cNvPr>
            <p:cNvSpPr>
              <a:spLocks noChangeArrowheads="1"/>
            </p:cNvSpPr>
            <p:nvPr/>
          </p:nvSpPr>
          <p:spPr bwMode="auto">
            <a:xfrm>
              <a:off x="3093448" y="5300661"/>
              <a:ext cx="984244"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ea typeface="ＭＳ Ｐゴシック" pitchFamily="34" charset="-128"/>
                  <a:cs typeface="+mn-cs"/>
                </a:rPr>
                <a:t>output</a:t>
              </a:r>
            </a:p>
          </p:txBody>
        </p:sp>
        <p:sp>
          <p:nvSpPr>
            <p:cNvPr id="50" name="Line 7">
              <a:extLst>
                <a:ext uri="{FF2B5EF4-FFF2-40B4-BE49-F238E27FC236}">
                  <a16:creationId xmlns:a16="http://schemas.microsoft.com/office/drawing/2014/main" id="{4F00FCE2-AA04-4471-B99F-7688A489C4EB}"/>
                </a:ext>
              </a:extLst>
            </p:cNvPr>
            <p:cNvSpPr>
              <a:spLocks noChangeShapeType="1"/>
            </p:cNvSpPr>
            <p:nvPr/>
          </p:nvSpPr>
          <p:spPr bwMode="auto">
            <a:xfrm flipH="1">
              <a:off x="4077692" y="5501037"/>
              <a:ext cx="939800" cy="0"/>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grpSp>
      <p:grpSp>
        <p:nvGrpSpPr>
          <p:cNvPr id="51" name="Group 50">
            <a:extLst>
              <a:ext uri="{FF2B5EF4-FFF2-40B4-BE49-F238E27FC236}">
                <a16:creationId xmlns:a16="http://schemas.microsoft.com/office/drawing/2014/main" id="{09D43766-3385-4FC5-8158-8DCCFFF70D4D}"/>
              </a:ext>
            </a:extLst>
          </p:cNvPr>
          <p:cNvGrpSpPr/>
          <p:nvPr/>
        </p:nvGrpSpPr>
        <p:grpSpPr>
          <a:xfrm>
            <a:off x="4357594" y="2757424"/>
            <a:ext cx="1897004" cy="400752"/>
            <a:chOff x="3102232" y="1893095"/>
            <a:chExt cx="1897004" cy="400752"/>
          </a:xfrm>
        </p:grpSpPr>
        <p:sp>
          <p:nvSpPr>
            <p:cNvPr id="52" name="Rectangle 2">
              <a:extLst>
                <a:ext uri="{FF2B5EF4-FFF2-40B4-BE49-F238E27FC236}">
                  <a16:creationId xmlns:a16="http://schemas.microsoft.com/office/drawing/2014/main" id="{86704F7E-0158-4A76-BFBD-D6DF9BD9A678}"/>
                </a:ext>
              </a:extLst>
            </p:cNvPr>
            <p:cNvSpPr>
              <a:spLocks noChangeArrowheads="1"/>
            </p:cNvSpPr>
            <p:nvPr/>
          </p:nvSpPr>
          <p:spPr bwMode="auto">
            <a:xfrm>
              <a:off x="3102232" y="1893095"/>
              <a:ext cx="812723"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ea typeface="ＭＳ Ｐゴシック" pitchFamily="34" charset="-128"/>
                  <a:cs typeface="+mn-cs"/>
                </a:rPr>
                <a:t>input</a:t>
              </a:r>
            </a:p>
          </p:txBody>
        </p:sp>
        <p:sp>
          <p:nvSpPr>
            <p:cNvPr id="53" name="Line 10">
              <a:extLst>
                <a:ext uri="{FF2B5EF4-FFF2-40B4-BE49-F238E27FC236}">
                  <a16:creationId xmlns:a16="http://schemas.microsoft.com/office/drawing/2014/main" id="{8BF5CD51-6A3A-4D8B-9E42-9A4849B1D29F}"/>
                </a:ext>
              </a:extLst>
            </p:cNvPr>
            <p:cNvSpPr>
              <a:spLocks noChangeShapeType="1"/>
            </p:cNvSpPr>
            <p:nvPr/>
          </p:nvSpPr>
          <p:spPr bwMode="auto">
            <a:xfrm>
              <a:off x="4095948" y="2132856"/>
              <a:ext cx="903288" cy="0"/>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grpSp>
      <p:grpSp>
        <p:nvGrpSpPr>
          <p:cNvPr id="60" name="Group 59">
            <a:extLst>
              <a:ext uri="{FF2B5EF4-FFF2-40B4-BE49-F238E27FC236}">
                <a16:creationId xmlns:a16="http://schemas.microsoft.com/office/drawing/2014/main" id="{763DEFCD-FF00-49CA-AE2A-D91EE0E29E70}"/>
              </a:ext>
            </a:extLst>
          </p:cNvPr>
          <p:cNvGrpSpPr>
            <a:grpSpLocks/>
          </p:cNvGrpSpPr>
          <p:nvPr/>
        </p:nvGrpSpPr>
        <p:grpSpPr bwMode="auto">
          <a:xfrm>
            <a:off x="2385365" y="2861677"/>
            <a:ext cx="1801328" cy="708571"/>
            <a:chOff x="1013310" y="1556792"/>
            <a:chExt cx="1801328" cy="708571"/>
          </a:xfrm>
        </p:grpSpPr>
        <p:sp>
          <p:nvSpPr>
            <p:cNvPr id="61" name="Line 26">
              <a:extLst>
                <a:ext uri="{FF2B5EF4-FFF2-40B4-BE49-F238E27FC236}">
                  <a16:creationId xmlns:a16="http://schemas.microsoft.com/office/drawing/2014/main" id="{58CC1EE9-0237-4F4E-AE27-09E099E8786A}"/>
                </a:ext>
              </a:extLst>
            </p:cNvPr>
            <p:cNvSpPr>
              <a:spLocks noChangeShapeType="1"/>
            </p:cNvSpPr>
            <p:nvPr/>
          </p:nvSpPr>
          <p:spPr bwMode="auto">
            <a:xfrm flipV="1">
              <a:off x="1939925" y="1643063"/>
              <a:ext cx="874713" cy="622300"/>
            </a:xfrm>
            <a:prstGeom prst="line">
              <a:avLst/>
            </a:prstGeom>
            <a:noFill/>
            <a:ln w="28575">
              <a:solidFill>
                <a:srgbClr val="00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sp>
          <p:nvSpPr>
            <p:cNvPr id="62" name="Text Box 27">
              <a:extLst>
                <a:ext uri="{FF2B5EF4-FFF2-40B4-BE49-F238E27FC236}">
                  <a16:creationId xmlns:a16="http://schemas.microsoft.com/office/drawing/2014/main" id="{1A616539-B2F2-4E63-A1FA-F6AB85D82CC8}"/>
                </a:ext>
              </a:extLst>
            </p:cNvPr>
            <p:cNvSpPr txBox="1">
              <a:spLocks noChangeArrowheads="1"/>
            </p:cNvSpPr>
            <p:nvPr/>
          </p:nvSpPr>
          <p:spPr bwMode="auto">
            <a:xfrm>
              <a:off x="1013310" y="1556792"/>
              <a:ext cx="11294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Arial" charset="0"/>
                  <a:ea typeface="ＭＳ Ｐゴシック" pitchFamily="34" charset="-128"/>
                  <a:cs typeface="+mn-cs"/>
                </a:rPr>
                <a:t>Wensen/</a:t>
              </a:r>
              <a:br>
                <a:rPr kumimoji="0" lang="nl-NL" sz="1800" b="1" i="0" u="none" strike="noStrike" kern="0" cap="none" spc="0" normalizeH="0" baseline="0" noProof="0" dirty="0">
                  <a:ln>
                    <a:noFill/>
                  </a:ln>
                  <a:solidFill>
                    <a:srgbClr val="000000"/>
                  </a:solidFill>
                  <a:effectLst/>
                  <a:uLnTx/>
                  <a:uFillTx/>
                  <a:latin typeface="Arial" charset="0"/>
                  <a:ea typeface="ＭＳ Ｐゴシック" pitchFamily="34" charset="-128"/>
                  <a:cs typeface="+mn-cs"/>
                </a:rPr>
              </a:br>
              <a:r>
                <a:rPr kumimoji="0" lang="nl-NL" sz="1800" b="1" i="0" u="none" strike="noStrike" kern="0" cap="none" spc="0" normalizeH="0" baseline="0" noProof="0" dirty="0">
                  <a:ln>
                    <a:noFill/>
                  </a:ln>
                  <a:solidFill>
                    <a:srgbClr val="000000"/>
                  </a:solidFill>
                  <a:effectLst/>
                  <a:uLnTx/>
                  <a:uFillTx/>
                  <a:latin typeface="Arial" charset="0"/>
                  <a:ea typeface="ＭＳ Ｐゴシック" pitchFamily="34" charset="-128"/>
                  <a:cs typeface="+mn-cs"/>
                </a:rPr>
                <a:t>eisen</a:t>
              </a:r>
            </a:p>
          </p:txBody>
        </p:sp>
      </p:grpSp>
      <p:grpSp>
        <p:nvGrpSpPr>
          <p:cNvPr id="63" name="Group 62">
            <a:extLst>
              <a:ext uri="{FF2B5EF4-FFF2-40B4-BE49-F238E27FC236}">
                <a16:creationId xmlns:a16="http://schemas.microsoft.com/office/drawing/2014/main" id="{DF136C9F-8A5C-4F73-B288-2FCD23C1DBAE}"/>
              </a:ext>
            </a:extLst>
          </p:cNvPr>
          <p:cNvGrpSpPr>
            <a:grpSpLocks/>
          </p:cNvGrpSpPr>
          <p:nvPr/>
        </p:nvGrpSpPr>
        <p:grpSpPr bwMode="auto">
          <a:xfrm>
            <a:off x="2366613" y="5369655"/>
            <a:ext cx="2020589" cy="943194"/>
            <a:chOff x="1111250" y="4505325"/>
            <a:chExt cx="2020589" cy="943194"/>
          </a:xfrm>
        </p:grpSpPr>
        <p:sp>
          <p:nvSpPr>
            <p:cNvPr id="64" name="Line 25">
              <a:extLst>
                <a:ext uri="{FF2B5EF4-FFF2-40B4-BE49-F238E27FC236}">
                  <a16:creationId xmlns:a16="http://schemas.microsoft.com/office/drawing/2014/main" id="{00D9568E-0B58-47E1-A21F-B0B04A44534D}"/>
                </a:ext>
              </a:extLst>
            </p:cNvPr>
            <p:cNvSpPr>
              <a:spLocks noChangeShapeType="1"/>
            </p:cNvSpPr>
            <p:nvPr/>
          </p:nvSpPr>
          <p:spPr bwMode="auto">
            <a:xfrm>
              <a:off x="2392064" y="4505325"/>
              <a:ext cx="739775" cy="931863"/>
            </a:xfrm>
            <a:prstGeom prst="line">
              <a:avLst/>
            </a:prstGeom>
            <a:noFill/>
            <a:ln w="28575">
              <a:solidFill>
                <a:srgbClr val="00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sp>
          <p:nvSpPr>
            <p:cNvPr id="65" name="Text Box 28">
              <a:extLst>
                <a:ext uri="{FF2B5EF4-FFF2-40B4-BE49-F238E27FC236}">
                  <a16:creationId xmlns:a16="http://schemas.microsoft.com/office/drawing/2014/main" id="{13B0B1E3-C351-4D3D-A835-E2763BE5F748}"/>
                </a:ext>
              </a:extLst>
            </p:cNvPr>
            <p:cNvSpPr txBox="1">
              <a:spLocks noChangeArrowheads="1"/>
            </p:cNvSpPr>
            <p:nvPr/>
          </p:nvSpPr>
          <p:spPr bwMode="auto">
            <a:xfrm>
              <a:off x="1111250" y="4802188"/>
              <a:ext cx="19159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Arial" charset="0"/>
                  <a:ea typeface="ＭＳ Ｐゴシック" pitchFamily="34" charset="-128"/>
                  <a:cs typeface="+mn-cs"/>
                </a:rPr>
                <a:t>Feedback/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Arial" charset="0"/>
                  <a:ea typeface="ＭＳ Ｐゴシック" pitchFamily="34" charset="-128"/>
                  <a:cs typeface="+mn-cs"/>
                </a:rPr>
                <a:t>verantwoording</a:t>
              </a:r>
            </a:p>
          </p:txBody>
        </p:sp>
      </p:grpSp>
      <p:grpSp>
        <p:nvGrpSpPr>
          <p:cNvPr id="10" name="Groep 9">
            <a:extLst>
              <a:ext uri="{FF2B5EF4-FFF2-40B4-BE49-F238E27FC236}">
                <a16:creationId xmlns:a16="http://schemas.microsoft.com/office/drawing/2014/main" id="{340F773C-2766-6822-FF0A-4AD38996F89A}"/>
              </a:ext>
            </a:extLst>
          </p:cNvPr>
          <p:cNvGrpSpPr/>
          <p:nvPr/>
        </p:nvGrpSpPr>
        <p:grpSpPr>
          <a:xfrm>
            <a:off x="6377747" y="1966947"/>
            <a:ext cx="1852613" cy="4699260"/>
            <a:chOff x="6377747" y="1966947"/>
            <a:chExt cx="1852613" cy="4699260"/>
          </a:xfrm>
        </p:grpSpPr>
        <p:sp>
          <p:nvSpPr>
            <p:cNvPr id="54" name="Rectangle 12">
              <a:extLst>
                <a:ext uri="{FF2B5EF4-FFF2-40B4-BE49-F238E27FC236}">
                  <a16:creationId xmlns:a16="http://schemas.microsoft.com/office/drawing/2014/main" id="{353BACF4-78C4-4C05-AB97-4D1D47DC1F91}"/>
                </a:ext>
              </a:extLst>
            </p:cNvPr>
            <p:cNvSpPr>
              <a:spLocks noChangeArrowheads="1"/>
            </p:cNvSpPr>
            <p:nvPr/>
          </p:nvSpPr>
          <p:spPr bwMode="auto">
            <a:xfrm>
              <a:off x="6377747" y="1966947"/>
              <a:ext cx="1852613" cy="4699260"/>
            </a:xfrm>
            <a:prstGeom prst="rect">
              <a:avLst/>
            </a:prstGeom>
            <a:solidFill>
              <a:srgbClr val="99FF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endParaRPr>
            </a:p>
          </p:txBody>
        </p:sp>
        <p:sp>
          <p:nvSpPr>
            <p:cNvPr id="55" name="Rectangle 9">
              <a:extLst>
                <a:ext uri="{FF2B5EF4-FFF2-40B4-BE49-F238E27FC236}">
                  <a16:creationId xmlns:a16="http://schemas.microsoft.com/office/drawing/2014/main" id="{1438036E-B27A-4316-B255-2D4DC0C909A9}"/>
                </a:ext>
              </a:extLst>
            </p:cNvPr>
            <p:cNvSpPr>
              <a:spLocks noChangeArrowheads="1"/>
            </p:cNvSpPr>
            <p:nvPr/>
          </p:nvSpPr>
          <p:spPr bwMode="auto">
            <a:xfrm>
              <a:off x="6464954" y="2818542"/>
              <a:ext cx="173765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Beleid</a:t>
              </a:r>
              <a: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t> en</a:t>
              </a:r>
              <a:b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b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doelstellingen</a:t>
              </a:r>
              <a:endPar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sp>
          <p:nvSpPr>
            <p:cNvPr id="56" name="Rectangle 21">
              <a:extLst>
                <a:ext uri="{FF2B5EF4-FFF2-40B4-BE49-F238E27FC236}">
                  <a16:creationId xmlns:a16="http://schemas.microsoft.com/office/drawing/2014/main" id="{1201C146-037D-426E-941B-919E8348B85D}"/>
                </a:ext>
              </a:extLst>
            </p:cNvPr>
            <p:cNvSpPr>
              <a:spLocks noChangeArrowheads="1"/>
            </p:cNvSpPr>
            <p:nvPr/>
          </p:nvSpPr>
          <p:spPr bwMode="auto">
            <a:xfrm>
              <a:off x="6522202" y="2177656"/>
              <a:ext cx="1508426" cy="4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t>Management-</a:t>
              </a:r>
              <a:b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br>
              <a:r>
                <a:rPr kumimoji="0" lang="en-US" sz="16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systeem</a:t>
              </a:r>
              <a:endPar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grpSp>
          <p:nvGrpSpPr>
            <p:cNvPr id="66" name="Group 65">
              <a:extLst>
                <a:ext uri="{FF2B5EF4-FFF2-40B4-BE49-F238E27FC236}">
                  <a16:creationId xmlns:a16="http://schemas.microsoft.com/office/drawing/2014/main" id="{C62EDBF1-F017-4791-9758-B87835928C19}"/>
                </a:ext>
              </a:extLst>
            </p:cNvPr>
            <p:cNvGrpSpPr/>
            <p:nvPr/>
          </p:nvGrpSpPr>
          <p:grpSpPr>
            <a:xfrm>
              <a:off x="6421087" y="3896411"/>
              <a:ext cx="1701372" cy="1604672"/>
              <a:chOff x="5165725" y="3032082"/>
              <a:chExt cx="1701372" cy="1604672"/>
            </a:xfrm>
          </p:grpSpPr>
          <p:sp>
            <p:nvSpPr>
              <p:cNvPr id="67" name="Arc 17">
                <a:extLst>
                  <a:ext uri="{FF2B5EF4-FFF2-40B4-BE49-F238E27FC236}">
                    <a16:creationId xmlns:a16="http://schemas.microsoft.com/office/drawing/2014/main" id="{F505AB0B-23EF-4FAB-B3FF-4DE6E0F22AD0}"/>
                  </a:ext>
                </a:extLst>
              </p:cNvPr>
              <p:cNvSpPr>
                <a:spLocks/>
              </p:cNvSpPr>
              <p:nvPr/>
            </p:nvSpPr>
            <p:spPr bwMode="auto">
              <a:xfrm>
                <a:off x="5423605" y="3206750"/>
                <a:ext cx="597448" cy="582613"/>
              </a:xfrm>
              <a:custGeom>
                <a:avLst/>
                <a:gdLst>
                  <a:gd name="T0" fmla="*/ 0 w 20991"/>
                  <a:gd name="T1" fmla="*/ 2147483647 h 20239"/>
                  <a:gd name="T2" fmla="*/ 2147483647 w 20991"/>
                  <a:gd name="T3" fmla="*/ 0 h 20239"/>
                  <a:gd name="T4" fmla="*/ 2147483647 w 20991"/>
                  <a:gd name="T5" fmla="*/ 2147483647 h 20239"/>
                  <a:gd name="T6" fmla="*/ 0 60000 65536"/>
                  <a:gd name="T7" fmla="*/ 0 60000 65536"/>
                  <a:gd name="T8" fmla="*/ 0 60000 65536"/>
                </a:gdLst>
                <a:ahLst/>
                <a:cxnLst>
                  <a:cxn ang="T6">
                    <a:pos x="T0" y="T1"/>
                  </a:cxn>
                  <a:cxn ang="T7">
                    <a:pos x="T2" y="T3"/>
                  </a:cxn>
                  <a:cxn ang="T8">
                    <a:pos x="T4" y="T5"/>
                  </a:cxn>
                </a:cxnLst>
                <a:rect l="0" t="0" r="r" b="b"/>
                <a:pathLst>
                  <a:path w="20991" h="20239" fill="none" extrusionOk="0">
                    <a:moveTo>
                      <a:pt x="-1" y="15146"/>
                    </a:moveTo>
                    <a:cubicBezTo>
                      <a:pt x="1690" y="8179"/>
                      <a:pt x="6727" y="2504"/>
                      <a:pt x="13445" y="-1"/>
                    </a:cubicBezTo>
                  </a:path>
                  <a:path w="20991" h="20239" stroke="0" extrusionOk="0">
                    <a:moveTo>
                      <a:pt x="-1" y="15146"/>
                    </a:moveTo>
                    <a:cubicBezTo>
                      <a:pt x="1690" y="8179"/>
                      <a:pt x="6727" y="2504"/>
                      <a:pt x="13445" y="-1"/>
                    </a:cubicBezTo>
                    <a:lnTo>
                      <a:pt x="20991" y="20239"/>
                    </a:lnTo>
                    <a:lnTo>
                      <a:pt x="-1" y="15146"/>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grpSp>
            <p:nvGrpSpPr>
              <p:cNvPr id="68" name="Group 67">
                <a:extLst>
                  <a:ext uri="{FF2B5EF4-FFF2-40B4-BE49-F238E27FC236}">
                    <a16:creationId xmlns:a16="http://schemas.microsoft.com/office/drawing/2014/main" id="{D1FFBCA1-BC46-4011-B091-65823FB8761B}"/>
                  </a:ext>
                </a:extLst>
              </p:cNvPr>
              <p:cNvGrpSpPr/>
              <p:nvPr/>
            </p:nvGrpSpPr>
            <p:grpSpPr>
              <a:xfrm>
                <a:off x="5165725" y="3032082"/>
                <a:ext cx="1701372" cy="1604672"/>
                <a:chOff x="5165725" y="2998788"/>
                <a:chExt cx="1701372" cy="1604672"/>
              </a:xfrm>
            </p:grpSpPr>
            <p:sp>
              <p:nvSpPr>
                <p:cNvPr id="69" name="Rectangle 13">
                  <a:extLst>
                    <a:ext uri="{FF2B5EF4-FFF2-40B4-BE49-F238E27FC236}">
                      <a16:creationId xmlns:a16="http://schemas.microsoft.com/office/drawing/2014/main" id="{B377564A-658D-43F1-BE71-1B25CA765DB6}"/>
                    </a:ext>
                  </a:extLst>
                </p:cNvPr>
                <p:cNvSpPr>
                  <a:spLocks noChangeArrowheads="1"/>
                </p:cNvSpPr>
                <p:nvPr/>
              </p:nvSpPr>
              <p:spPr bwMode="auto">
                <a:xfrm>
                  <a:off x="5775988" y="2998788"/>
                  <a:ext cx="54662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Plan</a:t>
                  </a:r>
                </a:p>
              </p:txBody>
            </p:sp>
            <p:sp>
              <p:nvSpPr>
                <p:cNvPr id="70" name="Rectangle 14">
                  <a:extLst>
                    <a:ext uri="{FF2B5EF4-FFF2-40B4-BE49-F238E27FC236}">
                      <a16:creationId xmlns:a16="http://schemas.microsoft.com/office/drawing/2014/main" id="{563A8467-81CE-4A68-8707-44DF3266845A}"/>
                    </a:ext>
                  </a:extLst>
                </p:cNvPr>
                <p:cNvSpPr>
                  <a:spLocks noChangeArrowheads="1"/>
                </p:cNvSpPr>
                <p:nvPr/>
              </p:nvSpPr>
              <p:spPr bwMode="auto">
                <a:xfrm>
                  <a:off x="5165725" y="3559175"/>
                  <a:ext cx="46166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rPr>
                    <a:t>Act</a:t>
                  </a:r>
                </a:p>
              </p:txBody>
            </p:sp>
            <p:sp>
              <p:nvSpPr>
                <p:cNvPr id="71" name="Rectangle 15">
                  <a:extLst>
                    <a:ext uri="{FF2B5EF4-FFF2-40B4-BE49-F238E27FC236}">
                      <a16:creationId xmlns:a16="http://schemas.microsoft.com/office/drawing/2014/main" id="{2A118E62-3355-41FC-A295-F3A2BC5BD915}"/>
                    </a:ext>
                  </a:extLst>
                </p:cNvPr>
                <p:cNvSpPr>
                  <a:spLocks noChangeArrowheads="1"/>
                </p:cNvSpPr>
                <p:nvPr/>
              </p:nvSpPr>
              <p:spPr bwMode="auto">
                <a:xfrm>
                  <a:off x="6453522" y="3559175"/>
                  <a:ext cx="41357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Do</a:t>
                  </a:r>
                </a:p>
              </p:txBody>
            </p:sp>
            <p:sp>
              <p:nvSpPr>
                <p:cNvPr id="72" name="Rectangle 16">
                  <a:extLst>
                    <a:ext uri="{FF2B5EF4-FFF2-40B4-BE49-F238E27FC236}">
                      <a16:creationId xmlns:a16="http://schemas.microsoft.com/office/drawing/2014/main" id="{099CD72B-7545-4183-B42C-178E6BB24D1F}"/>
                    </a:ext>
                  </a:extLst>
                </p:cNvPr>
                <p:cNvSpPr>
                  <a:spLocks noChangeArrowheads="1"/>
                </p:cNvSpPr>
                <p:nvPr/>
              </p:nvSpPr>
              <p:spPr bwMode="auto">
                <a:xfrm>
                  <a:off x="5781786" y="4305300"/>
                  <a:ext cx="697307"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Check</a:t>
                  </a:r>
                </a:p>
              </p:txBody>
            </p:sp>
            <p:sp>
              <p:nvSpPr>
                <p:cNvPr id="73" name="Arc 18">
                  <a:extLst>
                    <a:ext uri="{FF2B5EF4-FFF2-40B4-BE49-F238E27FC236}">
                      <a16:creationId xmlns:a16="http://schemas.microsoft.com/office/drawing/2014/main" id="{E4E2DEC0-9E86-42DE-A63C-0065FA4476E7}"/>
                    </a:ext>
                  </a:extLst>
                </p:cNvPr>
                <p:cNvSpPr>
                  <a:spLocks/>
                </p:cNvSpPr>
                <p:nvPr/>
              </p:nvSpPr>
              <p:spPr bwMode="auto">
                <a:xfrm>
                  <a:off x="6186033" y="3198813"/>
                  <a:ext cx="515760" cy="603250"/>
                </a:xfrm>
                <a:custGeom>
                  <a:avLst/>
                  <a:gdLst>
                    <a:gd name="T0" fmla="*/ 2147483647 w 20692"/>
                    <a:gd name="T1" fmla="*/ 0 h 20375"/>
                    <a:gd name="T2" fmla="*/ 2147483647 w 20692"/>
                    <a:gd name="T3" fmla="*/ 2147483647 h 20375"/>
                    <a:gd name="T4" fmla="*/ 0 w 20692"/>
                    <a:gd name="T5" fmla="*/ 2147483647 h 20375"/>
                    <a:gd name="T6" fmla="*/ 0 60000 65536"/>
                    <a:gd name="T7" fmla="*/ 0 60000 65536"/>
                    <a:gd name="T8" fmla="*/ 0 60000 65536"/>
                  </a:gdLst>
                  <a:ahLst/>
                  <a:cxnLst>
                    <a:cxn ang="T6">
                      <a:pos x="T0" y="T1"/>
                    </a:cxn>
                    <a:cxn ang="T7">
                      <a:pos x="T2" y="T3"/>
                    </a:cxn>
                    <a:cxn ang="T8">
                      <a:pos x="T4" y="T5"/>
                    </a:cxn>
                  </a:cxnLst>
                  <a:rect l="0" t="0" r="r" b="b"/>
                  <a:pathLst>
                    <a:path w="20692" h="20375" fill="none" extrusionOk="0">
                      <a:moveTo>
                        <a:pt x="7171" y="0"/>
                      </a:moveTo>
                      <a:cubicBezTo>
                        <a:pt x="13685" y="2293"/>
                        <a:pt x="18710" y="7562"/>
                        <a:pt x="20691" y="14178"/>
                      </a:cubicBezTo>
                    </a:path>
                    <a:path w="20692" h="20375" stroke="0" extrusionOk="0">
                      <a:moveTo>
                        <a:pt x="7171" y="0"/>
                      </a:moveTo>
                      <a:cubicBezTo>
                        <a:pt x="13685" y="2293"/>
                        <a:pt x="18710" y="7562"/>
                        <a:pt x="20691" y="14178"/>
                      </a:cubicBezTo>
                      <a:lnTo>
                        <a:pt x="0" y="20375"/>
                      </a:lnTo>
                      <a:lnTo>
                        <a:pt x="7171" y="0"/>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4" name="Arc 19">
                  <a:extLst>
                    <a:ext uri="{FF2B5EF4-FFF2-40B4-BE49-F238E27FC236}">
                      <a16:creationId xmlns:a16="http://schemas.microsoft.com/office/drawing/2014/main" id="{441E1A33-E7D0-40AF-98D8-AE6C0819F277}"/>
                    </a:ext>
                  </a:extLst>
                </p:cNvPr>
                <p:cNvSpPr>
                  <a:spLocks/>
                </p:cNvSpPr>
                <p:nvPr/>
              </p:nvSpPr>
              <p:spPr bwMode="auto">
                <a:xfrm>
                  <a:off x="6089928" y="3870325"/>
                  <a:ext cx="613465" cy="541338"/>
                </a:xfrm>
                <a:custGeom>
                  <a:avLst/>
                  <a:gdLst>
                    <a:gd name="T0" fmla="*/ 2147483647 w 21548"/>
                    <a:gd name="T1" fmla="*/ 2147483647 h 18848"/>
                    <a:gd name="T2" fmla="*/ 2147483647 w 21548"/>
                    <a:gd name="T3" fmla="*/ 2147483647 h 18848"/>
                    <a:gd name="T4" fmla="*/ 0 w 21548"/>
                    <a:gd name="T5" fmla="*/ 0 h 18848"/>
                    <a:gd name="T6" fmla="*/ 0 60000 65536"/>
                    <a:gd name="T7" fmla="*/ 0 60000 65536"/>
                    <a:gd name="T8" fmla="*/ 0 60000 65536"/>
                  </a:gdLst>
                  <a:ahLst/>
                  <a:cxnLst>
                    <a:cxn ang="T6">
                      <a:pos x="T0" y="T1"/>
                    </a:cxn>
                    <a:cxn ang="T7">
                      <a:pos x="T2" y="T3"/>
                    </a:cxn>
                    <a:cxn ang="T8">
                      <a:pos x="T4" y="T5"/>
                    </a:cxn>
                  </a:cxnLst>
                  <a:rect l="0" t="0" r="r" b="b"/>
                  <a:pathLst>
                    <a:path w="21548" h="18848" fill="none" extrusionOk="0">
                      <a:moveTo>
                        <a:pt x="21548" y="1491"/>
                      </a:moveTo>
                      <a:cubicBezTo>
                        <a:pt x="21045" y="8761"/>
                        <a:pt x="16910" y="15287"/>
                        <a:pt x="10550" y="18847"/>
                      </a:cubicBezTo>
                    </a:path>
                    <a:path w="21548" h="18848" stroke="0" extrusionOk="0">
                      <a:moveTo>
                        <a:pt x="21548" y="1491"/>
                      </a:moveTo>
                      <a:cubicBezTo>
                        <a:pt x="21045" y="8761"/>
                        <a:pt x="16910" y="15287"/>
                        <a:pt x="10550" y="18847"/>
                      </a:cubicBezTo>
                      <a:lnTo>
                        <a:pt x="0" y="0"/>
                      </a:lnTo>
                      <a:lnTo>
                        <a:pt x="21548" y="1491"/>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5" name="Arc 20">
                  <a:extLst>
                    <a:ext uri="{FF2B5EF4-FFF2-40B4-BE49-F238E27FC236}">
                      <a16:creationId xmlns:a16="http://schemas.microsoft.com/office/drawing/2014/main" id="{5C43B6BA-19A7-4754-9D63-32A5D130A28A}"/>
                    </a:ext>
                  </a:extLst>
                </p:cNvPr>
                <p:cNvSpPr>
                  <a:spLocks/>
                </p:cNvSpPr>
                <p:nvPr/>
              </p:nvSpPr>
              <p:spPr bwMode="auto">
                <a:xfrm>
                  <a:off x="5436419" y="3806825"/>
                  <a:ext cx="624678" cy="546100"/>
                </a:xfrm>
                <a:custGeom>
                  <a:avLst/>
                  <a:gdLst>
                    <a:gd name="T0" fmla="*/ 2147483647 w 21590"/>
                    <a:gd name="T1" fmla="*/ 2147483647 h 19311"/>
                    <a:gd name="T2" fmla="*/ 0 w 21590"/>
                    <a:gd name="T3" fmla="*/ 2147483647 h 19311"/>
                    <a:gd name="T4" fmla="*/ 2147483647 w 21590"/>
                    <a:gd name="T5" fmla="*/ 0 h 19311"/>
                    <a:gd name="T6" fmla="*/ 0 60000 65536"/>
                    <a:gd name="T7" fmla="*/ 0 60000 65536"/>
                    <a:gd name="T8" fmla="*/ 0 60000 65536"/>
                  </a:gdLst>
                  <a:ahLst/>
                  <a:cxnLst>
                    <a:cxn ang="T6">
                      <a:pos x="T0" y="T1"/>
                    </a:cxn>
                    <a:cxn ang="T7">
                      <a:pos x="T2" y="T3"/>
                    </a:cxn>
                    <a:cxn ang="T8">
                      <a:pos x="T4" y="T5"/>
                    </a:cxn>
                  </a:cxnLst>
                  <a:rect l="0" t="0" r="r" b="b"/>
                  <a:pathLst>
                    <a:path w="21590" h="19311" fill="none" extrusionOk="0">
                      <a:moveTo>
                        <a:pt x="11912" y="19310"/>
                      </a:moveTo>
                      <a:cubicBezTo>
                        <a:pt x="4810" y="15751"/>
                        <a:pt x="235" y="8581"/>
                        <a:pt x="-1" y="642"/>
                      </a:cubicBezTo>
                    </a:path>
                    <a:path w="21590" h="19311" stroke="0" extrusionOk="0">
                      <a:moveTo>
                        <a:pt x="11912" y="19310"/>
                      </a:moveTo>
                      <a:cubicBezTo>
                        <a:pt x="4810" y="15751"/>
                        <a:pt x="235" y="8581"/>
                        <a:pt x="-1" y="642"/>
                      </a:cubicBezTo>
                      <a:lnTo>
                        <a:pt x="21590" y="0"/>
                      </a:lnTo>
                      <a:lnTo>
                        <a:pt x="11912" y="19310"/>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grpSp>
        </p:grpSp>
        <p:sp>
          <p:nvSpPr>
            <p:cNvPr id="76" name="Line 5">
              <a:extLst>
                <a:ext uri="{FF2B5EF4-FFF2-40B4-BE49-F238E27FC236}">
                  <a16:creationId xmlns:a16="http://schemas.microsoft.com/office/drawing/2014/main" id="{71C93178-D2D5-4915-863E-C4B752B6328C}"/>
                </a:ext>
              </a:extLst>
            </p:cNvPr>
            <p:cNvSpPr>
              <a:spLocks noChangeShapeType="1"/>
            </p:cNvSpPr>
            <p:nvPr/>
          </p:nvSpPr>
          <p:spPr bwMode="auto">
            <a:xfrm>
              <a:off x="7316459" y="3501241"/>
              <a:ext cx="5359" cy="495013"/>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7" name="Line 6">
              <a:extLst>
                <a:ext uri="{FF2B5EF4-FFF2-40B4-BE49-F238E27FC236}">
                  <a16:creationId xmlns:a16="http://schemas.microsoft.com/office/drawing/2014/main" id="{26D34057-1D23-424F-AE40-4074CBBA5735}"/>
                </a:ext>
              </a:extLst>
            </p:cNvPr>
            <p:cNvSpPr>
              <a:spLocks noChangeShapeType="1"/>
            </p:cNvSpPr>
            <p:nvPr/>
          </p:nvSpPr>
          <p:spPr bwMode="auto">
            <a:xfrm>
              <a:off x="7333781" y="5529993"/>
              <a:ext cx="0" cy="605278"/>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8" name="Rectangle 4">
              <a:extLst>
                <a:ext uri="{FF2B5EF4-FFF2-40B4-BE49-F238E27FC236}">
                  <a16:creationId xmlns:a16="http://schemas.microsoft.com/office/drawing/2014/main" id="{D0EAEDA6-24F5-473A-A614-746A90B223D3}"/>
                </a:ext>
              </a:extLst>
            </p:cNvPr>
            <p:cNvSpPr>
              <a:spLocks noChangeArrowheads="1"/>
            </p:cNvSpPr>
            <p:nvPr/>
          </p:nvSpPr>
          <p:spPr bwMode="auto">
            <a:xfrm>
              <a:off x="6628459" y="6164990"/>
              <a:ext cx="1288814"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Prestaties</a:t>
              </a:r>
              <a:endPar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grpSp>
      <p:sp>
        <p:nvSpPr>
          <p:cNvPr id="79" name="Text Box 29">
            <a:extLst>
              <a:ext uri="{FF2B5EF4-FFF2-40B4-BE49-F238E27FC236}">
                <a16:creationId xmlns:a16="http://schemas.microsoft.com/office/drawing/2014/main" id="{C80837CF-DE98-455A-9E2D-06A2B97C8DC0}"/>
              </a:ext>
            </a:extLst>
          </p:cNvPr>
          <p:cNvSpPr txBox="1">
            <a:spLocks noChangeArrowheads="1"/>
          </p:cNvSpPr>
          <p:nvPr/>
        </p:nvSpPr>
        <p:spPr bwMode="auto">
          <a:xfrm>
            <a:off x="8378475" y="3573249"/>
            <a:ext cx="131478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9001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14001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45001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27001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22000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50001</a:t>
            </a:r>
            <a:endParaRPr kumimoji="0" lang="nl-NL" sz="1600" b="1" i="0" u="none" strike="noStrike" kern="1200" cap="none" spc="0" normalizeH="0" baseline="0" noProof="0" dirty="0">
              <a:ln>
                <a:noFill/>
              </a:ln>
              <a:solidFill>
                <a:srgbClr val="0082AC"/>
              </a:solidFill>
              <a:effectLst/>
              <a:uLnTx/>
              <a:uFillTx/>
              <a:latin typeface="Arial"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Certificaten</a:t>
            </a:r>
          </a:p>
        </p:txBody>
      </p:sp>
      <p:sp>
        <p:nvSpPr>
          <p:cNvPr id="80" name="Cloud 79">
            <a:extLst>
              <a:ext uri="{FF2B5EF4-FFF2-40B4-BE49-F238E27FC236}">
                <a16:creationId xmlns:a16="http://schemas.microsoft.com/office/drawing/2014/main" id="{19CE0CCB-5D18-45FA-A4A5-CFB37E85133F}"/>
              </a:ext>
            </a:extLst>
          </p:cNvPr>
          <p:cNvSpPr/>
          <p:nvPr/>
        </p:nvSpPr>
        <p:spPr>
          <a:xfrm>
            <a:off x="836613" y="1810729"/>
            <a:ext cx="2582440" cy="944612"/>
          </a:xfrm>
          <a:prstGeom prst="cloud">
            <a:avLst/>
          </a:prstGeom>
          <a:gradFill rotWithShape="1">
            <a:gsLst>
              <a:gs pos="0">
                <a:srgbClr val="9C9C9C">
                  <a:tint val="100000"/>
                  <a:shade val="100000"/>
                  <a:satMod val="130000"/>
                </a:srgbClr>
              </a:gs>
              <a:gs pos="100000">
                <a:srgbClr val="9C9C9C">
                  <a:tint val="50000"/>
                  <a:shade val="100000"/>
                  <a:satMod val="350000"/>
                </a:srgbClr>
              </a:gs>
            </a:gsLst>
            <a:lin ang="16200000" scaled="0"/>
          </a:gradFill>
          <a:ln w="9525" cap="flat" cmpd="sng" algn="ctr">
            <a:solidFill>
              <a:srgbClr val="9C9C9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3600" b="0" i="0" u="none" strike="noStrike" kern="0" cap="none" spc="0" normalizeH="0" baseline="-25000" noProof="0" dirty="0">
                <a:ln>
                  <a:noFill/>
                </a:ln>
                <a:solidFill>
                  <a:srgbClr val="000000"/>
                </a:solidFill>
                <a:effectLst/>
                <a:uLnTx/>
                <a:uFillTx/>
                <a:latin typeface="Arial"/>
                <a:ea typeface="+mn-ea"/>
                <a:cs typeface="+mn-cs"/>
              </a:rPr>
              <a:t>Context</a:t>
            </a:r>
          </a:p>
        </p:txBody>
      </p:sp>
      <p:grpSp>
        <p:nvGrpSpPr>
          <p:cNvPr id="5" name="Groep 4">
            <a:extLst>
              <a:ext uri="{FF2B5EF4-FFF2-40B4-BE49-F238E27FC236}">
                <a16:creationId xmlns:a16="http://schemas.microsoft.com/office/drawing/2014/main" id="{CCC6E586-7ED3-63D7-F945-A10FC1F28F9E}"/>
              </a:ext>
            </a:extLst>
          </p:cNvPr>
          <p:cNvGrpSpPr/>
          <p:nvPr/>
        </p:nvGrpSpPr>
        <p:grpSpPr>
          <a:xfrm>
            <a:off x="1528884" y="3645959"/>
            <a:ext cx="1750287" cy="1782047"/>
            <a:chOff x="572610" y="3225793"/>
            <a:chExt cx="1750287" cy="1782047"/>
          </a:xfrm>
        </p:grpSpPr>
        <p:sp>
          <p:nvSpPr>
            <p:cNvPr id="59" name="Text Box 24">
              <a:extLst>
                <a:ext uri="{FF2B5EF4-FFF2-40B4-BE49-F238E27FC236}">
                  <a16:creationId xmlns:a16="http://schemas.microsoft.com/office/drawing/2014/main" id="{2B73D3D5-DCAB-4EA7-8537-AAA5C895C304}"/>
                </a:ext>
              </a:extLst>
            </p:cNvPr>
            <p:cNvSpPr txBox="1">
              <a:spLocks noChangeArrowheads="1"/>
            </p:cNvSpPr>
            <p:nvPr/>
          </p:nvSpPr>
          <p:spPr bwMode="auto">
            <a:xfrm>
              <a:off x="572610" y="4638508"/>
              <a:ext cx="16337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Stakeholders</a:t>
              </a:r>
            </a:p>
          </p:txBody>
        </p:sp>
        <p:pic>
          <p:nvPicPr>
            <p:cNvPr id="4" name="Afbeelding 3">
              <a:extLst>
                <a:ext uri="{FF2B5EF4-FFF2-40B4-BE49-F238E27FC236}">
                  <a16:creationId xmlns:a16="http://schemas.microsoft.com/office/drawing/2014/main" id="{01FD72F5-AE47-52E5-29AE-6BCC11EEF905}"/>
                </a:ext>
              </a:extLst>
            </p:cNvPr>
            <p:cNvPicPr>
              <a:picLocks noChangeAspect="1"/>
            </p:cNvPicPr>
            <p:nvPr/>
          </p:nvPicPr>
          <p:blipFill>
            <a:blip r:embed="rId2"/>
            <a:stretch>
              <a:fillRect/>
            </a:stretch>
          </p:blipFill>
          <p:spPr>
            <a:xfrm>
              <a:off x="591483" y="3225793"/>
              <a:ext cx="1731414" cy="1341236"/>
            </a:xfrm>
            <a:prstGeom prst="rect">
              <a:avLst/>
            </a:prstGeom>
          </p:spPr>
        </p:pic>
      </p:grpSp>
      <p:sp>
        <p:nvSpPr>
          <p:cNvPr id="2" name="TextBox 74">
            <a:extLst>
              <a:ext uri="{FF2B5EF4-FFF2-40B4-BE49-F238E27FC236}">
                <a16:creationId xmlns:a16="http://schemas.microsoft.com/office/drawing/2014/main" id="{546ACE11-9F39-A9CD-8FAD-81D9364449D2}"/>
              </a:ext>
            </a:extLst>
          </p:cNvPr>
          <p:cNvSpPr txBox="1"/>
          <p:nvPr/>
        </p:nvSpPr>
        <p:spPr>
          <a:xfrm>
            <a:off x="8566326" y="358814"/>
            <a:ext cx="2018501" cy="1477328"/>
          </a:xfrm>
          <a:prstGeom prst="rect">
            <a:avLst/>
          </a:prstGeom>
          <a:noFill/>
        </p:spPr>
        <p:txBody>
          <a:bodyPr wrap="none" rtlCol="0">
            <a:spAutoFit/>
          </a:bodyPr>
          <a:lstStyle/>
          <a:p>
            <a:pPr fontAlgn="base">
              <a:spcBef>
                <a:spcPct val="0"/>
              </a:spcBef>
              <a:spcAft>
                <a:spcPct val="0"/>
              </a:spcAft>
              <a:defRPr/>
            </a:pPr>
            <a:r>
              <a:rPr lang="en-US" b="1" dirty="0" err="1">
                <a:solidFill>
                  <a:srgbClr val="000000"/>
                </a:solidFill>
                <a:ea typeface="ＭＳ Ｐゴシック" pitchFamily="34" charset="-128"/>
              </a:rPr>
              <a:t>Risico</a:t>
            </a:r>
            <a:r>
              <a:rPr lang="en-US" b="1" dirty="0">
                <a:solidFill>
                  <a:srgbClr val="000000"/>
                </a:solidFill>
                <a:ea typeface="ＭＳ Ｐゴシック" pitchFamily="34" charset="-128"/>
              </a:rPr>
              <a:t> = effect</a:t>
            </a:r>
            <a:br>
              <a:rPr lang="en-US" b="1" dirty="0">
                <a:solidFill>
                  <a:srgbClr val="000000"/>
                </a:solidFill>
                <a:ea typeface="ＭＳ Ｐゴシック" pitchFamily="34" charset="-128"/>
              </a:rPr>
            </a:br>
            <a:r>
              <a:rPr lang="en-US" b="1" dirty="0">
                <a:solidFill>
                  <a:srgbClr val="000000"/>
                </a:solidFill>
                <a:ea typeface="ＭＳ Ｐゴシック" pitchFamily="34" charset="-128"/>
              </a:rPr>
              <a:t>van </a:t>
            </a:r>
            <a:r>
              <a:rPr lang="en-US" b="1" dirty="0" err="1">
                <a:solidFill>
                  <a:srgbClr val="000000"/>
                </a:solidFill>
                <a:ea typeface="ＭＳ Ｐゴシック" pitchFamily="34" charset="-128"/>
              </a:rPr>
              <a:t>onzekerheid</a:t>
            </a:r>
            <a:br>
              <a:rPr lang="en-US" b="1" dirty="0">
                <a:solidFill>
                  <a:srgbClr val="000000"/>
                </a:solidFill>
                <a:ea typeface="ＭＳ Ｐゴシック" pitchFamily="34" charset="-128"/>
              </a:rPr>
            </a:br>
            <a:r>
              <a:rPr lang="en-US" b="1" dirty="0">
                <a:solidFill>
                  <a:srgbClr val="000000"/>
                </a:solidFill>
                <a:ea typeface="ＭＳ Ｐゴシック" pitchFamily="34" charset="-128"/>
              </a:rPr>
              <a:t>op (</a:t>
            </a:r>
            <a:r>
              <a:rPr lang="en-US" b="1" dirty="0" err="1">
                <a:solidFill>
                  <a:srgbClr val="000000"/>
                </a:solidFill>
                <a:ea typeface="ＭＳ Ｐゴシック" pitchFamily="34" charset="-128"/>
              </a:rPr>
              <a:t>behalen</a:t>
            </a:r>
            <a:r>
              <a:rPr lang="en-US" b="1" dirty="0">
                <a:solidFill>
                  <a:srgbClr val="000000"/>
                </a:solidFill>
                <a:ea typeface="ＭＳ Ｐゴシック" pitchFamily="34" charset="-128"/>
              </a:rPr>
              <a:t> van)</a:t>
            </a:r>
            <a:br>
              <a:rPr lang="en-US" b="1" dirty="0">
                <a:solidFill>
                  <a:srgbClr val="000000"/>
                </a:solidFill>
                <a:ea typeface="ＭＳ Ｐゴシック" pitchFamily="34" charset="-128"/>
              </a:rPr>
            </a:br>
            <a:r>
              <a:rPr lang="en-US" b="1" dirty="0" err="1">
                <a:solidFill>
                  <a:srgbClr val="000000"/>
                </a:solidFill>
                <a:ea typeface="ＭＳ Ｐゴシック" pitchFamily="34" charset="-128"/>
              </a:rPr>
              <a:t>doelstellingen</a:t>
            </a:r>
            <a:br>
              <a:rPr lang="en-US" b="1" dirty="0">
                <a:solidFill>
                  <a:srgbClr val="000000"/>
                </a:solidFill>
                <a:ea typeface="ＭＳ Ｐゴシック" pitchFamily="34" charset="-128"/>
              </a:rPr>
            </a:br>
            <a:r>
              <a:rPr lang="en-US" b="1" dirty="0">
                <a:solidFill>
                  <a:srgbClr val="000000"/>
                </a:solidFill>
                <a:ea typeface="ＭＳ Ｐゴシック" pitchFamily="34" charset="-128"/>
              </a:rPr>
              <a:t>(ISO 31000)</a:t>
            </a:r>
          </a:p>
        </p:txBody>
      </p:sp>
      <p:pic>
        <p:nvPicPr>
          <p:cNvPr id="7" name="Picture 27" descr="risk_dice">
            <a:extLst>
              <a:ext uri="{FF2B5EF4-FFF2-40B4-BE49-F238E27FC236}">
                <a16:creationId xmlns:a16="http://schemas.microsoft.com/office/drawing/2014/main" id="{135DF19D-3661-A216-7346-688CB55F4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298" y="3284537"/>
            <a:ext cx="1565275" cy="208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3">
            <a:extLst>
              <a:ext uri="{FF2B5EF4-FFF2-40B4-BE49-F238E27FC236}">
                <a16:creationId xmlns:a16="http://schemas.microsoft.com/office/drawing/2014/main" id="{335512A0-E8D1-37A9-6227-30C841801768}"/>
              </a:ext>
            </a:extLst>
          </p:cNvPr>
          <p:cNvSpPr/>
          <p:nvPr/>
        </p:nvSpPr>
        <p:spPr>
          <a:xfrm>
            <a:off x="5234113" y="3530694"/>
            <a:ext cx="3235975" cy="2002631"/>
          </a:xfrm>
          <a:prstGeom prst="rect">
            <a:avLst/>
          </a:prstGeom>
          <a:noFill/>
        </p:spPr>
        <p:txBody>
          <a:bodyPr wrap="none" lIns="91440" tIns="45720" rIns="91440" bIns="45720">
            <a:prstTxWarp prst="textWave1">
              <a:avLst/>
            </a:prstTxWarp>
            <a:spAutoFit/>
          </a:bodyPr>
          <a:lstStyle/>
          <a:p>
            <a:pPr algn="ctr">
              <a:defRPr/>
            </a:pPr>
            <a:r>
              <a:rPr lang="nl-NL" sz="5400" b="1" kern="0" dirty="0" err="1">
                <a:ln w="31550" cmpd="sng">
                  <a:gradFill>
                    <a:gsLst>
                      <a:gs pos="70000">
                        <a:srgbClr val="2D2D8A">
                          <a:shade val="50000"/>
                          <a:satMod val="190000"/>
                        </a:srgbClr>
                      </a:gs>
                      <a:gs pos="0">
                        <a:srgbClr val="2D2D8A">
                          <a:tint val="77000"/>
                          <a:satMod val="180000"/>
                        </a:srgbClr>
                      </a:gs>
                    </a:gsLst>
                    <a:lin ang="5400000"/>
                  </a:gradFill>
                  <a:prstDash val="solid"/>
                </a:ln>
                <a:solidFill>
                  <a:srgbClr val="000000"/>
                </a:solidFill>
                <a:effectLst>
                  <a:outerShdw blurRad="50800" dist="40000" dir="5400000" algn="tl" rotWithShape="0">
                    <a:srgbClr val="000000">
                      <a:shade val="5000"/>
                      <a:satMod val="120000"/>
                      <a:alpha val="33000"/>
                    </a:srgbClr>
                  </a:outerShdw>
                </a:effectLst>
                <a:ea typeface="ＭＳ Ｐゴシック" pitchFamily="34" charset="-128"/>
              </a:rPr>
              <a:t>Opportunities</a:t>
            </a:r>
            <a:endParaRPr lang="nl-NL" sz="5400" b="1" kern="0" dirty="0">
              <a:ln w="31550" cmpd="sng">
                <a:gradFill>
                  <a:gsLst>
                    <a:gs pos="70000">
                      <a:srgbClr val="2D2D8A">
                        <a:shade val="50000"/>
                        <a:satMod val="190000"/>
                      </a:srgbClr>
                    </a:gs>
                    <a:gs pos="0">
                      <a:srgbClr val="2D2D8A">
                        <a:tint val="77000"/>
                        <a:satMod val="180000"/>
                      </a:srgbClr>
                    </a:gs>
                  </a:gsLst>
                  <a:lin ang="5400000"/>
                </a:gradFill>
                <a:prstDash val="solid"/>
              </a:ln>
              <a:solidFill>
                <a:srgbClr val="000000"/>
              </a:solidFill>
              <a:effectLst>
                <a:outerShdw blurRad="50800" dist="40000" dir="5400000" algn="tl" rotWithShape="0">
                  <a:srgbClr val="000000">
                    <a:shade val="5000"/>
                    <a:satMod val="120000"/>
                    <a:alpha val="33000"/>
                  </a:srgbClr>
                </a:outerShdw>
              </a:effectLst>
              <a:ea typeface="ＭＳ Ｐゴシック" pitchFamily="34" charset="-128"/>
            </a:endParaRPr>
          </a:p>
        </p:txBody>
      </p:sp>
    </p:spTree>
    <p:extLst>
      <p:ext uri="{BB962C8B-B14F-4D97-AF65-F5344CB8AC3E}">
        <p14:creationId xmlns:p14="http://schemas.microsoft.com/office/powerpoint/2010/main" val="33171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000" fill="hold"/>
                                        <p:tgtEl>
                                          <p:spTgt spid="60"/>
                                        </p:tgtEl>
                                        <p:attrNameLst>
                                          <p:attrName>ppt_w</p:attrName>
                                        </p:attrNameLst>
                                      </p:cBhvr>
                                      <p:tavLst>
                                        <p:tav tm="0">
                                          <p:val>
                                            <p:fltVal val="0"/>
                                          </p:val>
                                        </p:tav>
                                        <p:tav tm="100000">
                                          <p:val>
                                            <p:strVal val="#ppt_w"/>
                                          </p:val>
                                        </p:tav>
                                      </p:tavLst>
                                    </p:anim>
                                    <p:anim calcmode="lin" valueType="num">
                                      <p:cBhvr>
                                        <p:cTn id="24" dur="1000" fill="hold"/>
                                        <p:tgtEl>
                                          <p:spTgt spid="60"/>
                                        </p:tgtEl>
                                        <p:attrNameLst>
                                          <p:attrName>ppt_h</p:attrName>
                                        </p:attrNameLst>
                                      </p:cBhvr>
                                      <p:tavLst>
                                        <p:tav tm="0">
                                          <p:val>
                                            <p:fltVal val="0"/>
                                          </p:val>
                                        </p:tav>
                                        <p:tav tm="100000">
                                          <p:val>
                                            <p:strVal val="#ppt_h"/>
                                          </p:val>
                                        </p:tav>
                                      </p:tavLst>
                                    </p:anim>
                                    <p:anim calcmode="lin" valueType="num">
                                      <p:cBhvr>
                                        <p:cTn id="25" dur="1000" fill="hold"/>
                                        <p:tgtEl>
                                          <p:spTgt spid="60"/>
                                        </p:tgtEl>
                                        <p:attrNameLst>
                                          <p:attrName>style.rotation</p:attrName>
                                        </p:attrNameLst>
                                      </p:cBhvr>
                                      <p:tavLst>
                                        <p:tav tm="0">
                                          <p:val>
                                            <p:fltVal val="90"/>
                                          </p:val>
                                        </p:tav>
                                        <p:tav tm="100000">
                                          <p:val>
                                            <p:fltVal val="0"/>
                                          </p:val>
                                        </p:tav>
                                      </p:tavLst>
                                    </p:anim>
                                    <p:animEffect transition="in" filter="fade">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righ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1000" fill="hold"/>
                                        <p:tgtEl>
                                          <p:spTgt spid="63"/>
                                        </p:tgtEl>
                                        <p:attrNameLst>
                                          <p:attrName>ppt_w</p:attrName>
                                        </p:attrNameLst>
                                      </p:cBhvr>
                                      <p:tavLst>
                                        <p:tav tm="0">
                                          <p:val>
                                            <p:fltVal val="0"/>
                                          </p:val>
                                        </p:tav>
                                        <p:tav tm="100000">
                                          <p:val>
                                            <p:strVal val="#ppt_w"/>
                                          </p:val>
                                        </p:tav>
                                      </p:tavLst>
                                    </p:anim>
                                    <p:anim calcmode="lin" valueType="num">
                                      <p:cBhvr>
                                        <p:cTn id="42" dur="1000" fill="hold"/>
                                        <p:tgtEl>
                                          <p:spTgt spid="63"/>
                                        </p:tgtEl>
                                        <p:attrNameLst>
                                          <p:attrName>ppt_h</p:attrName>
                                        </p:attrNameLst>
                                      </p:cBhvr>
                                      <p:tavLst>
                                        <p:tav tm="0">
                                          <p:val>
                                            <p:fltVal val="0"/>
                                          </p:val>
                                        </p:tav>
                                        <p:tav tm="100000">
                                          <p:val>
                                            <p:strVal val="#ppt_h"/>
                                          </p:val>
                                        </p:tav>
                                      </p:tavLst>
                                    </p:anim>
                                    <p:anim calcmode="lin" valueType="num">
                                      <p:cBhvr>
                                        <p:cTn id="43" dur="1000" fill="hold"/>
                                        <p:tgtEl>
                                          <p:spTgt spid="63"/>
                                        </p:tgtEl>
                                        <p:attrNameLst>
                                          <p:attrName>style.rotation</p:attrName>
                                        </p:attrNameLst>
                                      </p:cBhvr>
                                      <p:tavLst>
                                        <p:tav tm="0">
                                          <p:val>
                                            <p:fltVal val="90"/>
                                          </p:val>
                                        </p:tav>
                                        <p:tav tm="100000">
                                          <p:val>
                                            <p:fltVal val="0"/>
                                          </p:val>
                                        </p:tav>
                                      </p:tavLst>
                                    </p:anim>
                                    <p:animEffect transition="in" filter="fade">
                                      <p:cBhvr>
                                        <p:cTn id="44" dur="10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03034 0.00555 L 0.21966 0.00555 " pathEditMode="relative" rAng="0" ptsTypes="AA">
                                      <p:cBhvr>
                                        <p:cTn id="60" dur="2000" fill="hold"/>
                                        <p:tgtEl>
                                          <p:spTgt spid="7"/>
                                        </p:tgtEl>
                                        <p:attrNameLst>
                                          <p:attrName>ppt_x</p:attrName>
                                          <p:attrName>ppt_y</p:attrName>
                                        </p:attrNameLst>
                                      </p:cBhvr>
                                      <p:rCtr x="12500" y="0"/>
                                    </p:animMotion>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7"/>
                                        </p:tgtEl>
                                      </p:cBhvr>
                                      <p:by x="25000" y="25000"/>
                                    </p:animScale>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1000" fill="hold"/>
                                        <p:tgtEl>
                                          <p:spTgt spid="8"/>
                                        </p:tgtEl>
                                        <p:attrNameLst>
                                          <p:attrName>ppt_w</p:attrName>
                                        </p:attrNameLst>
                                      </p:cBhvr>
                                      <p:tavLst>
                                        <p:tav tm="0">
                                          <p:val>
                                            <p:fltVal val="0"/>
                                          </p:val>
                                        </p:tav>
                                        <p:tav tm="100000">
                                          <p:val>
                                            <p:strVal val="#ppt_w"/>
                                          </p:val>
                                        </p:tav>
                                      </p:tavLst>
                                    </p:anim>
                                    <p:anim calcmode="lin" valueType="num">
                                      <p:cBhvr>
                                        <p:cTn id="70" dur="1000" fill="hold"/>
                                        <p:tgtEl>
                                          <p:spTgt spid="8"/>
                                        </p:tgtEl>
                                        <p:attrNameLst>
                                          <p:attrName>ppt_h</p:attrName>
                                        </p:attrNameLst>
                                      </p:cBhvr>
                                      <p:tavLst>
                                        <p:tav tm="0">
                                          <p:val>
                                            <p:fltVal val="0"/>
                                          </p:val>
                                        </p:tav>
                                        <p:tav tm="100000">
                                          <p:val>
                                            <p:strVal val="#ppt_h"/>
                                          </p:val>
                                        </p:tav>
                                      </p:tavLst>
                                    </p:anim>
                                    <p:anim calcmode="lin" valueType="num">
                                      <p:cBhvr>
                                        <p:cTn id="71" dur="1000" fill="hold"/>
                                        <p:tgtEl>
                                          <p:spTgt spid="8"/>
                                        </p:tgtEl>
                                        <p:attrNameLst>
                                          <p:attrName>style.rotation</p:attrName>
                                        </p:attrNameLst>
                                      </p:cBhvr>
                                      <p:tavLst>
                                        <p:tav tm="0">
                                          <p:val>
                                            <p:fltVal val="90"/>
                                          </p:val>
                                        </p:tav>
                                        <p:tav tm="100000">
                                          <p:val>
                                            <p:fltVal val="0"/>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9" grpId="0"/>
      <p:bldP spid="80" grpId="0" animBg="1"/>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60006" y="1155258"/>
            <a:ext cx="2810445" cy="1352992"/>
            <a:chOff x="536005" y="1155258"/>
            <a:chExt cx="2810445" cy="1352992"/>
          </a:xfrm>
        </p:grpSpPr>
        <p:sp>
          <p:nvSpPr>
            <p:cNvPr id="11296" name="AutoShape 2"/>
            <p:cNvSpPr>
              <a:spLocks noChangeArrowheads="1"/>
            </p:cNvSpPr>
            <p:nvPr/>
          </p:nvSpPr>
          <p:spPr bwMode="auto">
            <a:xfrm rot="1620000">
              <a:off x="1987550" y="2139950"/>
              <a:ext cx="1358900" cy="368300"/>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97" name="Rectangle 7"/>
            <p:cNvSpPr>
              <a:spLocks noChangeArrowheads="1"/>
            </p:cNvSpPr>
            <p:nvPr/>
          </p:nvSpPr>
          <p:spPr bwMode="auto">
            <a:xfrm>
              <a:off x="536005" y="1155258"/>
              <a:ext cx="2410916"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ISO 9001</a:t>
              </a:r>
              <a:b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br>
              <a:r>
                <a:rPr kumimoji="0" lang="en-US" sz="2400" b="1" i="0" u="none" strike="noStrike" kern="1200" cap="none" spc="0" normalizeH="0" baseline="-25000" noProof="0" dirty="0" err="1">
                  <a:ln>
                    <a:noFill/>
                  </a:ln>
                  <a:solidFill>
                    <a:srgbClr val="FF6633"/>
                  </a:solidFill>
                  <a:effectLst/>
                  <a:uLnTx/>
                  <a:uFillTx/>
                  <a:latin typeface="Arial"/>
                  <a:ea typeface="ＭＳ Ｐゴシック" pitchFamily="34" charset="-128"/>
                  <a:cs typeface="+mn-cs"/>
                </a:rPr>
                <a:t>Kwaliteitsmanagement</a:t>
              </a:r>
              <a:endPar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endParaRPr>
            </a:p>
          </p:txBody>
        </p:sp>
      </p:grpSp>
      <p:grpSp>
        <p:nvGrpSpPr>
          <p:cNvPr id="3" name="Group 1"/>
          <p:cNvGrpSpPr>
            <a:grpSpLocks/>
          </p:cNvGrpSpPr>
          <p:nvPr/>
        </p:nvGrpSpPr>
        <p:grpSpPr bwMode="auto">
          <a:xfrm>
            <a:off x="5045155" y="323408"/>
            <a:ext cx="2034211" cy="2102292"/>
            <a:chOff x="3521154" y="323408"/>
            <a:chExt cx="2034211" cy="2102292"/>
          </a:xfrm>
        </p:grpSpPr>
        <p:sp>
          <p:nvSpPr>
            <p:cNvPr id="11294" name="AutoShape 4"/>
            <p:cNvSpPr>
              <a:spLocks noChangeArrowheads="1"/>
            </p:cNvSpPr>
            <p:nvPr/>
          </p:nvSpPr>
          <p:spPr bwMode="auto">
            <a:xfrm>
              <a:off x="4059684" y="1066800"/>
              <a:ext cx="368300" cy="1358900"/>
            </a:xfrm>
            <a:prstGeom prst="down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95" name="Rectangle 8"/>
            <p:cNvSpPr>
              <a:spLocks noChangeArrowheads="1"/>
            </p:cNvSpPr>
            <p:nvPr/>
          </p:nvSpPr>
          <p:spPr bwMode="auto">
            <a:xfrm>
              <a:off x="3521154" y="323408"/>
              <a:ext cx="2034211"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009900"/>
                  </a:solidFill>
                  <a:effectLst/>
                  <a:uLnTx/>
                  <a:uFillTx/>
                  <a:latin typeface="Arial"/>
                  <a:ea typeface="ＭＳ Ｐゴシック" pitchFamily="34" charset="-128"/>
                  <a:cs typeface="+mn-cs"/>
                </a:rPr>
                <a:t>ISO</a:t>
              </a:r>
              <a:r>
                <a:rPr kumimoji="0" lang="en-US" sz="2400" b="1" i="0" u="none" strike="noStrike" kern="1200" cap="none" spc="0" normalizeH="0" baseline="-25000" noProof="0" dirty="0">
                  <a:ln>
                    <a:noFill/>
                  </a:ln>
                  <a:solidFill>
                    <a:srgbClr val="B0D2EC"/>
                  </a:solidFill>
                  <a:effectLst/>
                  <a:uLnTx/>
                  <a:uFillTx/>
                  <a:latin typeface="Arial"/>
                  <a:ea typeface="ＭＳ Ｐゴシック" pitchFamily="34" charset="-128"/>
                  <a:cs typeface="+mn-cs"/>
                </a:rPr>
                <a:t> </a:t>
              </a:r>
              <a:r>
                <a:rPr kumimoji="0" lang="en-US" sz="2400" b="1" i="0" u="none" strike="noStrike" kern="1200" cap="none" spc="0" normalizeH="0" baseline="-25000" noProof="0" dirty="0">
                  <a:ln>
                    <a:noFill/>
                  </a:ln>
                  <a:solidFill>
                    <a:srgbClr val="009900"/>
                  </a:solidFill>
                  <a:effectLst/>
                  <a:uLnTx/>
                  <a:uFillTx/>
                  <a:latin typeface="Arial"/>
                  <a:ea typeface="ＭＳ Ｐゴシック" pitchFamily="34" charset="-128"/>
                  <a:cs typeface="+mn-cs"/>
                </a:rPr>
                <a:t>14001</a:t>
              </a:r>
              <a:br>
                <a:rPr kumimoji="0" lang="en-US" sz="2400" b="1" i="0" u="none" strike="noStrike" kern="1200" cap="none" spc="0" normalizeH="0" baseline="-25000" noProof="0" dirty="0">
                  <a:ln>
                    <a:noFill/>
                  </a:ln>
                  <a:solidFill>
                    <a:srgbClr val="009900"/>
                  </a:solidFill>
                  <a:effectLst/>
                  <a:uLnTx/>
                  <a:uFillTx/>
                  <a:latin typeface="Arial"/>
                  <a:ea typeface="ＭＳ Ｐゴシック" pitchFamily="34" charset="-128"/>
                  <a:cs typeface="+mn-cs"/>
                </a:rPr>
              </a:br>
              <a:r>
                <a:rPr kumimoji="0" lang="en-US" sz="2400" b="1" i="0" u="none" strike="noStrike" kern="1200" cap="none" spc="0" normalizeH="0" baseline="-25000" noProof="0" dirty="0" err="1">
                  <a:ln>
                    <a:noFill/>
                  </a:ln>
                  <a:solidFill>
                    <a:srgbClr val="009900"/>
                  </a:solidFill>
                  <a:effectLst/>
                  <a:uLnTx/>
                  <a:uFillTx/>
                  <a:latin typeface="Arial"/>
                  <a:ea typeface="ＭＳ Ｐゴシック" pitchFamily="34" charset="-128"/>
                  <a:cs typeface="+mn-cs"/>
                </a:rPr>
                <a:t>Milieumanagement</a:t>
              </a:r>
              <a:endParaRPr kumimoji="0" lang="en-US" sz="2400" b="1" i="0" u="none" strike="noStrike" kern="1200" cap="none" spc="0" normalizeH="0" baseline="-25000" noProof="0" dirty="0">
                <a:ln>
                  <a:noFill/>
                </a:ln>
                <a:solidFill>
                  <a:srgbClr val="009900"/>
                </a:solidFill>
                <a:effectLst/>
                <a:uLnTx/>
                <a:uFillTx/>
                <a:latin typeface="Arial"/>
                <a:ea typeface="ＭＳ Ｐゴシック" pitchFamily="34" charset="-128"/>
                <a:cs typeface="+mn-cs"/>
              </a:endParaRPr>
            </a:p>
          </p:txBody>
        </p:sp>
      </p:grpSp>
      <p:grpSp>
        <p:nvGrpSpPr>
          <p:cNvPr id="4" name="Group 3"/>
          <p:cNvGrpSpPr>
            <a:grpSpLocks/>
          </p:cNvGrpSpPr>
          <p:nvPr/>
        </p:nvGrpSpPr>
        <p:grpSpPr bwMode="auto">
          <a:xfrm>
            <a:off x="7129167" y="1700992"/>
            <a:ext cx="3826944" cy="965463"/>
            <a:chOff x="5352631" y="1917437"/>
            <a:chExt cx="3826944" cy="965463"/>
          </a:xfrm>
        </p:grpSpPr>
        <p:sp>
          <p:nvSpPr>
            <p:cNvPr id="11292" name="AutoShape 3"/>
            <p:cNvSpPr>
              <a:spLocks noChangeArrowheads="1"/>
            </p:cNvSpPr>
            <p:nvPr/>
          </p:nvSpPr>
          <p:spPr bwMode="auto">
            <a:xfrm rot="8793084">
              <a:off x="5352631" y="2514600"/>
              <a:ext cx="1358900" cy="368300"/>
            </a:xfrm>
            <a:prstGeom prst="rightArrow">
              <a:avLst>
                <a:gd name="adj1" fmla="val 47879"/>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93" name="Rectangle 9"/>
            <p:cNvSpPr>
              <a:spLocks noChangeArrowheads="1"/>
            </p:cNvSpPr>
            <p:nvPr/>
          </p:nvSpPr>
          <p:spPr bwMode="auto">
            <a:xfrm>
              <a:off x="6207775" y="1917437"/>
              <a:ext cx="2971800"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rPr>
                <a:t>OHSAS 18001</a:t>
              </a:r>
              <a:br>
                <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rPr>
              </a:br>
              <a:r>
                <a:rPr kumimoji="0" lang="en-US" sz="2400" b="1" i="0" u="none" strike="noStrike" kern="1200" cap="none" spc="0" normalizeH="0" baseline="-25000" noProof="0" dirty="0" err="1">
                  <a:ln>
                    <a:noFill/>
                  </a:ln>
                  <a:solidFill>
                    <a:srgbClr val="006390"/>
                  </a:solidFill>
                  <a:effectLst/>
                  <a:uLnTx/>
                  <a:uFillTx/>
                  <a:latin typeface="Arial"/>
                  <a:ea typeface="ＭＳ Ｐゴシック" pitchFamily="34" charset="-128"/>
                  <a:cs typeface="+mn-cs"/>
                </a:rPr>
                <a:t>Arbomanagement</a:t>
              </a:r>
              <a:endPar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endParaRPr>
            </a:p>
          </p:txBody>
        </p:sp>
      </p:grpSp>
      <p:grpSp>
        <p:nvGrpSpPr>
          <p:cNvPr id="5" name="Group 6"/>
          <p:cNvGrpSpPr>
            <a:grpSpLocks/>
          </p:cNvGrpSpPr>
          <p:nvPr/>
        </p:nvGrpSpPr>
        <p:grpSpPr bwMode="auto">
          <a:xfrm>
            <a:off x="4440238" y="4581526"/>
            <a:ext cx="2202526" cy="2025281"/>
            <a:chOff x="2916238" y="4581525"/>
            <a:chExt cx="2202526" cy="2025281"/>
          </a:xfrm>
        </p:grpSpPr>
        <p:sp>
          <p:nvSpPr>
            <p:cNvPr id="11290" name="AutoShape 5"/>
            <p:cNvSpPr>
              <a:spLocks noChangeArrowheads="1"/>
            </p:cNvSpPr>
            <p:nvPr/>
          </p:nvSpPr>
          <p:spPr bwMode="auto">
            <a:xfrm>
              <a:off x="3915668" y="4581525"/>
              <a:ext cx="368300" cy="1358900"/>
            </a:xfrm>
            <a:prstGeom prst="upArrow">
              <a:avLst>
                <a:gd name="adj1" fmla="val 50000"/>
                <a:gd name="adj2" fmla="val 159014"/>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91" name="Rectangle 11"/>
            <p:cNvSpPr>
              <a:spLocks noChangeArrowheads="1"/>
            </p:cNvSpPr>
            <p:nvPr/>
          </p:nvSpPr>
          <p:spPr bwMode="auto">
            <a:xfrm>
              <a:off x="2916238" y="6021388"/>
              <a:ext cx="2202526"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rPr>
                <a:t>EN 16001</a:t>
              </a:r>
              <a:br>
                <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rPr>
              </a:br>
              <a:r>
                <a:rPr kumimoji="0" lang="en-US" sz="2400" b="1" i="0" u="none" strike="noStrike" kern="1200" cap="none" spc="0" normalizeH="0" baseline="-25000" noProof="0" dirty="0">
                  <a:ln>
                    <a:noFill/>
                  </a:ln>
                  <a:solidFill>
                    <a:srgbClr val="006390"/>
                  </a:solidFill>
                  <a:effectLst/>
                  <a:uLnTx/>
                  <a:uFillTx/>
                  <a:latin typeface="Arial"/>
                  <a:ea typeface="ＭＳ Ｐゴシック" pitchFamily="34" charset="-128"/>
                  <a:cs typeface="+mn-cs"/>
                </a:rPr>
                <a:t>Energy management</a:t>
              </a:r>
            </a:p>
          </p:txBody>
        </p:sp>
      </p:grpSp>
      <p:grpSp>
        <p:nvGrpSpPr>
          <p:cNvPr id="6" name="Group 5"/>
          <p:cNvGrpSpPr>
            <a:grpSpLocks/>
          </p:cNvGrpSpPr>
          <p:nvPr/>
        </p:nvGrpSpPr>
        <p:grpSpPr bwMode="auto">
          <a:xfrm>
            <a:off x="6960096" y="4365104"/>
            <a:ext cx="2878426" cy="1028360"/>
            <a:chOff x="5645150" y="4578350"/>
            <a:chExt cx="2878426" cy="1028360"/>
          </a:xfrm>
        </p:grpSpPr>
        <p:sp>
          <p:nvSpPr>
            <p:cNvPr id="11288" name="AutoShape 6"/>
            <p:cNvSpPr>
              <a:spLocks noChangeArrowheads="1"/>
            </p:cNvSpPr>
            <p:nvPr/>
          </p:nvSpPr>
          <p:spPr bwMode="auto">
            <a:xfrm rot="12639830">
              <a:off x="5645150" y="4578350"/>
              <a:ext cx="1358900" cy="368300"/>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89" name="Rectangle 12"/>
            <p:cNvSpPr>
              <a:spLocks noChangeArrowheads="1"/>
            </p:cNvSpPr>
            <p:nvPr/>
          </p:nvSpPr>
          <p:spPr bwMode="auto">
            <a:xfrm>
              <a:off x="7072858" y="4775071"/>
              <a:ext cx="1450718"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ISO 30301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Records </a:t>
              </a:r>
              <a:b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b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management</a:t>
              </a:r>
            </a:p>
          </p:txBody>
        </p:sp>
      </p:grpSp>
      <p:graphicFrame>
        <p:nvGraphicFramePr>
          <p:cNvPr id="32776" name="Object 13"/>
          <p:cNvGraphicFramePr>
            <a:graphicFrameLocks/>
          </p:cNvGraphicFramePr>
          <p:nvPr/>
        </p:nvGraphicFramePr>
        <p:xfrm>
          <a:off x="5448300" y="2565401"/>
          <a:ext cx="914400" cy="2017713"/>
        </p:xfrm>
        <a:graphic>
          <a:graphicData uri="http://schemas.openxmlformats.org/presentationml/2006/ole">
            <mc:AlternateContent xmlns:mc="http://schemas.openxmlformats.org/markup-compatibility/2006">
              <mc:Choice xmlns:v="urn:schemas-microsoft-com:vml" Requires="v">
                <p:oleObj name="ClipArt" r:id="rId3" imgW="1353112" imgH="3659599" progId="MS_ClipArt_Gallery.2">
                  <p:embed/>
                </p:oleObj>
              </mc:Choice>
              <mc:Fallback>
                <p:oleObj name="ClipArt" r:id="rId3" imgW="1353112" imgH="3659599" progId="MS_ClipArt_Gallery.2">
                  <p:embed/>
                  <p:pic>
                    <p:nvPicPr>
                      <p:cNvPr id="32776" name="Object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2565401"/>
                        <a:ext cx="9144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 name="Group 7"/>
          <p:cNvGrpSpPr>
            <a:grpSpLocks/>
          </p:cNvGrpSpPr>
          <p:nvPr/>
        </p:nvGrpSpPr>
        <p:grpSpPr bwMode="auto">
          <a:xfrm>
            <a:off x="2054226" y="4565650"/>
            <a:ext cx="2803525" cy="1217244"/>
            <a:chOff x="530225" y="4565650"/>
            <a:chExt cx="2803525" cy="1217244"/>
          </a:xfrm>
        </p:grpSpPr>
        <p:sp>
          <p:nvSpPr>
            <p:cNvPr id="11286" name="Rectangle 10"/>
            <p:cNvSpPr>
              <a:spLocks noChangeArrowheads="1"/>
            </p:cNvSpPr>
            <p:nvPr/>
          </p:nvSpPr>
          <p:spPr bwMode="auto">
            <a:xfrm>
              <a:off x="530225" y="5197476"/>
              <a:ext cx="133690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ISO 22000</a:t>
              </a:r>
              <a:b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br>
              <a:r>
                <a:rPr kumimoji="0" lang="en-US" sz="2400" b="1" i="0" u="none" strike="noStrike" kern="1200" cap="none" spc="0" normalizeH="0" baseline="-25000" noProof="0" dirty="0">
                  <a:ln>
                    <a:noFill/>
                  </a:ln>
                  <a:solidFill>
                    <a:srgbClr val="FF6633"/>
                  </a:solidFill>
                  <a:effectLst/>
                  <a:uLnTx/>
                  <a:uFillTx/>
                  <a:latin typeface="Arial"/>
                  <a:ea typeface="ＭＳ Ｐゴシック" pitchFamily="34" charset="-128"/>
                  <a:cs typeface="+mn-cs"/>
                </a:rPr>
                <a:t>Food safety</a:t>
              </a:r>
            </a:p>
          </p:txBody>
        </p:sp>
        <p:sp>
          <p:nvSpPr>
            <p:cNvPr id="11287" name="AutoShape 14"/>
            <p:cNvSpPr>
              <a:spLocks noChangeArrowheads="1"/>
            </p:cNvSpPr>
            <p:nvPr/>
          </p:nvSpPr>
          <p:spPr bwMode="auto">
            <a:xfrm rot="-1740000">
              <a:off x="1974850" y="4565650"/>
              <a:ext cx="1358900" cy="368300"/>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grpSp>
      <p:grpSp>
        <p:nvGrpSpPr>
          <p:cNvPr id="8" name="Group 15"/>
          <p:cNvGrpSpPr>
            <a:grpSpLocks/>
          </p:cNvGrpSpPr>
          <p:nvPr/>
        </p:nvGrpSpPr>
        <p:grpSpPr bwMode="auto">
          <a:xfrm>
            <a:off x="2054225" y="3284538"/>
            <a:ext cx="2736850" cy="749300"/>
            <a:chOff x="334" y="2160"/>
            <a:chExt cx="1724" cy="472"/>
          </a:xfrm>
        </p:grpSpPr>
        <p:sp>
          <p:nvSpPr>
            <p:cNvPr id="11284" name="AutoShape 16"/>
            <p:cNvSpPr>
              <a:spLocks noChangeArrowheads="1"/>
            </p:cNvSpPr>
            <p:nvPr/>
          </p:nvSpPr>
          <p:spPr bwMode="auto">
            <a:xfrm>
              <a:off x="1202" y="2205"/>
              <a:ext cx="856" cy="232"/>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85" name="Text Box 17"/>
            <p:cNvSpPr txBox="1">
              <a:spLocks noChangeArrowheads="1"/>
            </p:cNvSpPr>
            <p:nvPr/>
          </p:nvSpPr>
          <p:spPr bwMode="auto">
            <a:xfrm>
              <a:off x="334" y="2160"/>
              <a:ext cx="73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ISO 27001</a:t>
              </a:r>
              <a:b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0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Information</a:t>
              </a:r>
              <a:br>
                <a:rPr kumimoji="0" lang="nl-NL" sz="20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0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security</a:t>
              </a:r>
              <a:endParaRPr kumimoji="0" lang="en-US" sz="20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endParaRPr>
            </a:p>
          </p:txBody>
        </p:sp>
      </p:grpSp>
      <p:grpSp>
        <p:nvGrpSpPr>
          <p:cNvPr id="12" name="Group 18"/>
          <p:cNvGrpSpPr>
            <a:grpSpLocks/>
          </p:cNvGrpSpPr>
          <p:nvPr/>
        </p:nvGrpSpPr>
        <p:grpSpPr bwMode="auto">
          <a:xfrm>
            <a:off x="7175503" y="3284985"/>
            <a:ext cx="2667001" cy="830263"/>
            <a:chOff x="3742" y="2160"/>
            <a:chExt cx="1680" cy="523"/>
          </a:xfrm>
        </p:grpSpPr>
        <p:sp>
          <p:nvSpPr>
            <p:cNvPr id="11282" name="AutoShape 19"/>
            <p:cNvSpPr>
              <a:spLocks noChangeArrowheads="1"/>
            </p:cNvSpPr>
            <p:nvPr/>
          </p:nvSpPr>
          <p:spPr bwMode="auto">
            <a:xfrm rot="10800000">
              <a:off x="3742" y="2251"/>
              <a:ext cx="856" cy="232"/>
            </a:xfrm>
            <a:prstGeom prst="rightArrow">
              <a:avLst>
                <a:gd name="adj1" fmla="val 50000"/>
                <a:gd name="adj2" fmla="val 159048"/>
              </a:avLst>
            </a:prstGeom>
            <a:solidFill>
              <a:schemeClr val="accent1"/>
            </a:solidFill>
            <a:ln w="12700">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83" name="Text Box 20"/>
            <p:cNvSpPr txBox="1">
              <a:spLocks noChangeArrowheads="1"/>
            </p:cNvSpPr>
            <p:nvPr/>
          </p:nvSpPr>
          <p:spPr bwMode="auto">
            <a:xfrm>
              <a:off x="4666" y="2160"/>
              <a:ext cx="75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BS 25999</a:t>
              </a:r>
              <a:br>
                <a:rPr kumimoji="0" lang="nl-NL" sz="2400" b="0"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Business</a:t>
              </a:r>
              <a:b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Continuity</a:t>
              </a:r>
              <a:endParaRPr kumimoji="0" lang="en-US"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endParaRPr>
            </a:p>
          </p:txBody>
        </p:sp>
      </p:grpSp>
      <p:grpSp>
        <p:nvGrpSpPr>
          <p:cNvPr id="13" name="Group 4"/>
          <p:cNvGrpSpPr>
            <a:grpSpLocks/>
          </p:cNvGrpSpPr>
          <p:nvPr/>
        </p:nvGrpSpPr>
        <p:grpSpPr bwMode="auto">
          <a:xfrm>
            <a:off x="7023100" y="784226"/>
            <a:ext cx="2917477" cy="1636713"/>
            <a:chOff x="5499100" y="784225"/>
            <a:chExt cx="2917478" cy="1636713"/>
          </a:xfrm>
        </p:grpSpPr>
        <p:sp>
          <p:nvSpPr>
            <p:cNvPr id="11280" name="AutoShape 22"/>
            <p:cNvSpPr>
              <a:spLocks noChangeArrowheads="1"/>
            </p:cNvSpPr>
            <p:nvPr/>
          </p:nvSpPr>
          <p:spPr bwMode="auto">
            <a:xfrm rot="8043187">
              <a:off x="5003800" y="1557338"/>
              <a:ext cx="1358900" cy="368300"/>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sp>
          <p:nvSpPr>
            <p:cNvPr id="11281" name="Text Box 23"/>
            <p:cNvSpPr txBox="1">
              <a:spLocks noChangeArrowheads="1"/>
            </p:cNvSpPr>
            <p:nvPr/>
          </p:nvSpPr>
          <p:spPr bwMode="auto">
            <a:xfrm>
              <a:off x="6351588" y="784225"/>
              <a:ext cx="20649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PAS 55</a:t>
              </a:r>
              <a:b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Asset management</a:t>
              </a:r>
              <a:endParaRPr kumimoji="0" lang="en-US"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endParaRPr>
            </a:p>
          </p:txBody>
        </p:sp>
      </p:grpSp>
      <p:grpSp>
        <p:nvGrpSpPr>
          <p:cNvPr id="14" name="Group 24"/>
          <p:cNvGrpSpPr>
            <a:grpSpLocks/>
          </p:cNvGrpSpPr>
          <p:nvPr/>
        </p:nvGrpSpPr>
        <p:grpSpPr bwMode="auto">
          <a:xfrm>
            <a:off x="6735765" y="4518026"/>
            <a:ext cx="1946275" cy="2130426"/>
            <a:chOff x="3283" y="2846"/>
            <a:chExt cx="1226" cy="1342"/>
          </a:xfrm>
        </p:grpSpPr>
        <p:sp>
          <p:nvSpPr>
            <p:cNvPr id="11278" name="Text Box 25"/>
            <p:cNvSpPr txBox="1">
              <a:spLocks noChangeArrowheads="1"/>
            </p:cNvSpPr>
            <p:nvPr/>
          </p:nvSpPr>
          <p:spPr bwMode="auto">
            <a:xfrm>
              <a:off x="3589" y="3665"/>
              <a:ext cx="92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ISO 28000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Supply chain</a:t>
              </a:r>
              <a:b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br>
              <a:r>
                <a:rPr kumimoji="0" lang="nl-NL"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rPr>
                <a:t>security</a:t>
              </a:r>
              <a:endParaRPr kumimoji="0" lang="en-US" sz="2400" b="1" i="0" u="none" strike="noStrike" kern="1200" cap="none" spc="0" normalizeH="0" baseline="-25000" noProof="0" dirty="0">
                <a:ln>
                  <a:noFill/>
                </a:ln>
                <a:solidFill>
                  <a:srgbClr val="006390"/>
                </a:solidFill>
                <a:effectLst/>
                <a:uLnTx/>
                <a:uFillTx/>
                <a:latin typeface="Arial" charset="0"/>
                <a:ea typeface="ＭＳ Ｐゴシック" pitchFamily="34" charset="-128"/>
                <a:cs typeface="+mn-cs"/>
              </a:endParaRPr>
            </a:p>
          </p:txBody>
        </p:sp>
        <p:sp>
          <p:nvSpPr>
            <p:cNvPr id="11279" name="AutoShape 26"/>
            <p:cNvSpPr>
              <a:spLocks noChangeArrowheads="1"/>
            </p:cNvSpPr>
            <p:nvPr/>
          </p:nvSpPr>
          <p:spPr bwMode="auto">
            <a:xfrm rot="13541729">
              <a:off x="2971" y="3158"/>
              <a:ext cx="856" cy="232"/>
            </a:xfrm>
            <a:prstGeom prst="rightArrow">
              <a:avLst>
                <a:gd name="adj1" fmla="val 50000"/>
                <a:gd name="adj2" fmla="val 159048"/>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000000"/>
                </a:solidFill>
                <a:effectLst/>
                <a:uLnTx/>
                <a:uFillTx/>
                <a:latin typeface="Arial"/>
                <a:ea typeface="ＭＳ Ｐゴシック" pitchFamily="34" charset="-128"/>
                <a:cs typeface="+mn-cs"/>
              </a:endParaRPr>
            </a:p>
          </p:txBody>
        </p:sp>
      </p:grpSp>
      <p:pic>
        <p:nvPicPr>
          <p:cNvPr id="34" name="Picture 15"/>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601" y="2781301"/>
            <a:ext cx="21621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50276" y="324051"/>
            <a:ext cx="39613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5193"/>
                </a:solidFill>
                <a:effectLst/>
                <a:uLnTx/>
                <a:uFillTx/>
                <a:latin typeface="Arial"/>
                <a:ea typeface="ＭＳ Ｐゴシック" pitchFamily="34" charset="-128"/>
                <a:cs typeface="+mn-cs"/>
              </a:rPr>
              <a:t>De uitdaging (2005)</a:t>
            </a:r>
          </a:p>
        </p:txBody>
      </p:sp>
      <p:sp>
        <p:nvSpPr>
          <p:cNvPr id="11" name="Slide Number Placeholder 10">
            <a:extLst>
              <a:ext uri="{FF2B5EF4-FFF2-40B4-BE49-F238E27FC236}">
                <a16:creationId xmlns:a16="http://schemas.microsoft.com/office/drawing/2014/main" id="{AE73A682-9DDC-4275-86B5-A397E74DED2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8DE02D-067F-4A53-BFE6-8A17E72D7B49}" type="slidenum">
              <a:rPr kumimoji="0" lang="nl-NL" altLang="nl-NL" sz="1000" b="0" i="0" u="none" strike="noStrike" kern="1200" cap="none" spc="0" normalizeH="0" baseline="0" noProof="0">
                <a:ln>
                  <a:noFill/>
                </a:ln>
                <a:solidFill>
                  <a:srgbClr val="00638F"/>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nl-NL" altLang="nl-NL" sz="1000" b="0" i="0" u="none" strike="noStrike" kern="1200" cap="none" spc="0" normalizeH="0" baseline="0" noProof="0" dirty="0">
              <a:ln>
                <a:noFill/>
              </a:ln>
              <a:solidFill>
                <a:srgbClr val="00638F"/>
              </a:solidFill>
              <a:effectLst/>
              <a:uLnTx/>
              <a:uFillTx/>
              <a:latin typeface="Arial" charset="0"/>
              <a:ea typeface="ＭＳ Ｐゴシック" pitchFamily="34" charset="-128"/>
              <a:cs typeface="+mn-cs"/>
            </a:endParaRPr>
          </a:p>
        </p:txBody>
      </p:sp>
      <p:pic>
        <p:nvPicPr>
          <p:cNvPr id="10" name="Picture 9">
            <a:extLst>
              <a:ext uri="{FF2B5EF4-FFF2-40B4-BE49-F238E27FC236}">
                <a16:creationId xmlns:a16="http://schemas.microsoft.com/office/drawing/2014/main" id="{44CE07BD-7D4A-4DAC-92EE-CD97DEA1ECA0}"/>
              </a:ext>
            </a:extLst>
          </p:cNvPr>
          <p:cNvPicPr>
            <a:picLocks noChangeAspect="1"/>
          </p:cNvPicPr>
          <p:nvPr/>
        </p:nvPicPr>
        <p:blipFill>
          <a:blip r:embed="rId6"/>
          <a:stretch>
            <a:fillRect/>
          </a:stretch>
        </p:blipFill>
        <p:spPr>
          <a:xfrm>
            <a:off x="10797052" y="5911050"/>
            <a:ext cx="693510" cy="436503"/>
          </a:xfrm>
          <a:prstGeom prst="rect">
            <a:avLst/>
          </a:prstGeom>
        </p:spPr>
      </p:pic>
    </p:spTree>
    <p:extLst>
      <p:ext uri="{BB962C8B-B14F-4D97-AF65-F5344CB8AC3E}">
        <p14:creationId xmlns:p14="http://schemas.microsoft.com/office/powerpoint/2010/main" val="1667366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750"/>
                                        <p:tgtEl>
                                          <p:spTgt spid="3"/>
                                        </p:tgtEl>
                                      </p:cBhvr>
                                    </p:animEffect>
                                  </p:childTnLst>
                                </p:cTn>
                              </p:par>
                            </p:childTnLst>
                          </p:cTn>
                        </p:par>
                        <p:par>
                          <p:cTn id="12" fill="hold" nodeType="afterGroup">
                            <p:stCondLst>
                              <p:cond delay="1750"/>
                            </p:stCondLst>
                            <p:childTnLst>
                              <p:par>
                                <p:cTn id="13" presetID="5"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750"/>
                                        <p:tgtEl>
                                          <p:spTgt spid="13"/>
                                        </p:tgtEl>
                                      </p:cBhvr>
                                    </p:animEffect>
                                  </p:childTnLst>
                                </p:cTn>
                              </p:par>
                            </p:childTnLst>
                          </p:cTn>
                        </p:par>
                        <p:par>
                          <p:cTn id="16" fill="hold" nodeType="afterGroup">
                            <p:stCondLst>
                              <p:cond delay="2500"/>
                            </p:stCondLst>
                            <p:childTnLst>
                              <p:par>
                                <p:cTn id="17" presetID="5"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750"/>
                                        <p:tgtEl>
                                          <p:spTgt spid="4"/>
                                        </p:tgtEl>
                                      </p:cBhvr>
                                    </p:animEffect>
                                  </p:childTnLst>
                                </p:cTn>
                              </p:par>
                            </p:childTnLst>
                          </p:cTn>
                        </p:par>
                        <p:par>
                          <p:cTn id="20" fill="hold" nodeType="afterGroup">
                            <p:stCondLst>
                              <p:cond delay="3250"/>
                            </p:stCondLst>
                            <p:childTnLst>
                              <p:par>
                                <p:cTn id="21" presetID="5"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750"/>
                                        <p:tgtEl>
                                          <p:spTgt spid="12"/>
                                        </p:tgtEl>
                                      </p:cBhvr>
                                    </p:animEffect>
                                  </p:childTnLst>
                                </p:cTn>
                              </p:par>
                            </p:childTnLst>
                          </p:cTn>
                        </p:par>
                        <p:par>
                          <p:cTn id="24" fill="hold" nodeType="afterGroup">
                            <p:stCondLst>
                              <p:cond delay="4000"/>
                            </p:stCondLst>
                            <p:childTnLst>
                              <p:par>
                                <p:cTn id="25" presetID="5"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750"/>
                                        <p:tgtEl>
                                          <p:spTgt spid="6"/>
                                        </p:tgtEl>
                                      </p:cBhvr>
                                    </p:animEffect>
                                  </p:childTnLst>
                                </p:cTn>
                              </p:par>
                            </p:childTnLst>
                          </p:cTn>
                        </p:par>
                        <p:par>
                          <p:cTn id="28" fill="hold" nodeType="afterGroup">
                            <p:stCondLst>
                              <p:cond delay="4750"/>
                            </p:stCondLst>
                            <p:childTnLst>
                              <p:par>
                                <p:cTn id="29" presetID="5"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750"/>
                                        <p:tgtEl>
                                          <p:spTgt spid="14"/>
                                        </p:tgtEl>
                                      </p:cBhvr>
                                    </p:animEffect>
                                  </p:childTnLst>
                                </p:cTn>
                              </p:par>
                            </p:childTnLst>
                          </p:cTn>
                        </p:par>
                        <p:par>
                          <p:cTn id="32" fill="hold" nodeType="afterGroup">
                            <p:stCondLst>
                              <p:cond delay="5500"/>
                            </p:stCondLst>
                            <p:childTnLst>
                              <p:par>
                                <p:cTn id="33" presetID="5" presetClass="entr" presetSubtype="1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750"/>
                                        <p:tgtEl>
                                          <p:spTgt spid="5"/>
                                        </p:tgtEl>
                                      </p:cBhvr>
                                    </p:animEffect>
                                  </p:childTnLst>
                                </p:cTn>
                              </p:par>
                            </p:childTnLst>
                          </p:cTn>
                        </p:par>
                        <p:par>
                          <p:cTn id="36" fill="hold" nodeType="afterGroup">
                            <p:stCondLst>
                              <p:cond delay="6250"/>
                            </p:stCondLst>
                            <p:childTnLst>
                              <p:par>
                                <p:cTn id="37" presetID="5" presetClass="entr" presetSubtype="1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750"/>
                                        <p:tgtEl>
                                          <p:spTgt spid="7"/>
                                        </p:tgtEl>
                                      </p:cBhvr>
                                    </p:animEffect>
                                  </p:childTnLst>
                                </p:cTn>
                              </p:par>
                            </p:childTnLst>
                          </p:cTn>
                        </p:par>
                        <p:par>
                          <p:cTn id="40" fill="hold" nodeType="afterGroup">
                            <p:stCondLst>
                              <p:cond delay="7000"/>
                            </p:stCondLst>
                            <p:childTnLst>
                              <p:par>
                                <p:cTn id="41" presetID="5" presetClass="entr" presetSubtype="1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heckerboard(across)">
                                      <p:cBhvr>
                                        <p:cTn id="43" dur="750"/>
                                        <p:tgtEl>
                                          <p:spTgt spid="8"/>
                                        </p:tgtEl>
                                      </p:cBhvr>
                                    </p:animEffect>
                                  </p:childTnLst>
                                </p:cTn>
                              </p:par>
                            </p:childTnLst>
                          </p:cTn>
                        </p:par>
                        <p:par>
                          <p:cTn id="44" fill="hold" nodeType="afterGroup">
                            <p:stCondLst>
                              <p:cond delay="7750"/>
                            </p:stCondLst>
                            <p:childTnLst>
                              <p:par>
                                <p:cTn id="45" presetID="10" presetClass="exit" presetSubtype="0" fill="hold" nodeType="afterEffect">
                                  <p:stCondLst>
                                    <p:cond delay="0"/>
                                  </p:stCondLst>
                                  <p:childTnLst>
                                    <p:animEffect transition="out" filter="fade">
                                      <p:cBhvr>
                                        <p:cTn id="46" dur="2000"/>
                                        <p:tgtEl>
                                          <p:spTgt spid="34"/>
                                        </p:tgtEl>
                                      </p:cBhvr>
                                    </p:animEffect>
                                    <p:set>
                                      <p:cBhvr>
                                        <p:cTn id="47" dur="1" fill="hold">
                                          <p:stCondLst>
                                            <p:cond delay="1999"/>
                                          </p:stCondLst>
                                        </p:cTn>
                                        <p:tgtEl>
                                          <p:spTgt spid="34"/>
                                        </p:tgtEl>
                                        <p:attrNameLst>
                                          <p:attrName>style.visibility</p:attrName>
                                        </p:attrNameLst>
                                      </p:cBhvr>
                                      <p:to>
                                        <p:strVal val="hidden"/>
                                      </p:to>
                                    </p:set>
                                  </p:childTnLst>
                                </p:cTn>
                              </p:par>
                            </p:childTnLst>
                          </p:cTn>
                        </p:par>
                        <p:par>
                          <p:cTn id="48" fill="hold" nodeType="afterGroup">
                            <p:stCondLst>
                              <p:cond delay="9750"/>
                            </p:stCondLst>
                            <p:childTnLst>
                              <p:par>
                                <p:cTn id="49" presetID="10" presetClass="entr" presetSubtype="0" fill="hold" nodeType="afterEffect">
                                  <p:stCondLst>
                                    <p:cond delay="0"/>
                                  </p:stCondLst>
                                  <p:childTnLst>
                                    <p:set>
                                      <p:cBhvr>
                                        <p:cTn id="50" dur="1" fill="hold">
                                          <p:stCondLst>
                                            <p:cond delay="0"/>
                                          </p:stCondLst>
                                        </p:cTn>
                                        <p:tgtEl>
                                          <p:spTgt spid="32776"/>
                                        </p:tgtEl>
                                        <p:attrNameLst>
                                          <p:attrName>style.visibility</p:attrName>
                                        </p:attrNameLst>
                                      </p:cBhvr>
                                      <p:to>
                                        <p:strVal val="visible"/>
                                      </p:to>
                                    </p:set>
                                    <p:animEffect transition="in" filter="fade">
                                      <p:cBhvr>
                                        <p:cTn id="51" dur="3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5826125" y="2060849"/>
            <a:ext cx="2260600" cy="1989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r>
              <a:rPr lang="nl-NL" b="1" dirty="0">
                <a:solidFill>
                  <a:srgbClr val="000000"/>
                </a:solidFill>
              </a:rPr>
            </a:br>
            <a:r>
              <a:rPr lang="nl-NL" b="1" dirty="0">
                <a:solidFill>
                  <a:srgbClr val="000000"/>
                </a:solidFill>
              </a:rPr>
              <a:t>Generieke </a:t>
            </a:r>
          </a:p>
          <a:p>
            <a:pPr algn="ctr"/>
            <a:r>
              <a:rPr lang="nl-NL" b="1" dirty="0">
                <a:solidFill>
                  <a:srgbClr val="000000"/>
                </a:solidFill>
              </a:rPr>
              <a:t> kern met </a:t>
            </a:r>
          </a:p>
          <a:p>
            <a:pPr algn="ctr"/>
            <a:r>
              <a:rPr lang="nl-NL" b="1" dirty="0">
                <a:solidFill>
                  <a:srgbClr val="000000"/>
                </a:solidFill>
              </a:rPr>
              <a:t>basiseisen </a:t>
            </a:r>
          </a:p>
          <a:p>
            <a:pPr algn="ctr"/>
            <a:r>
              <a:rPr lang="nl-NL" b="1" dirty="0">
                <a:solidFill>
                  <a:srgbClr val="000000"/>
                </a:solidFill>
              </a:rPr>
              <a:t>voor een </a:t>
            </a:r>
          </a:p>
          <a:p>
            <a:pPr algn="ctr"/>
            <a:r>
              <a:rPr lang="nl-NL" b="1" dirty="0">
                <a:solidFill>
                  <a:srgbClr val="000000"/>
                </a:solidFill>
              </a:rPr>
              <a:t>management-</a:t>
            </a:r>
          </a:p>
          <a:p>
            <a:pPr algn="ctr"/>
            <a:r>
              <a:rPr lang="nl-NL" b="1" dirty="0">
                <a:solidFill>
                  <a:srgbClr val="000000"/>
                </a:solidFill>
              </a:rPr>
              <a:t>systeem</a:t>
            </a:r>
          </a:p>
          <a:p>
            <a:pPr algn="ctr"/>
            <a:endParaRPr lang="nl-NL" b="1" dirty="0">
              <a:solidFill>
                <a:srgbClr val="000000"/>
              </a:solidFill>
            </a:endParaRPr>
          </a:p>
        </p:txBody>
      </p:sp>
      <p:grpSp>
        <p:nvGrpSpPr>
          <p:cNvPr id="2" name="Group 3"/>
          <p:cNvGrpSpPr>
            <a:grpSpLocks/>
          </p:cNvGrpSpPr>
          <p:nvPr/>
        </p:nvGrpSpPr>
        <p:grpSpPr bwMode="auto">
          <a:xfrm>
            <a:off x="3630613" y="1504950"/>
            <a:ext cx="4589462" cy="2300288"/>
            <a:chOff x="2106613" y="1504950"/>
            <a:chExt cx="4589462" cy="2300288"/>
          </a:xfrm>
        </p:grpSpPr>
        <p:sp>
          <p:nvSpPr>
            <p:cNvPr id="17433" name="Oval 5"/>
            <p:cNvSpPr>
              <a:spLocks noChangeArrowheads="1"/>
            </p:cNvSpPr>
            <p:nvPr/>
          </p:nvSpPr>
          <p:spPr bwMode="auto">
            <a:xfrm rot="-4101729">
              <a:off x="3251200" y="360363"/>
              <a:ext cx="2300288" cy="4589462"/>
            </a:xfrm>
            <a:prstGeom prst="ellipse">
              <a:avLst/>
            </a:prstGeom>
            <a:noFill/>
            <a:ln w="57150">
              <a:solidFill>
                <a:srgbClr val="339966"/>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7434" name="Text Box 6"/>
            <p:cNvSpPr txBox="1">
              <a:spLocks noChangeArrowheads="1"/>
            </p:cNvSpPr>
            <p:nvPr/>
          </p:nvSpPr>
          <p:spPr bwMode="auto">
            <a:xfrm>
              <a:off x="2559050" y="1662113"/>
              <a:ext cx="7681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r>
                <a:rPr lang="nl-NL" sz="2400" b="1">
                  <a:solidFill>
                    <a:srgbClr val="009900"/>
                  </a:solidFill>
                </a:rPr>
                <a:t>Milieu</a:t>
              </a:r>
            </a:p>
          </p:txBody>
        </p:sp>
      </p:grpSp>
      <p:grpSp>
        <p:nvGrpSpPr>
          <p:cNvPr id="3" name="Group 1"/>
          <p:cNvGrpSpPr>
            <a:grpSpLocks/>
          </p:cNvGrpSpPr>
          <p:nvPr/>
        </p:nvGrpSpPr>
        <p:grpSpPr bwMode="auto">
          <a:xfrm>
            <a:off x="5759451" y="76200"/>
            <a:ext cx="2460625" cy="4287838"/>
            <a:chOff x="4235450" y="76200"/>
            <a:chExt cx="2460625" cy="4287838"/>
          </a:xfrm>
        </p:grpSpPr>
        <p:sp>
          <p:nvSpPr>
            <p:cNvPr id="17431" name="Oval 4"/>
            <p:cNvSpPr>
              <a:spLocks noChangeArrowheads="1"/>
            </p:cNvSpPr>
            <p:nvPr/>
          </p:nvSpPr>
          <p:spPr bwMode="auto">
            <a:xfrm>
              <a:off x="4235450" y="76200"/>
              <a:ext cx="2460625" cy="4287838"/>
            </a:xfrm>
            <a:prstGeom prst="ellipse">
              <a:avLst/>
            </a:pr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7432" name="Text Box 7"/>
            <p:cNvSpPr txBox="1">
              <a:spLocks noChangeArrowheads="1"/>
            </p:cNvSpPr>
            <p:nvPr/>
          </p:nvSpPr>
          <p:spPr bwMode="auto">
            <a:xfrm>
              <a:off x="4849813" y="533400"/>
              <a:ext cx="1031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r>
                <a:rPr lang="nl-NL" sz="2400" b="1" dirty="0">
                  <a:solidFill>
                    <a:srgbClr val="FF0000"/>
                  </a:solidFill>
                </a:rPr>
                <a:t>Kwaliteit</a:t>
              </a:r>
            </a:p>
          </p:txBody>
        </p:sp>
      </p:grpSp>
      <p:grpSp>
        <p:nvGrpSpPr>
          <p:cNvPr id="4" name="Group 2"/>
          <p:cNvGrpSpPr>
            <a:grpSpLocks/>
          </p:cNvGrpSpPr>
          <p:nvPr/>
        </p:nvGrpSpPr>
        <p:grpSpPr bwMode="auto">
          <a:xfrm>
            <a:off x="5688013" y="1600200"/>
            <a:ext cx="4589462" cy="2298700"/>
            <a:chOff x="4164013" y="1600200"/>
            <a:chExt cx="4589462" cy="2298700"/>
          </a:xfrm>
        </p:grpSpPr>
        <p:sp>
          <p:nvSpPr>
            <p:cNvPr id="17429" name="Oval 3"/>
            <p:cNvSpPr>
              <a:spLocks noChangeArrowheads="1"/>
            </p:cNvSpPr>
            <p:nvPr/>
          </p:nvSpPr>
          <p:spPr bwMode="auto">
            <a:xfrm rot="4298205">
              <a:off x="5309394" y="454819"/>
              <a:ext cx="2298700" cy="4589462"/>
            </a:xfrm>
            <a:prstGeom prst="ellipse">
              <a:avLst/>
            </a:prstGeom>
            <a:noFill/>
            <a:ln w="571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7430" name="Text Box 8"/>
            <p:cNvSpPr txBox="1">
              <a:spLocks noChangeArrowheads="1"/>
            </p:cNvSpPr>
            <p:nvPr/>
          </p:nvSpPr>
          <p:spPr bwMode="auto">
            <a:xfrm>
              <a:off x="7029450" y="1692275"/>
              <a:ext cx="6623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r>
                <a:rPr lang="nl-NL" sz="2400" b="1">
                  <a:solidFill>
                    <a:srgbClr val="006390"/>
                  </a:solidFill>
                </a:rPr>
                <a:t>Arbo</a:t>
              </a:r>
            </a:p>
          </p:txBody>
        </p:sp>
      </p:grpSp>
      <p:grpSp>
        <p:nvGrpSpPr>
          <p:cNvPr id="5" name="Group 5"/>
          <p:cNvGrpSpPr>
            <a:grpSpLocks/>
          </p:cNvGrpSpPr>
          <p:nvPr/>
        </p:nvGrpSpPr>
        <p:grpSpPr bwMode="auto">
          <a:xfrm>
            <a:off x="3763963" y="2438400"/>
            <a:ext cx="4589462" cy="2298700"/>
            <a:chOff x="2239963" y="2438400"/>
            <a:chExt cx="4589462" cy="2298700"/>
          </a:xfrm>
        </p:grpSpPr>
        <p:sp>
          <p:nvSpPr>
            <p:cNvPr id="17427" name="Oval 9"/>
            <p:cNvSpPr>
              <a:spLocks noChangeArrowheads="1"/>
            </p:cNvSpPr>
            <p:nvPr/>
          </p:nvSpPr>
          <p:spPr bwMode="auto">
            <a:xfrm rot="3677856">
              <a:off x="3385344" y="1293019"/>
              <a:ext cx="2298700" cy="4589462"/>
            </a:xfrm>
            <a:prstGeom prst="ellipse">
              <a:avLst/>
            </a:prstGeom>
            <a:noFill/>
            <a:ln w="57150">
              <a:solidFill>
                <a:srgbClr val="FF33CC"/>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7428" name="Text Box 10"/>
            <p:cNvSpPr txBox="1">
              <a:spLocks noChangeArrowheads="1"/>
            </p:cNvSpPr>
            <p:nvPr/>
          </p:nvSpPr>
          <p:spPr bwMode="auto">
            <a:xfrm>
              <a:off x="2771775" y="4241800"/>
              <a:ext cx="889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r>
                <a:rPr lang="nl-NL" sz="2400" b="1">
                  <a:solidFill>
                    <a:srgbClr val="FF33CC"/>
                  </a:solidFill>
                </a:rPr>
                <a:t>Andere</a:t>
              </a:r>
            </a:p>
          </p:txBody>
        </p:sp>
      </p:grpSp>
      <p:grpSp>
        <p:nvGrpSpPr>
          <p:cNvPr id="6" name="Group 4"/>
          <p:cNvGrpSpPr>
            <a:grpSpLocks/>
          </p:cNvGrpSpPr>
          <p:nvPr/>
        </p:nvGrpSpPr>
        <p:grpSpPr bwMode="auto">
          <a:xfrm>
            <a:off x="5611814" y="2590800"/>
            <a:ext cx="4732337" cy="2362200"/>
            <a:chOff x="4087813" y="2590800"/>
            <a:chExt cx="4732337" cy="2362200"/>
          </a:xfrm>
        </p:grpSpPr>
        <p:sp>
          <p:nvSpPr>
            <p:cNvPr id="17425" name="Oval 11"/>
            <p:cNvSpPr>
              <a:spLocks noChangeArrowheads="1"/>
            </p:cNvSpPr>
            <p:nvPr/>
          </p:nvSpPr>
          <p:spPr bwMode="auto">
            <a:xfrm rot="7380285">
              <a:off x="5272882" y="1405731"/>
              <a:ext cx="2362200" cy="4732337"/>
            </a:xfrm>
            <a:prstGeom prst="ellipse">
              <a:avLst/>
            </a:prstGeom>
            <a:noFill/>
            <a:ln w="57150">
              <a:solidFill>
                <a:srgbClr val="333333"/>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7426" name="Text Box 12"/>
            <p:cNvSpPr txBox="1">
              <a:spLocks noChangeArrowheads="1"/>
            </p:cNvSpPr>
            <p:nvPr/>
          </p:nvSpPr>
          <p:spPr bwMode="auto">
            <a:xfrm>
              <a:off x="6678613" y="4289425"/>
              <a:ext cx="1143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ea typeface="ＭＳ Ｐゴシック" pitchFamily="34" charset="-128"/>
                </a:defRPr>
              </a:lvl1pPr>
              <a:lvl2pPr marL="742950" indent="-285750" eaLnBrk="0" hangingPunct="0">
                <a:defRPr baseline="-25000">
                  <a:solidFill>
                    <a:schemeClr val="tx1"/>
                  </a:solidFill>
                  <a:latin typeface="Arial" charset="0"/>
                  <a:ea typeface="ＭＳ Ｐゴシック" pitchFamily="34" charset="-128"/>
                </a:defRPr>
              </a:lvl2pPr>
              <a:lvl3pPr marL="1143000" indent="-228600" eaLnBrk="0" hangingPunct="0">
                <a:defRPr baseline="-25000">
                  <a:solidFill>
                    <a:schemeClr val="tx1"/>
                  </a:solidFill>
                  <a:latin typeface="Arial" charset="0"/>
                  <a:ea typeface="ＭＳ Ｐゴシック" pitchFamily="34" charset="-128"/>
                </a:defRPr>
              </a:lvl3pPr>
              <a:lvl4pPr marL="1600200" indent="-228600" eaLnBrk="0" hangingPunct="0">
                <a:defRPr baseline="-25000">
                  <a:solidFill>
                    <a:schemeClr val="tx1"/>
                  </a:solidFill>
                  <a:latin typeface="Arial" charset="0"/>
                  <a:ea typeface="ＭＳ Ｐゴシック" pitchFamily="34" charset="-128"/>
                </a:defRPr>
              </a:lvl4pPr>
              <a:lvl5pPr marL="2057400" indent="-228600" eaLnBrk="0" hangingPunct="0">
                <a:defRPr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charset="0"/>
                  <a:ea typeface="ＭＳ Ｐゴシック" pitchFamily="34" charset="-128"/>
                </a:defRPr>
              </a:lvl9pPr>
            </a:lstStyle>
            <a:p>
              <a:pPr eaLnBrk="1" hangingPunct="1"/>
              <a:r>
                <a:rPr lang="nl-NL" sz="2400" b="1">
                  <a:solidFill>
                    <a:srgbClr val="000000"/>
                  </a:solidFill>
                </a:rPr>
                <a:t>Veiligheid</a:t>
              </a:r>
            </a:p>
          </p:txBody>
        </p:sp>
      </p:grpSp>
      <p:grpSp>
        <p:nvGrpSpPr>
          <p:cNvPr id="8" name="Group 11"/>
          <p:cNvGrpSpPr>
            <a:grpSpLocks/>
          </p:cNvGrpSpPr>
          <p:nvPr/>
        </p:nvGrpSpPr>
        <p:grpSpPr bwMode="auto">
          <a:xfrm>
            <a:off x="609373" y="333345"/>
            <a:ext cx="7517041" cy="6372256"/>
            <a:chOff x="-914724" y="333138"/>
            <a:chExt cx="7517137" cy="6372462"/>
          </a:xfrm>
        </p:grpSpPr>
        <p:grpSp>
          <p:nvGrpSpPr>
            <p:cNvPr id="17417" name="Group 9"/>
            <p:cNvGrpSpPr>
              <a:grpSpLocks/>
            </p:cNvGrpSpPr>
            <p:nvPr/>
          </p:nvGrpSpPr>
          <p:grpSpPr bwMode="auto">
            <a:xfrm>
              <a:off x="2716213" y="4419600"/>
              <a:ext cx="3886200" cy="2286000"/>
              <a:chOff x="2716213" y="4419600"/>
              <a:chExt cx="3886200" cy="2286000"/>
            </a:xfrm>
          </p:grpSpPr>
          <p:sp>
            <p:nvSpPr>
              <p:cNvPr id="17419" name="Oval 15"/>
              <p:cNvSpPr>
                <a:spLocks noChangeArrowheads="1"/>
              </p:cNvSpPr>
              <p:nvPr/>
            </p:nvSpPr>
            <p:spPr bwMode="auto">
              <a:xfrm>
                <a:off x="4316413" y="6172200"/>
                <a:ext cx="2286000" cy="457200"/>
              </a:xfrm>
              <a:prstGeom prst="ellipse">
                <a:avLst/>
              </a:prstGeom>
              <a:solidFill>
                <a:srgbClr val="009900"/>
              </a:solidFill>
              <a:ln w="9525">
                <a:solidFill>
                  <a:schemeClr val="tx1"/>
                </a:solidFill>
                <a:round/>
                <a:headEnd/>
                <a:tailEnd/>
              </a:ln>
            </p:spPr>
            <p:txBody>
              <a:bodyPr wrap="none" anchor="ctr"/>
              <a:lstStyle/>
              <a:p>
                <a:endParaRPr lang="en-US">
                  <a:solidFill>
                    <a:srgbClr val="000000"/>
                  </a:solidFill>
                </a:endParaRPr>
              </a:p>
            </p:txBody>
          </p:sp>
          <p:grpSp>
            <p:nvGrpSpPr>
              <p:cNvPr id="17420" name="Group 6"/>
              <p:cNvGrpSpPr>
                <a:grpSpLocks/>
              </p:cNvGrpSpPr>
              <p:nvPr/>
            </p:nvGrpSpPr>
            <p:grpSpPr bwMode="auto">
              <a:xfrm>
                <a:off x="2716213" y="4419600"/>
                <a:ext cx="3276600" cy="2286000"/>
                <a:chOff x="2716213" y="4419600"/>
                <a:chExt cx="3276600" cy="2286000"/>
              </a:xfrm>
            </p:grpSpPr>
            <p:sp>
              <p:nvSpPr>
                <p:cNvPr id="17421" name="Line 13"/>
                <p:cNvSpPr>
                  <a:spLocks noChangeShapeType="1"/>
                </p:cNvSpPr>
                <p:nvPr/>
              </p:nvSpPr>
              <p:spPr bwMode="auto">
                <a:xfrm flipH="1">
                  <a:off x="4468813" y="4419600"/>
                  <a:ext cx="914400" cy="2133600"/>
                </a:xfrm>
                <a:prstGeom prst="line">
                  <a:avLst/>
                </a:prstGeom>
                <a:noFill/>
                <a:ln w="114300">
                  <a:solidFill>
                    <a:srgbClr val="0099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endParaRPr>
                </a:p>
              </p:txBody>
            </p:sp>
            <p:sp>
              <p:nvSpPr>
                <p:cNvPr id="17422" name="Oval 14"/>
                <p:cNvSpPr>
                  <a:spLocks noChangeArrowheads="1"/>
                </p:cNvSpPr>
                <p:nvPr/>
              </p:nvSpPr>
              <p:spPr bwMode="auto">
                <a:xfrm>
                  <a:off x="2716213" y="6324600"/>
                  <a:ext cx="1905000" cy="381000"/>
                </a:xfrm>
                <a:prstGeom prst="ellipse">
                  <a:avLst/>
                </a:prstGeom>
                <a:solidFill>
                  <a:srgbClr val="009900"/>
                </a:solidFill>
                <a:ln w="9525">
                  <a:solidFill>
                    <a:schemeClr val="tx1"/>
                  </a:solidFill>
                  <a:round/>
                  <a:headEnd/>
                  <a:tailEnd/>
                </a:ln>
              </p:spPr>
              <p:txBody>
                <a:bodyPr wrap="none" anchor="ctr"/>
                <a:lstStyle/>
                <a:p>
                  <a:endParaRPr lang="en-US">
                    <a:solidFill>
                      <a:srgbClr val="000000"/>
                    </a:solidFill>
                  </a:endParaRPr>
                </a:p>
              </p:txBody>
            </p:sp>
            <p:sp>
              <p:nvSpPr>
                <p:cNvPr id="17423" name="Oval 16"/>
                <p:cNvSpPr>
                  <a:spLocks noChangeArrowheads="1"/>
                </p:cNvSpPr>
                <p:nvPr/>
              </p:nvSpPr>
              <p:spPr bwMode="auto">
                <a:xfrm rot="-1784693">
                  <a:off x="4773613" y="5257800"/>
                  <a:ext cx="1219200" cy="304800"/>
                </a:xfrm>
                <a:prstGeom prst="ellipse">
                  <a:avLst/>
                </a:prstGeom>
                <a:solidFill>
                  <a:srgbClr val="009900"/>
                </a:solidFill>
                <a:ln w="9525">
                  <a:solidFill>
                    <a:schemeClr val="tx1"/>
                  </a:solidFill>
                  <a:round/>
                  <a:headEnd/>
                  <a:tailEnd/>
                </a:ln>
              </p:spPr>
              <p:txBody>
                <a:bodyPr wrap="none" anchor="ctr"/>
                <a:lstStyle/>
                <a:p>
                  <a:endParaRPr lang="en-US">
                    <a:solidFill>
                      <a:srgbClr val="000000"/>
                    </a:solidFill>
                  </a:endParaRPr>
                </a:p>
              </p:txBody>
            </p:sp>
            <p:sp>
              <p:nvSpPr>
                <p:cNvPr id="17424" name="Oval 17"/>
                <p:cNvSpPr>
                  <a:spLocks noChangeArrowheads="1"/>
                </p:cNvSpPr>
                <p:nvPr/>
              </p:nvSpPr>
              <p:spPr bwMode="auto">
                <a:xfrm rot="2041161">
                  <a:off x="3783013" y="5410200"/>
                  <a:ext cx="1066800" cy="304800"/>
                </a:xfrm>
                <a:prstGeom prst="ellipse">
                  <a:avLst/>
                </a:prstGeom>
                <a:solidFill>
                  <a:srgbClr val="009900"/>
                </a:solidFill>
                <a:ln w="9525">
                  <a:solidFill>
                    <a:schemeClr val="tx1"/>
                  </a:solidFill>
                  <a:round/>
                  <a:headEnd/>
                  <a:tailEnd/>
                </a:ln>
              </p:spPr>
              <p:txBody>
                <a:bodyPr wrap="none" anchor="ctr"/>
                <a:lstStyle/>
                <a:p>
                  <a:endParaRPr lang="en-US">
                    <a:solidFill>
                      <a:srgbClr val="000000"/>
                    </a:solidFill>
                  </a:endParaRPr>
                </a:p>
              </p:txBody>
            </p:sp>
          </p:grpSp>
        </p:grpSp>
        <p:sp>
          <p:nvSpPr>
            <p:cNvPr id="17418" name="Rectangle 10"/>
            <p:cNvSpPr>
              <a:spLocks noChangeArrowheads="1"/>
            </p:cNvSpPr>
            <p:nvPr/>
          </p:nvSpPr>
          <p:spPr bwMode="auto">
            <a:xfrm>
              <a:off x="-914724" y="333138"/>
              <a:ext cx="3167895" cy="107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3200" b="1" dirty="0" err="1">
                  <a:solidFill>
                    <a:schemeClr val="accent1"/>
                  </a:solidFill>
                </a:rPr>
                <a:t>Flowermodel</a:t>
              </a:r>
              <a:br>
                <a:rPr lang="nl-NL" sz="3200" b="1" dirty="0">
                  <a:solidFill>
                    <a:schemeClr val="accent1"/>
                  </a:solidFill>
                </a:rPr>
              </a:br>
              <a:r>
                <a:rPr lang="nl-NL" sz="3200" b="1" dirty="0">
                  <a:solidFill>
                    <a:schemeClr val="accent1"/>
                  </a:solidFill>
                </a:rPr>
                <a:t>van NEN (2006)</a:t>
              </a:r>
              <a:endParaRPr lang="nl-NL" sz="3200" dirty="0">
                <a:solidFill>
                  <a:schemeClr val="accent1"/>
                </a:solidFill>
              </a:endParaRPr>
            </a:p>
          </p:txBody>
        </p:sp>
      </p:grpSp>
      <p:sp>
        <p:nvSpPr>
          <p:cNvPr id="9" name="Slide Number Placeholder 8">
            <a:extLst>
              <a:ext uri="{FF2B5EF4-FFF2-40B4-BE49-F238E27FC236}">
                <a16:creationId xmlns:a16="http://schemas.microsoft.com/office/drawing/2014/main" id="{8722FB98-ED4A-4A0C-A9BD-ECF3A6BE6E15}"/>
              </a:ext>
            </a:extLst>
          </p:cNvPr>
          <p:cNvSpPr>
            <a:spLocks noGrp="1"/>
          </p:cNvSpPr>
          <p:nvPr>
            <p:ph type="sldNum" sz="quarter" idx="11"/>
          </p:nvPr>
        </p:nvSpPr>
        <p:spPr>
          <a:xfrm>
            <a:off x="836613" y="6231623"/>
            <a:ext cx="141064" cy="153888"/>
          </a:xfrm>
        </p:spPr>
        <p:txBody>
          <a:bodyPr/>
          <a:lstStyle/>
          <a:p>
            <a:pPr>
              <a:defRPr/>
            </a:pPr>
            <a:fld id="{F0467659-5E11-4580-BE1E-E1B2B154FD59}" type="slidenum">
              <a:rPr lang="nl-NL" altLang="nl-NL" smtClean="0"/>
              <a:pPr>
                <a:defRPr/>
              </a:pPr>
              <a:t>22</a:t>
            </a:fld>
            <a:endParaRPr lang="nl-NL" altLang="nl-NL"/>
          </a:p>
        </p:txBody>
      </p:sp>
    </p:spTree>
    <p:extLst>
      <p:ext uri="{BB962C8B-B14F-4D97-AF65-F5344CB8AC3E}">
        <p14:creationId xmlns:p14="http://schemas.microsoft.com/office/powerpoint/2010/main" val="3891917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nodeType="afterGroup">
                            <p:stCondLst>
                              <p:cond delay="15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000"/>
                                        <p:tgtEl>
                                          <p:spTgt spid="2"/>
                                        </p:tgtEl>
                                      </p:cBhvr>
                                    </p:animEffect>
                                  </p:childTnLst>
                                </p:cTn>
                              </p:par>
                            </p:childTnLst>
                          </p:cTn>
                        </p:par>
                        <p:par>
                          <p:cTn id="16" fill="hold" nodeType="afterGroup">
                            <p:stCondLst>
                              <p:cond delay="2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par>
                          <p:cTn id="20" fill="hold" nodeType="afterGroup">
                            <p:stCondLst>
                              <p:cond delay="3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0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0754" y="75889"/>
            <a:ext cx="9448420" cy="584775"/>
          </a:xfrm>
          <a:prstGeom prst="rect">
            <a:avLst/>
          </a:prstGeom>
          <a:noFill/>
        </p:spPr>
        <p:txBody>
          <a:bodyPr wrap="none" rtlCol="0">
            <a:spAutoFit/>
          </a:bodyPr>
          <a:lstStyle/>
          <a:p>
            <a:r>
              <a:rPr lang="en-US" sz="3200" b="1" dirty="0">
                <a:solidFill>
                  <a:schemeClr val="accent1"/>
                </a:solidFill>
                <a:latin typeface="Arial" panose="020B0604020202020204" pitchFamily="34" charset="0"/>
                <a:cs typeface="Arial" panose="020B0604020202020204" pitchFamily="34" charset="0"/>
              </a:rPr>
              <a:t>De </a:t>
            </a:r>
            <a:r>
              <a:rPr lang="en-US" sz="3200" b="1" dirty="0" err="1">
                <a:solidFill>
                  <a:schemeClr val="accent1"/>
                </a:solidFill>
                <a:latin typeface="Arial" panose="020B0604020202020204" pitchFamily="34" charset="0"/>
                <a:cs typeface="Arial" panose="020B0604020202020204" pitchFamily="34" charset="0"/>
              </a:rPr>
              <a:t>oplossing</a:t>
            </a:r>
            <a:r>
              <a:rPr lang="en-US" sz="3200" b="1" dirty="0">
                <a:solidFill>
                  <a:schemeClr val="accent1"/>
                </a:solidFill>
                <a:latin typeface="Arial" panose="020B0604020202020204" pitchFamily="34" charset="0"/>
                <a:cs typeface="Arial" panose="020B0604020202020204" pitchFamily="34" charset="0"/>
              </a:rPr>
              <a:t>: plug-in model ISO-</a:t>
            </a:r>
            <a:r>
              <a:rPr lang="en-US" sz="3200" b="1" dirty="0" err="1">
                <a:solidFill>
                  <a:schemeClr val="accent1"/>
                </a:solidFill>
                <a:latin typeface="Arial" panose="020B0604020202020204" pitchFamily="34" charset="0"/>
                <a:cs typeface="Arial" panose="020B0604020202020204" pitchFamily="34" charset="0"/>
              </a:rPr>
              <a:t>normen</a:t>
            </a:r>
            <a:r>
              <a:rPr lang="en-US" sz="3200" b="1" dirty="0">
                <a:solidFill>
                  <a:schemeClr val="accent1"/>
                </a:solidFill>
                <a:latin typeface="Arial" panose="020B0604020202020204" pitchFamily="34" charset="0"/>
                <a:cs typeface="Arial" panose="020B0604020202020204" pitchFamily="34" charset="0"/>
              </a:rPr>
              <a:t> (2012)</a:t>
            </a:r>
            <a:endParaRPr lang="nl-NL" sz="3200" b="1" dirty="0">
              <a:solidFill>
                <a:schemeClr val="accent1"/>
              </a:solidFill>
              <a:latin typeface="Arial" panose="020B0604020202020204" pitchFamily="34" charset="0"/>
              <a:cs typeface="Arial" panose="020B0604020202020204" pitchFamily="34" charset="0"/>
            </a:endParaRPr>
          </a:p>
        </p:txBody>
      </p:sp>
      <p:sp>
        <p:nvSpPr>
          <p:cNvPr id="70" name="Plakett 4"/>
          <p:cNvSpPr/>
          <p:nvPr/>
        </p:nvSpPr>
        <p:spPr>
          <a:xfrm>
            <a:off x="5164183" y="2747411"/>
            <a:ext cx="2286000" cy="1921967"/>
          </a:xfrm>
          <a:prstGeom prst="plaque">
            <a:avLst/>
          </a:prstGeom>
          <a:solidFill>
            <a:srgbClr val="4BACC6">
              <a:lumMod val="75000"/>
            </a:srgbClr>
          </a:solidFill>
          <a:ln w="25400" cap="flat" cmpd="sng" algn="ctr">
            <a:solidFill>
              <a:srgbClr val="4F81BD">
                <a:shade val="50000"/>
              </a:srgbClr>
            </a:solidFill>
            <a:prstDash val="solid"/>
          </a:ln>
          <a:effectLst/>
        </p:spPr>
        <p:txBody>
          <a:bodyPr anchor="ctr"/>
          <a:lstStyle/>
          <a:p>
            <a:pPr algn="ctr">
              <a:defRPr/>
            </a:pPr>
            <a:r>
              <a:rPr lang="en-US" kern="0" dirty="0" err="1">
                <a:solidFill>
                  <a:prstClr val="white"/>
                </a:solidFill>
                <a:latin typeface="Calibri"/>
              </a:rPr>
              <a:t>Kernelementen</a:t>
            </a:r>
            <a:r>
              <a:rPr lang="en-US" kern="0" dirty="0">
                <a:solidFill>
                  <a:prstClr val="white"/>
                </a:solidFill>
                <a:latin typeface="Calibri"/>
              </a:rPr>
              <a:t> </a:t>
            </a:r>
            <a:r>
              <a:rPr lang="en-US" kern="0" dirty="0" err="1">
                <a:solidFill>
                  <a:prstClr val="white"/>
                </a:solidFill>
                <a:latin typeface="Calibri"/>
              </a:rPr>
              <a:t>en</a:t>
            </a:r>
            <a:r>
              <a:rPr lang="en-US" kern="0" dirty="0">
                <a:solidFill>
                  <a:prstClr val="white"/>
                </a:solidFill>
                <a:latin typeface="Calibri"/>
              </a:rPr>
              <a:t> -</a:t>
            </a:r>
            <a:r>
              <a:rPr lang="en-US" kern="0" dirty="0" err="1">
                <a:solidFill>
                  <a:prstClr val="white"/>
                </a:solidFill>
                <a:latin typeface="Calibri"/>
              </a:rPr>
              <a:t>eisen</a:t>
            </a:r>
            <a:endParaRPr lang="en-US" kern="0" dirty="0">
              <a:solidFill>
                <a:prstClr val="white"/>
              </a:solidFill>
              <a:latin typeface="Calibri"/>
            </a:endParaRPr>
          </a:p>
        </p:txBody>
      </p:sp>
      <p:grpSp>
        <p:nvGrpSpPr>
          <p:cNvPr id="72" name="Group 71"/>
          <p:cNvGrpSpPr/>
          <p:nvPr/>
        </p:nvGrpSpPr>
        <p:grpSpPr>
          <a:xfrm>
            <a:off x="5133398" y="568594"/>
            <a:ext cx="5337843" cy="1982340"/>
            <a:chOff x="3491880" y="1340768"/>
            <a:chExt cx="5337843" cy="1982340"/>
          </a:xfrm>
        </p:grpSpPr>
        <p:cxnSp>
          <p:nvCxnSpPr>
            <p:cNvPr id="73" name="Rak pil 19"/>
            <p:cNvCxnSpPr/>
            <p:nvPr/>
          </p:nvCxnSpPr>
          <p:spPr>
            <a:xfrm>
              <a:off x="3491880" y="1700808"/>
              <a:ext cx="0" cy="1514452"/>
            </a:xfrm>
            <a:prstGeom prst="straightConnector1">
              <a:avLst/>
            </a:prstGeom>
            <a:noFill/>
            <a:ln w="57150" cap="flat" cmpd="sng" algn="ctr">
              <a:solidFill>
                <a:srgbClr val="4BACC6">
                  <a:lumMod val="75000"/>
                </a:srgbClr>
              </a:solidFill>
              <a:prstDash val="solid"/>
              <a:tailEnd type="arrow"/>
            </a:ln>
            <a:effectLst/>
          </p:spPr>
        </p:cxnSp>
        <p:sp>
          <p:nvSpPr>
            <p:cNvPr id="74" name="textruta 23"/>
            <p:cNvSpPr txBox="1">
              <a:spLocks noChangeArrowheads="1"/>
            </p:cNvSpPr>
            <p:nvPr/>
          </p:nvSpPr>
          <p:spPr bwMode="auto">
            <a:xfrm>
              <a:off x="3609508" y="1340768"/>
              <a:ext cx="19706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kern="0" dirty="0" err="1">
                  <a:solidFill>
                    <a:prstClr val="black"/>
                  </a:solidFill>
                </a:rPr>
                <a:t>Sectornormen</a:t>
              </a:r>
              <a:endParaRPr lang="en-US" sz="2400" kern="0" dirty="0">
                <a:solidFill>
                  <a:prstClr val="black"/>
                </a:solidFill>
              </a:endParaRPr>
            </a:p>
          </p:txBody>
        </p:sp>
        <p:grpSp>
          <p:nvGrpSpPr>
            <p:cNvPr id="75" name="Group 74"/>
            <p:cNvGrpSpPr/>
            <p:nvPr/>
          </p:nvGrpSpPr>
          <p:grpSpPr>
            <a:xfrm rot="5400000">
              <a:off x="3295171" y="2374294"/>
              <a:ext cx="1498195" cy="399430"/>
              <a:chOff x="611375" y="3283058"/>
              <a:chExt cx="2562038" cy="416644"/>
            </a:xfrm>
            <a:solidFill>
              <a:srgbClr val="9BBB59">
                <a:lumMod val="65000"/>
              </a:srgbClr>
            </a:solidFill>
          </p:grpSpPr>
          <p:sp>
            <p:nvSpPr>
              <p:cNvPr id="83" name="Rektangel 5"/>
              <p:cNvSpPr/>
              <p:nvPr/>
            </p:nvSpPr>
            <p:spPr>
              <a:xfrm>
                <a:off x="611375" y="3283058"/>
                <a:ext cx="2264265" cy="416644"/>
              </a:xfrm>
              <a:prstGeom prst="rect">
                <a:avLst/>
              </a:prstGeom>
              <a:grp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IATF 16949</a:t>
                </a:r>
              </a:p>
            </p:txBody>
          </p:sp>
          <p:sp>
            <p:nvSpPr>
              <p:cNvPr id="84"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76" name="Group 75"/>
            <p:cNvGrpSpPr/>
            <p:nvPr/>
          </p:nvGrpSpPr>
          <p:grpSpPr>
            <a:xfrm rot="5400000">
              <a:off x="4415276" y="2374295"/>
              <a:ext cx="1498194" cy="399430"/>
              <a:chOff x="611378" y="3284984"/>
              <a:chExt cx="2562035" cy="416644"/>
            </a:xfrm>
            <a:solidFill>
              <a:srgbClr val="9BBB59">
                <a:lumMod val="95000"/>
              </a:srgbClr>
            </a:solidFill>
          </p:grpSpPr>
          <p:sp>
            <p:nvSpPr>
              <p:cNvPr id="81" name="Rektangel 5"/>
              <p:cNvSpPr/>
              <p:nvPr/>
            </p:nvSpPr>
            <p:spPr>
              <a:xfrm>
                <a:off x="611378" y="3284984"/>
                <a:ext cx="2246123" cy="416644"/>
              </a:xfrm>
              <a:prstGeom prst="rect">
                <a:avLst/>
              </a:prstGeom>
              <a:grp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ISO/TS 29001</a:t>
                </a:r>
              </a:p>
            </p:txBody>
          </p:sp>
          <p:sp>
            <p:nvSpPr>
              <p:cNvPr id="82"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77" name="Group 76"/>
            <p:cNvGrpSpPr/>
            <p:nvPr/>
          </p:nvGrpSpPr>
          <p:grpSpPr>
            <a:xfrm rot="5400000">
              <a:off x="3855748" y="2362492"/>
              <a:ext cx="1521802" cy="399430"/>
              <a:chOff x="571007" y="3284983"/>
              <a:chExt cx="2602406" cy="416644"/>
            </a:xfrm>
          </p:grpSpPr>
          <p:sp>
            <p:nvSpPr>
              <p:cNvPr id="79" name="Rektangel 5"/>
              <p:cNvSpPr/>
              <p:nvPr/>
            </p:nvSpPr>
            <p:spPr>
              <a:xfrm>
                <a:off x="571007" y="3284983"/>
                <a:ext cx="2246118" cy="416644"/>
              </a:xfrm>
              <a:prstGeom prst="rect">
                <a:avLst/>
              </a:prstGeom>
              <a:solidFill>
                <a:srgbClr val="9BBB59">
                  <a:lumMod val="75000"/>
                </a:srgbClr>
              </a:solidFill>
              <a:ln w="25400" cap="flat" cmpd="sng" algn="ctr">
                <a:solidFill>
                  <a:srgbClr val="4F81BD">
                    <a:shade val="50000"/>
                  </a:srgbClr>
                </a:solidFill>
                <a:prstDash val="solid"/>
              </a:ln>
              <a:effectLst/>
            </p:spPr>
            <p:txBody>
              <a:bodyPr anchor="ctr"/>
              <a:lstStyle/>
              <a:p>
                <a:pPr>
                  <a:defRPr/>
                </a:pPr>
                <a:r>
                  <a:rPr lang="en-US" sz="1600" kern="0" dirty="0">
                    <a:solidFill>
                      <a:srgbClr val="FF0000"/>
                    </a:solidFill>
                    <a:latin typeface="Calibri"/>
                  </a:rPr>
                  <a:t>NTA 8620</a:t>
                </a:r>
              </a:p>
            </p:txBody>
          </p:sp>
          <p:sp>
            <p:nvSpPr>
              <p:cNvPr id="80"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sp>
          <p:nvSpPr>
            <p:cNvPr id="78" name="textruta 23"/>
            <p:cNvSpPr txBox="1">
              <a:spLocks noChangeArrowheads="1"/>
            </p:cNvSpPr>
            <p:nvPr/>
          </p:nvSpPr>
          <p:spPr bwMode="auto">
            <a:xfrm>
              <a:off x="5796136" y="1889537"/>
              <a:ext cx="3033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kern="0" dirty="0" err="1">
                  <a:solidFill>
                    <a:prstClr val="black"/>
                  </a:solidFill>
                </a:rPr>
                <a:t>Bijvoorbeeld</a:t>
              </a:r>
              <a:r>
                <a:rPr lang="en-US" sz="2000" kern="0" dirty="0">
                  <a:solidFill>
                    <a:prstClr val="black"/>
                  </a:solidFill>
                </a:rPr>
                <a:t>:</a:t>
              </a:r>
            </a:p>
            <a:p>
              <a:pPr marL="342900" indent="-342900">
                <a:buFont typeface="Arial" pitchFamily="34" charset="0"/>
                <a:buChar char="•"/>
                <a:defRPr/>
              </a:pPr>
              <a:r>
                <a:rPr lang="en-US" sz="2000" kern="0" dirty="0" err="1">
                  <a:solidFill>
                    <a:prstClr val="black"/>
                  </a:solidFill>
                </a:rPr>
                <a:t>Automobielsector</a:t>
              </a:r>
              <a:endParaRPr lang="en-US" sz="2000" kern="0" dirty="0">
                <a:solidFill>
                  <a:prstClr val="black"/>
                </a:solidFill>
              </a:endParaRPr>
            </a:p>
            <a:p>
              <a:pPr marL="342900" indent="-342900">
                <a:buFont typeface="Arial" pitchFamily="34" charset="0"/>
                <a:buChar char="•"/>
                <a:defRPr/>
              </a:pPr>
              <a:r>
                <a:rPr lang="en-US" sz="2000" kern="0" dirty="0" err="1">
                  <a:solidFill>
                    <a:prstClr val="black"/>
                  </a:solidFill>
                </a:rPr>
                <a:t>Veiligheidsmanagement</a:t>
              </a:r>
              <a:endParaRPr lang="en-US" sz="2000" kern="0" dirty="0">
                <a:solidFill>
                  <a:prstClr val="black"/>
                </a:solidFill>
              </a:endParaRPr>
            </a:p>
            <a:p>
              <a:pPr marL="342900" indent="-342900">
                <a:buFont typeface="Arial" pitchFamily="34" charset="0"/>
                <a:buChar char="•"/>
                <a:defRPr/>
              </a:pPr>
              <a:r>
                <a:rPr lang="en-US" sz="2000" kern="0" dirty="0" err="1">
                  <a:solidFill>
                    <a:prstClr val="black"/>
                  </a:solidFill>
                </a:rPr>
                <a:t>Olie</a:t>
              </a:r>
              <a:r>
                <a:rPr lang="en-US" sz="2000" kern="0" dirty="0">
                  <a:solidFill>
                    <a:prstClr val="black"/>
                  </a:solidFill>
                </a:rPr>
                <a:t>- en </a:t>
              </a:r>
              <a:r>
                <a:rPr lang="en-US" sz="2000" kern="0" dirty="0" err="1">
                  <a:solidFill>
                    <a:prstClr val="black"/>
                  </a:solidFill>
                </a:rPr>
                <a:t>gasindustrie</a:t>
              </a:r>
              <a:endParaRPr lang="en-US" sz="2000" kern="0" dirty="0">
                <a:solidFill>
                  <a:prstClr val="black"/>
                </a:solidFill>
              </a:endParaRPr>
            </a:p>
          </p:txBody>
        </p:sp>
      </p:grpSp>
      <p:grpSp>
        <p:nvGrpSpPr>
          <p:cNvPr id="85" name="Group 84"/>
          <p:cNvGrpSpPr/>
          <p:nvPr/>
        </p:nvGrpSpPr>
        <p:grpSpPr>
          <a:xfrm rot="10800000">
            <a:off x="2461735" y="4903045"/>
            <a:ext cx="5242627" cy="1982339"/>
            <a:chOff x="3073789" y="1340768"/>
            <a:chExt cx="5242627" cy="1982339"/>
          </a:xfrm>
        </p:grpSpPr>
        <p:cxnSp>
          <p:nvCxnSpPr>
            <p:cNvPr id="86" name="Rak pil 19"/>
            <p:cNvCxnSpPr/>
            <p:nvPr/>
          </p:nvCxnSpPr>
          <p:spPr>
            <a:xfrm>
              <a:off x="3491880" y="1700808"/>
              <a:ext cx="0" cy="1514452"/>
            </a:xfrm>
            <a:prstGeom prst="straightConnector1">
              <a:avLst/>
            </a:prstGeom>
            <a:noFill/>
            <a:ln w="57150" cap="flat" cmpd="sng" algn="ctr">
              <a:solidFill>
                <a:srgbClr val="4BACC6">
                  <a:lumMod val="75000"/>
                </a:srgbClr>
              </a:solidFill>
              <a:prstDash val="solid"/>
              <a:tailEnd type="arrow"/>
            </a:ln>
            <a:effectLst/>
          </p:spPr>
        </p:cxnSp>
        <p:sp>
          <p:nvSpPr>
            <p:cNvPr id="87" name="textruta 23"/>
            <p:cNvSpPr txBox="1">
              <a:spLocks noChangeArrowheads="1"/>
            </p:cNvSpPr>
            <p:nvPr/>
          </p:nvSpPr>
          <p:spPr bwMode="auto">
            <a:xfrm rot="10800000">
              <a:off x="3073789" y="1340768"/>
              <a:ext cx="2794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kern="0" dirty="0" err="1">
                  <a:solidFill>
                    <a:prstClr val="black"/>
                  </a:solidFill>
                </a:rPr>
                <a:t>Generieke</a:t>
              </a:r>
              <a:r>
                <a:rPr lang="en-US" sz="2400" kern="0" dirty="0">
                  <a:solidFill>
                    <a:prstClr val="black"/>
                  </a:solidFill>
                </a:rPr>
                <a:t> </a:t>
              </a:r>
              <a:r>
                <a:rPr lang="en-US" sz="2400" kern="0" dirty="0" err="1">
                  <a:solidFill>
                    <a:prstClr val="black"/>
                  </a:solidFill>
                </a:rPr>
                <a:t>richtlijnen</a:t>
              </a:r>
              <a:endParaRPr lang="en-US" sz="2400" kern="0" dirty="0">
                <a:solidFill>
                  <a:prstClr val="black"/>
                </a:solidFill>
              </a:endParaRPr>
            </a:p>
          </p:txBody>
        </p:sp>
        <p:grpSp>
          <p:nvGrpSpPr>
            <p:cNvPr id="88" name="Group 87"/>
            <p:cNvGrpSpPr/>
            <p:nvPr/>
          </p:nvGrpSpPr>
          <p:grpSpPr>
            <a:xfrm rot="5400000">
              <a:off x="3323440" y="2404410"/>
              <a:ext cx="1437965" cy="399430"/>
              <a:chOff x="714375" y="3284984"/>
              <a:chExt cx="2459038" cy="416644"/>
            </a:xfrm>
            <a:solidFill>
              <a:srgbClr val="9BBB59">
                <a:lumMod val="65000"/>
              </a:srgbClr>
            </a:solidFill>
          </p:grpSpPr>
          <p:sp>
            <p:nvSpPr>
              <p:cNvPr id="96" name="Rektangel 5"/>
              <p:cNvSpPr/>
              <p:nvPr/>
            </p:nvSpPr>
            <p:spPr>
              <a:xfrm>
                <a:off x="714375" y="3284984"/>
                <a:ext cx="2143124" cy="416644"/>
              </a:xfrm>
              <a:prstGeom prst="rect">
                <a:avLst/>
              </a:prstGeom>
              <a:solidFill>
                <a:srgbClr val="F79646">
                  <a:lumMod val="75000"/>
                </a:srgbClr>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19600</a:t>
                </a:r>
              </a:p>
            </p:txBody>
          </p:sp>
          <p:sp>
            <p:nvSpPr>
              <p:cNvPr id="97"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89" name="Group 88"/>
            <p:cNvGrpSpPr/>
            <p:nvPr/>
          </p:nvGrpSpPr>
          <p:grpSpPr>
            <a:xfrm rot="5400000">
              <a:off x="4445390" y="2404410"/>
              <a:ext cx="1437965" cy="399430"/>
              <a:chOff x="714375" y="3284984"/>
              <a:chExt cx="2459038" cy="416644"/>
            </a:xfrm>
            <a:solidFill>
              <a:srgbClr val="9BBB59">
                <a:lumMod val="95000"/>
              </a:srgbClr>
            </a:solidFill>
          </p:grpSpPr>
          <p:sp>
            <p:nvSpPr>
              <p:cNvPr id="94" name="Rektangel 5"/>
              <p:cNvSpPr/>
              <p:nvPr/>
            </p:nvSpPr>
            <p:spPr>
              <a:xfrm>
                <a:off x="714375" y="3284984"/>
                <a:ext cx="2143125" cy="416644"/>
              </a:xfrm>
              <a:prstGeom prst="rect">
                <a:avLst/>
              </a:prstGeom>
              <a:solidFill>
                <a:srgbClr val="F79646">
                  <a:lumMod val="40000"/>
                  <a:lumOff val="60000"/>
                </a:srgbClr>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31000</a:t>
                </a:r>
              </a:p>
            </p:txBody>
          </p:sp>
          <p:sp>
            <p:nvSpPr>
              <p:cNvPr id="95"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90" name="Group 89"/>
            <p:cNvGrpSpPr/>
            <p:nvPr/>
          </p:nvGrpSpPr>
          <p:grpSpPr>
            <a:xfrm rot="5400000">
              <a:off x="3897665" y="2404410"/>
              <a:ext cx="1437965" cy="399430"/>
              <a:chOff x="714375" y="3284984"/>
              <a:chExt cx="2459038" cy="416644"/>
            </a:xfrm>
          </p:grpSpPr>
          <p:sp>
            <p:nvSpPr>
              <p:cNvPr id="92" name="Rektangel 5"/>
              <p:cNvSpPr/>
              <p:nvPr/>
            </p:nvSpPr>
            <p:spPr>
              <a:xfrm>
                <a:off x="714375" y="3284984"/>
                <a:ext cx="2143125" cy="416644"/>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26000</a:t>
                </a:r>
              </a:p>
            </p:txBody>
          </p:sp>
          <p:sp>
            <p:nvSpPr>
              <p:cNvPr id="93" name="Rektangel 6"/>
              <p:cNvSpPr/>
              <p:nvPr/>
            </p:nvSpPr>
            <p:spPr>
              <a:xfrm>
                <a:off x="2857500" y="3358133"/>
                <a:ext cx="315913" cy="286891"/>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sp>
          <p:nvSpPr>
            <p:cNvPr id="91" name="textruta 23"/>
            <p:cNvSpPr txBox="1">
              <a:spLocks noChangeArrowheads="1"/>
            </p:cNvSpPr>
            <p:nvPr/>
          </p:nvSpPr>
          <p:spPr bwMode="auto">
            <a:xfrm rot="10800000">
              <a:off x="5350348" y="1900399"/>
              <a:ext cx="296606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kern="0" dirty="0" err="1">
                  <a:solidFill>
                    <a:prstClr val="black"/>
                  </a:solidFill>
                </a:rPr>
                <a:t>Bijvoorbeeld</a:t>
              </a:r>
              <a:r>
                <a:rPr lang="en-US" sz="2000" kern="0" dirty="0">
                  <a:solidFill>
                    <a:prstClr val="black"/>
                  </a:solidFill>
                </a:rPr>
                <a:t>:</a:t>
              </a:r>
            </a:p>
            <a:p>
              <a:pPr marL="342900" indent="-342900">
                <a:buFont typeface="Arial" pitchFamily="34" charset="0"/>
                <a:buChar char="•"/>
                <a:defRPr/>
              </a:pPr>
              <a:r>
                <a:rPr lang="en-US" sz="2000" kern="0" dirty="0" err="1">
                  <a:solidFill>
                    <a:prstClr val="black"/>
                  </a:solidFill>
                </a:rPr>
                <a:t>Risicomanagement</a:t>
              </a:r>
              <a:endParaRPr lang="en-US" sz="2000" kern="0" dirty="0">
                <a:solidFill>
                  <a:prstClr val="black"/>
                </a:solidFill>
              </a:endParaRPr>
            </a:p>
            <a:p>
              <a:pPr marL="342900" indent="-342900">
                <a:buFont typeface="Arial" pitchFamily="34" charset="0"/>
                <a:buChar char="•"/>
                <a:defRPr/>
              </a:pPr>
              <a:r>
                <a:rPr lang="en-US" sz="2000" kern="0" dirty="0">
                  <a:solidFill>
                    <a:prstClr val="black"/>
                  </a:solidFill>
                </a:rPr>
                <a:t>MVO</a:t>
              </a:r>
            </a:p>
            <a:p>
              <a:pPr marL="342900" indent="-342900">
                <a:buFont typeface="Arial" pitchFamily="34" charset="0"/>
                <a:buChar char="•"/>
                <a:defRPr/>
              </a:pPr>
              <a:r>
                <a:rPr lang="en-US" kern="0" dirty="0">
                  <a:solidFill>
                    <a:srgbClr val="000000"/>
                  </a:solidFill>
                </a:rPr>
                <a:t>Compliance management</a:t>
              </a:r>
            </a:p>
          </p:txBody>
        </p:sp>
      </p:grpSp>
      <p:grpSp>
        <p:nvGrpSpPr>
          <p:cNvPr id="98" name="Group 97"/>
          <p:cNvGrpSpPr/>
          <p:nvPr/>
        </p:nvGrpSpPr>
        <p:grpSpPr>
          <a:xfrm>
            <a:off x="7502294" y="2472519"/>
            <a:ext cx="2986194" cy="3238692"/>
            <a:chOff x="5652120" y="2328503"/>
            <a:chExt cx="2986194" cy="3238692"/>
          </a:xfrm>
        </p:grpSpPr>
        <p:grpSp>
          <p:nvGrpSpPr>
            <p:cNvPr id="99" name="Group 98"/>
            <p:cNvGrpSpPr/>
            <p:nvPr/>
          </p:nvGrpSpPr>
          <p:grpSpPr>
            <a:xfrm>
              <a:off x="5907485" y="2328503"/>
              <a:ext cx="2730829" cy="3238692"/>
              <a:chOff x="5907485" y="2236581"/>
              <a:chExt cx="2730829" cy="3238692"/>
            </a:xfrm>
          </p:grpSpPr>
          <p:sp>
            <p:nvSpPr>
              <p:cNvPr id="108" name="textruta 26"/>
              <p:cNvSpPr txBox="1">
                <a:spLocks noChangeArrowheads="1"/>
              </p:cNvSpPr>
              <p:nvPr/>
            </p:nvSpPr>
            <p:spPr bwMode="auto">
              <a:xfrm>
                <a:off x="5907485" y="4459610"/>
                <a:ext cx="27308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kern="0" dirty="0" err="1">
                    <a:solidFill>
                      <a:prstClr val="black"/>
                    </a:solidFill>
                  </a:rPr>
                  <a:t>Bijvoorbeeld</a:t>
                </a:r>
                <a:r>
                  <a:rPr lang="en-US" sz="2000" kern="0" dirty="0">
                    <a:solidFill>
                      <a:prstClr val="black"/>
                    </a:solidFill>
                  </a:rPr>
                  <a:t>:</a:t>
                </a:r>
              </a:p>
              <a:p>
                <a:pPr marL="342900" indent="-342900">
                  <a:buFont typeface="Arial" pitchFamily="34" charset="0"/>
                  <a:buChar char="•"/>
                  <a:defRPr/>
                </a:pPr>
                <a:r>
                  <a:rPr lang="en-US" sz="2000" kern="0" dirty="0">
                    <a:solidFill>
                      <a:prstClr val="black"/>
                    </a:solidFill>
                  </a:rPr>
                  <a:t>Auditing</a:t>
                </a:r>
              </a:p>
              <a:p>
                <a:pPr marL="342900" indent="-342900">
                  <a:buFont typeface="Arial" pitchFamily="34" charset="0"/>
                  <a:buChar char="•"/>
                  <a:defRPr/>
                </a:pPr>
                <a:r>
                  <a:rPr lang="en-US" sz="2000" kern="0" dirty="0" err="1">
                    <a:solidFill>
                      <a:prstClr val="black"/>
                    </a:solidFill>
                  </a:rPr>
                  <a:t>Documentatie</a:t>
                </a:r>
                <a:endParaRPr lang="en-US" sz="2000" kern="0" dirty="0">
                  <a:solidFill>
                    <a:prstClr val="black"/>
                  </a:solidFill>
                </a:endParaRPr>
              </a:p>
            </p:txBody>
          </p:sp>
          <p:sp>
            <p:nvSpPr>
              <p:cNvPr id="109" name="textruta 23"/>
              <p:cNvSpPr txBox="1">
                <a:spLocks noChangeArrowheads="1"/>
              </p:cNvSpPr>
              <p:nvPr/>
            </p:nvSpPr>
            <p:spPr bwMode="auto">
              <a:xfrm rot="5400000">
                <a:off x="6978931" y="3358042"/>
                <a:ext cx="2704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kern="0" dirty="0" err="1">
                    <a:solidFill>
                      <a:prstClr val="black"/>
                    </a:solidFill>
                  </a:rPr>
                  <a:t>Specifieke</a:t>
                </a:r>
                <a:r>
                  <a:rPr lang="en-US" sz="2400" kern="0" dirty="0">
                    <a:solidFill>
                      <a:prstClr val="black"/>
                    </a:solidFill>
                  </a:rPr>
                  <a:t> </a:t>
                </a:r>
                <a:r>
                  <a:rPr lang="en-US" sz="2400" kern="0" dirty="0" err="1">
                    <a:solidFill>
                      <a:prstClr val="black"/>
                    </a:solidFill>
                  </a:rPr>
                  <a:t>richtljnen</a:t>
                </a:r>
                <a:endParaRPr lang="en-US" sz="2400" kern="0" dirty="0">
                  <a:solidFill>
                    <a:prstClr val="black"/>
                  </a:solidFill>
                </a:endParaRPr>
              </a:p>
            </p:txBody>
          </p:sp>
        </p:grpSp>
        <p:grpSp>
          <p:nvGrpSpPr>
            <p:cNvPr id="100" name="Group 99"/>
            <p:cNvGrpSpPr/>
            <p:nvPr/>
          </p:nvGrpSpPr>
          <p:grpSpPr>
            <a:xfrm>
              <a:off x="5652120" y="2716553"/>
              <a:ext cx="2016223" cy="1431644"/>
              <a:chOff x="5652120" y="2716553"/>
              <a:chExt cx="2016223" cy="1431644"/>
            </a:xfrm>
          </p:grpSpPr>
          <p:grpSp>
            <p:nvGrpSpPr>
              <p:cNvPr id="101" name="Group 100"/>
              <p:cNvGrpSpPr/>
              <p:nvPr/>
            </p:nvGrpSpPr>
            <p:grpSpPr>
              <a:xfrm rot="5400000">
                <a:off x="6551923" y="2314396"/>
                <a:ext cx="399430" cy="1833411"/>
                <a:chOff x="6516217" y="2407048"/>
                <a:chExt cx="399430" cy="1437966"/>
              </a:xfrm>
            </p:grpSpPr>
            <p:sp>
              <p:nvSpPr>
                <p:cNvPr id="106" name="Rektangel 5"/>
                <p:cNvSpPr/>
                <p:nvPr/>
              </p:nvSpPr>
              <p:spPr>
                <a:xfrm rot="16200000">
                  <a:off x="6089317" y="2833948"/>
                  <a:ext cx="1253229" cy="399430"/>
                </a:xfrm>
                <a:prstGeom prst="rect">
                  <a:avLst/>
                </a:prstGeom>
                <a:solidFill>
                  <a:srgbClr val="9BBB59">
                    <a:lumMod val="95000"/>
                  </a:srgbClr>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19011</a:t>
                  </a:r>
                </a:p>
              </p:txBody>
            </p:sp>
            <p:sp>
              <p:nvSpPr>
                <p:cNvPr id="107" name="Rektangel 6"/>
                <p:cNvSpPr/>
                <p:nvPr/>
              </p:nvSpPr>
              <p:spPr>
                <a:xfrm rot="5400000">
                  <a:off x="6615633" y="3615127"/>
                  <a:ext cx="184736" cy="275038"/>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102" name="Group 101"/>
              <p:cNvGrpSpPr/>
              <p:nvPr/>
            </p:nvGrpSpPr>
            <p:grpSpPr>
              <a:xfrm rot="5400000">
                <a:off x="6561550" y="3041404"/>
                <a:ext cx="399430" cy="1814156"/>
                <a:chOff x="6516218" y="2407048"/>
                <a:chExt cx="399430" cy="1437966"/>
              </a:xfrm>
            </p:grpSpPr>
            <p:sp>
              <p:nvSpPr>
                <p:cNvPr id="104" name="Rektangel 5"/>
                <p:cNvSpPr/>
                <p:nvPr/>
              </p:nvSpPr>
              <p:spPr>
                <a:xfrm rot="16200000">
                  <a:off x="6089318" y="2833948"/>
                  <a:ext cx="1253229" cy="399430"/>
                </a:xfrm>
                <a:prstGeom prst="rect">
                  <a:avLst/>
                </a:prstGeom>
                <a:solidFill>
                  <a:srgbClr val="9BBB59">
                    <a:lumMod val="95000"/>
                  </a:srgbClr>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10013</a:t>
                  </a:r>
                </a:p>
              </p:txBody>
            </p:sp>
            <p:sp>
              <p:nvSpPr>
                <p:cNvPr id="105" name="Rektangel 6"/>
                <p:cNvSpPr/>
                <p:nvPr/>
              </p:nvSpPr>
              <p:spPr>
                <a:xfrm rot="5400000">
                  <a:off x="6615633" y="3615127"/>
                  <a:ext cx="184736" cy="275038"/>
                </a:xfrm>
                <a:prstGeom prst="rect">
                  <a:avLst/>
                </a:prstGeom>
                <a:solidFill>
                  <a:srgbClr val="C0504D">
                    <a:lumMod val="20000"/>
                    <a:lumOff val="80000"/>
                  </a:srgbClr>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cxnSp>
            <p:nvCxnSpPr>
              <p:cNvPr id="103" name="Rak pil 19"/>
              <p:cNvCxnSpPr/>
              <p:nvPr/>
            </p:nvCxnSpPr>
            <p:spPr>
              <a:xfrm flipH="1">
                <a:off x="5652120" y="2716553"/>
                <a:ext cx="1728192" cy="0"/>
              </a:xfrm>
              <a:prstGeom prst="straightConnector1">
                <a:avLst/>
              </a:prstGeom>
              <a:noFill/>
              <a:ln w="57150" cap="flat" cmpd="sng" algn="ctr">
                <a:solidFill>
                  <a:srgbClr val="4BACC6">
                    <a:lumMod val="75000"/>
                  </a:srgbClr>
                </a:solidFill>
                <a:prstDash val="solid"/>
                <a:tailEnd type="arrow"/>
              </a:ln>
              <a:effectLst/>
            </p:spPr>
          </p:cxnSp>
        </p:grpSp>
      </p:grpSp>
      <p:grpSp>
        <p:nvGrpSpPr>
          <p:cNvPr id="110" name="Group 109"/>
          <p:cNvGrpSpPr/>
          <p:nvPr/>
        </p:nvGrpSpPr>
        <p:grpSpPr>
          <a:xfrm>
            <a:off x="1741655" y="1149080"/>
            <a:ext cx="3247727" cy="3830908"/>
            <a:chOff x="-108520" y="1005064"/>
            <a:chExt cx="3247727" cy="3830908"/>
          </a:xfrm>
        </p:grpSpPr>
        <p:grpSp>
          <p:nvGrpSpPr>
            <p:cNvPr id="111" name="Group 110"/>
            <p:cNvGrpSpPr/>
            <p:nvPr/>
          </p:nvGrpSpPr>
          <p:grpSpPr>
            <a:xfrm>
              <a:off x="-108520" y="2311242"/>
              <a:ext cx="3247727" cy="2524730"/>
              <a:chOff x="100137" y="3247325"/>
              <a:chExt cx="3247727" cy="2524730"/>
            </a:xfrm>
          </p:grpSpPr>
          <p:grpSp>
            <p:nvGrpSpPr>
              <p:cNvPr id="113" name="Group 112"/>
              <p:cNvGrpSpPr/>
              <p:nvPr/>
            </p:nvGrpSpPr>
            <p:grpSpPr>
              <a:xfrm>
                <a:off x="744810" y="3645024"/>
                <a:ext cx="2459038" cy="416644"/>
                <a:chOff x="714375" y="3284984"/>
                <a:chExt cx="2459038" cy="416644"/>
              </a:xfrm>
            </p:grpSpPr>
            <p:sp>
              <p:nvSpPr>
                <p:cNvPr id="122" name="Rektangel 5"/>
                <p:cNvSpPr/>
                <p:nvPr/>
              </p:nvSpPr>
              <p:spPr>
                <a:xfrm>
                  <a:off x="714375" y="3284984"/>
                  <a:ext cx="2143125" cy="416644"/>
                </a:xfrm>
                <a:prstGeom prst="rect">
                  <a:avLst/>
                </a:prstGeom>
                <a:solidFill>
                  <a:srgbClr val="FFFF00"/>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9001</a:t>
                  </a:r>
                </a:p>
              </p:txBody>
            </p:sp>
            <p:sp>
              <p:nvSpPr>
                <p:cNvPr id="123" name="Rektangel 6"/>
                <p:cNvSpPr/>
                <p:nvPr/>
              </p:nvSpPr>
              <p:spPr>
                <a:xfrm>
                  <a:off x="2857500" y="3358133"/>
                  <a:ext cx="315913" cy="286891"/>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cxnSp>
            <p:nvCxnSpPr>
              <p:cNvPr id="114" name="Rak pil 18"/>
              <p:cNvCxnSpPr/>
              <p:nvPr/>
            </p:nvCxnSpPr>
            <p:spPr>
              <a:xfrm>
                <a:off x="561802" y="5587653"/>
                <a:ext cx="2786062" cy="1587"/>
              </a:xfrm>
              <a:prstGeom prst="straightConnector1">
                <a:avLst/>
              </a:prstGeom>
              <a:noFill/>
              <a:ln w="57150" cap="flat" cmpd="sng" algn="ctr">
                <a:solidFill>
                  <a:srgbClr val="4BACC6">
                    <a:lumMod val="75000"/>
                  </a:srgbClr>
                </a:solidFill>
                <a:prstDash val="solid"/>
                <a:tailEnd type="arrow"/>
              </a:ln>
              <a:effectLst/>
            </p:spPr>
          </p:cxnSp>
          <p:grpSp>
            <p:nvGrpSpPr>
              <p:cNvPr id="115" name="Group 114"/>
              <p:cNvGrpSpPr/>
              <p:nvPr/>
            </p:nvGrpSpPr>
            <p:grpSpPr>
              <a:xfrm>
                <a:off x="744810" y="4293096"/>
                <a:ext cx="2459038" cy="416644"/>
                <a:chOff x="714375" y="3284984"/>
                <a:chExt cx="2459038" cy="416644"/>
              </a:xfrm>
            </p:grpSpPr>
            <p:sp>
              <p:nvSpPr>
                <p:cNvPr id="120" name="Rektangel 5"/>
                <p:cNvSpPr/>
                <p:nvPr/>
              </p:nvSpPr>
              <p:spPr>
                <a:xfrm>
                  <a:off x="714375" y="3284984"/>
                  <a:ext cx="2143125" cy="416644"/>
                </a:xfrm>
                <a:prstGeom prst="rect">
                  <a:avLst/>
                </a:prstGeom>
                <a:solidFill>
                  <a:srgbClr val="00B050"/>
                </a:solid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14001</a:t>
                  </a:r>
                </a:p>
              </p:txBody>
            </p:sp>
            <p:sp>
              <p:nvSpPr>
                <p:cNvPr id="121" name="Rektangel 6"/>
                <p:cNvSpPr/>
                <p:nvPr/>
              </p:nvSpPr>
              <p:spPr>
                <a:xfrm>
                  <a:off x="2857500" y="3358133"/>
                  <a:ext cx="315913" cy="286891"/>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116" name="Group 115"/>
              <p:cNvGrpSpPr/>
              <p:nvPr/>
            </p:nvGrpSpPr>
            <p:grpSpPr>
              <a:xfrm>
                <a:off x="744810" y="4941147"/>
                <a:ext cx="2459038" cy="416644"/>
                <a:chOff x="714375" y="3341567"/>
                <a:chExt cx="2459038" cy="416644"/>
              </a:xfrm>
            </p:grpSpPr>
            <p:sp>
              <p:nvSpPr>
                <p:cNvPr id="118" name="Rektangel 5"/>
                <p:cNvSpPr/>
                <p:nvPr/>
              </p:nvSpPr>
              <p:spPr>
                <a:xfrm>
                  <a:off x="714375" y="3341567"/>
                  <a:ext cx="2143125" cy="416644"/>
                </a:xfrm>
                <a:prstGeom prst="rect">
                  <a:avLst/>
                </a:prstGeom>
                <a:solidFill>
                  <a:srgbClr val="FFC000"/>
                </a:solidFill>
                <a:ln w="25400" cap="flat" cmpd="sng" algn="ctr">
                  <a:solidFill>
                    <a:srgbClr val="4F81BD">
                      <a:shade val="50000"/>
                    </a:srgbClr>
                  </a:solidFill>
                  <a:prstDash val="solid"/>
                </a:ln>
                <a:effectLst/>
              </p:spPr>
              <p:txBody>
                <a:bodyPr anchor="ctr"/>
                <a:lstStyle/>
                <a:p>
                  <a:pPr>
                    <a:defRPr/>
                  </a:pPr>
                  <a:r>
                    <a:rPr lang="en-US" sz="1600" b="1" kern="0" dirty="0">
                      <a:solidFill>
                        <a:srgbClr val="FF0000"/>
                      </a:solidFill>
                      <a:latin typeface="Calibri"/>
                    </a:rPr>
                    <a:t>ISO 45001</a:t>
                  </a:r>
                </a:p>
              </p:txBody>
            </p:sp>
            <p:sp>
              <p:nvSpPr>
                <p:cNvPr id="119" name="Rektangel 6"/>
                <p:cNvSpPr/>
                <p:nvPr/>
              </p:nvSpPr>
              <p:spPr>
                <a:xfrm>
                  <a:off x="2857500" y="3414716"/>
                  <a:ext cx="315913" cy="286891"/>
                </a:xfrm>
                <a:prstGeom prst="rect">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sp>
            <p:nvSpPr>
              <p:cNvPr id="117" name="textruta 23"/>
              <p:cNvSpPr txBox="1">
                <a:spLocks noChangeArrowheads="1"/>
              </p:cNvSpPr>
              <p:nvPr/>
            </p:nvSpPr>
            <p:spPr bwMode="auto">
              <a:xfrm rot="16200000">
                <a:off x="-931395" y="4278857"/>
                <a:ext cx="252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kern="0" dirty="0" err="1">
                    <a:solidFill>
                      <a:prstClr val="black"/>
                    </a:solidFill>
                  </a:rPr>
                  <a:t>Generieke</a:t>
                </a:r>
                <a:r>
                  <a:rPr lang="en-US" sz="2400" kern="0" dirty="0">
                    <a:solidFill>
                      <a:prstClr val="black"/>
                    </a:solidFill>
                  </a:rPr>
                  <a:t> </a:t>
                </a:r>
                <a:r>
                  <a:rPr lang="en-US" sz="2400" kern="0" dirty="0" err="1">
                    <a:solidFill>
                      <a:prstClr val="black"/>
                    </a:solidFill>
                  </a:rPr>
                  <a:t>normen</a:t>
                </a:r>
                <a:endParaRPr lang="en-US" sz="2400" kern="0" dirty="0">
                  <a:solidFill>
                    <a:prstClr val="black"/>
                  </a:solidFill>
                </a:endParaRPr>
              </a:p>
            </p:txBody>
          </p:sp>
        </p:grpSp>
        <p:sp>
          <p:nvSpPr>
            <p:cNvPr id="112" name="textruta 23"/>
            <p:cNvSpPr txBox="1">
              <a:spLocks noChangeArrowheads="1"/>
            </p:cNvSpPr>
            <p:nvPr/>
          </p:nvSpPr>
          <p:spPr bwMode="auto">
            <a:xfrm>
              <a:off x="142946" y="1005064"/>
              <a:ext cx="29181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kern="0" dirty="0" err="1">
                  <a:solidFill>
                    <a:prstClr val="black"/>
                  </a:solidFill>
                </a:rPr>
                <a:t>Bijvoorbeeld</a:t>
              </a:r>
              <a:r>
                <a:rPr lang="en-US" sz="2000" kern="0" dirty="0">
                  <a:solidFill>
                    <a:prstClr val="black"/>
                  </a:solidFill>
                </a:rPr>
                <a:t>:</a:t>
              </a:r>
            </a:p>
            <a:p>
              <a:pPr marL="342900" indent="-342900">
                <a:buFont typeface="Arial" pitchFamily="34" charset="0"/>
                <a:buChar char="•"/>
                <a:defRPr/>
              </a:pPr>
              <a:r>
                <a:rPr lang="en-US" sz="2000" kern="0" dirty="0" err="1">
                  <a:solidFill>
                    <a:prstClr val="black"/>
                  </a:solidFill>
                </a:rPr>
                <a:t>Kwaliteitsmanagement</a:t>
              </a:r>
              <a:endParaRPr lang="en-US" sz="2000" kern="0" dirty="0">
                <a:solidFill>
                  <a:prstClr val="black"/>
                </a:solidFill>
              </a:endParaRPr>
            </a:p>
            <a:p>
              <a:pPr marL="342900" indent="-342900">
                <a:buFont typeface="Arial" pitchFamily="34" charset="0"/>
                <a:buChar char="•"/>
                <a:defRPr/>
              </a:pPr>
              <a:r>
                <a:rPr lang="en-US" sz="2000" kern="0" dirty="0" err="1">
                  <a:solidFill>
                    <a:prstClr val="black"/>
                  </a:solidFill>
                </a:rPr>
                <a:t>Milieumanagement</a:t>
              </a:r>
              <a:endParaRPr lang="en-US" sz="2000" kern="0" dirty="0">
                <a:solidFill>
                  <a:prstClr val="black"/>
                </a:solidFill>
              </a:endParaRPr>
            </a:p>
            <a:p>
              <a:pPr marL="342900" indent="-342900">
                <a:buFont typeface="Arial" pitchFamily="34" charset="0"/>
                <a:buChar char="•"/>
                <a:defRPr/>
              </a:pPr>
              <a:r>
                <a:rPr lang="en-US" sz="2000" kern="0" dirty="0" err="1">
                  <a:solidFill>
                    <a:prstClr val="black"/>
                  </a:solidFill>
                </a:rPr>
                <a:t>Arbomanagement</a:t>
              </a:r>
              <a:endParaRPr lang="en-US" sz="2000" kern="0" dirty="0">
                <a:solidFill>
                  <a:prstClr val="black"/>
                </a:solidFill>
              </a:endParaRPr>
            </a:p>
          </p:txBody>
        </p:sp>
      </p:grpSp>
      <p:grpSp>
        <p:nvGrpSpPr>
          <p:cNvPr id="56" name="Group 55"/>
          <p:cNvGrpSpPr/>
          <p:nvPr/>
        </p:nvGrpSpPr>
        <p:grpSpPr>
          <a:xfrm>
            <a:off x="5126031" y="582564"/>
            <a:ext cx="5252499" cy="1982340"/>
            <a:chOff x="3491880" y="1340768"/>
            <a:chExt cx="5252499" cy="1982340"/>
          </a:xfrm>
          <a:solidFill>
            <a:schemeClr val="bg1"/>
          </a:solidFill>
        </p:grpSpPr>
        <p:cxnSp>
          <p:nvCxnSpPr>
            <p:cNvPr id="57" name="Rak pil 19"/>
            <p:cNvCxnSpPr/>
            <p:nvPr/>
          </p:nvCxnSpPr>
          <p:spPr>
            <a:xfrm>
              <a:off x="3491880" y="1700808"/>
              <a:ext cx="0" cy="1514452"/>
            </a:xfrm>
            <a:prstGeom prst="straightConnector1">
              <a:avLst/>
            </a:prstGeom>
            <a:grpFill/>
            <a:ln w="57150" cap="flat" cmpd="sng" algn="ctr">
              <a:solidFill>
                <a:srgbClr val="4BACC6">
                  <a:lumMod val="75000"/>
                </a:srgbClr>
              </a:solidFill>
              <a:prstDash val="solid"/>
              <a:tailEnd type="arrow"/>
            </a:ln>
            <a:effectLst/>
          </p:spPr>
        </p:cxnSp>
        <p:sp>
          <p:nvSpPr>
            <p:cNvPr id="58" name="textruta 23"/>
            <p:cNvSpPr txBox="1">
              <a:spLocks noChangeArrowheads="1"/>
            </p:cNvSpPr>
            <p:nvPr/>
          </p:nvSpPr>
          <p:spPr bwMode="auto">
            <a:xfrm>
              <a:off x="3609508" y="1340768"/>
              <a:ext cx="2534668"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kern="0" dirty="0" err="1">
                  <a:solidFill>
                    <a:prstClr val="black"/>
                  </a:solidFill>
                </a:rPr>
                <a:t>Generieke</a:t>
              </a:r>
              <a:r>
                <a:rPr lang="en-US" sz="2400" kern="0" dirty="0">
                  <a:solidFill>
                    <a:prstClr val="black"/>
                  </a:solidFill>
                </a:rPr>
                <a:t> </a:t>
              </a:r>
              <a:r>
                <a:rPr lang="en-US" sz="2400" kern="0" dirty="0" err="1">
                  <a:solidFill>
                    <a:prstClr val="black"/>
                  </a:solidFill>
                </a:rPr>
                <a:t>normen</a:t>
              </a:r>
              <a:endParaRPr lang="en-US" sz="2400" kern="0" dirty="0">
                <a:solidFill>
                  <a:prstClr val="black"/>
                </a:solidFill>
              </a:endParaRPr>
            </a:p>
          </p:txBody>
        </p:sp>
        <p:grpSp>
          <p:nvGrpSpPr>
            <p:cNvPr id="59" name="Group 58"/>
            <p:cNvGrpSpPr/>
            <p:nvPr/>
          </p:nvGrpSpPr>
          <p:grpSpPr>
            <a:xfrm rot="5400000">
              <a:off x="3295171" y="2374294"/>
              <a:ext cx="1498195" cy="399430"/>
              <a:chOff x="611375" y="3283058"/>
              <a:chExt cx="2562038" cy="416644"/>
            </a:xfrm>
            <a:grpFill/>
          </p:grpSpPr>
          <p:sp>
            <p:nvSpPr>
              <p:cNvPr id="68" name="Rektangel 6"/>
              <p:cNvSpPr/>
              <p:nvPr/>
            </p:nvSpPr>
            <p:spPr>
              <a:xfrm>
                <a:off x="2857500" y="3358133"/>
                <a:ext cx="315913" cy="286891"/>
              </a:xfrm>
              <a:prstGeom prst="rect">
                <a:avLst/>
              </a:prstGeom>
              <a:grp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67" name="Rektangel 5"/>
              <p:cNvSpPr/>
              <p:nvPr/>
            </p:nvSpPr>
            <p:spPr>
              <a:xfrm>
                <a:off x="611375" y="3283058"/>
                <a:ext cx="2264265" cy="416644"/>
              </a:xfrm>
              <a:prstGeom prst="rect">
                <a:avLst/>
              </a:prstGeom>
              <a:grp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22301</a:t>
                </a:r>
              </a:p>
            </p:txBody>
          </p:sp>
        </p:grpSp>
        <p:grpSp>
          <p:nvGrpSpPr>
            <p:cNvPr id="60" name="Group 59"/>
            <p:cNvGrpSpPr/>
            <p:nvPr/>
          </p:nvGrpSpPr>
          <p:grpSpPr>
            <a:xfrm rot="5400000">
              <a:off x="4415275" y="2374295"/>
              <a:ext cx="1498194" cy="399430"/>
              <a:chOff x="611378" y="3284984"/>
              <a:chExt cx="2562035" cy="416644"/>
            </a:xfrm>
            <a:grpFill/>
          </p:grpSpPr>
          <p:sp>
            <p:nvSpPr>
              <p:cNvPr id="65" name="Rektangel 5"/>
              <p:cNvSpPr/>
              <p:nvPr/>
            </p:nvSpPr>
            <p:spPr>
              <a:xfrm>
                <a:off x="611378" y="3284984"/>
                <a:ext cx="2246123" cy="416644"/>
              </a:xfrm>
              <a:prstGeom prst="rect">
                <a:avLst/>
              </a:prstGeom>
              <a:grpFill/>
              <a:ln w="25400" cap="flat" cmpd="sng" algn="ctr">
                <a:solidFill>
                  <a:srgbClr val="4F81BD">
                    <a:shade val="50000"/>
                  </a:srgbClr>
                </a:solidFill>
                <a:prstDash val="solid"/>
              </a:ln>
              <a:effectLst/>
            </p:spPr>
            <p:txBody>
              <a:bodyPr anchor="ctr"/>
              <a:lstStyle/>
              <a:p>
                <a:pPr>
                  <a:defRPr/>
                </a:pPr>
                <a:r>
                  <a:rPr lang="en-US" sz="1600" kern="0" dirty="0">
                    <a:solidFill>
                      <a:prstClr val="black"/>
                    </a:solidFill>
                    <a:latin typeface="Calibri"/>
                  </a:rPr>
                  <a:t>ISO 41000</a:t>
                </a:r>
              </a:p>
            </p:txBody>
          </p:sp>
          <p:sp>
            <p:nvSpPr>
              <p:cNvPr id="66" name="Rektangel 6"/>
              <p:cNvSpPr/>
              <p:nvPr/>
            </p:nvSpPr>
            <p:spPr>
              <a:xfrm>
                <a:off x="2857500" y="3358133"/>
                <a:ext cx="315913" cy="286891"/>
              </a:xfrm>
              <a:prstGeom prst="rect">
                <a:avLst/>
              </a:prstGeom>
              <a:grp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grpSp>
          <p:nvGrpSpPr>
            <p:cNvPr id="61" name="Group 60"/>
            <p:cNvGrpSpPr/>
            <p:nvPr/>
          </p:nvGrpSpPr>
          <p:grpSpPr>
            <a:xfrm rot="5400000">
              <a:off x="3855748" y="2362492"/>
              <a:ext cx="1521802" cy="399430"/>
              <a:chOff x="571007" y="3284983"/>
              <a:chExt cx="2602406" cy="416644"/>
            </a:xfrm>
            <a:grpFill/>
          </p:grpSpPr>
          <p:sp>
            <p:nvSpPr>
              <p:cNvPr id="63" name="Rektangel 5"/>
              <p:cNvSpPr/>
              <p:nvPr/>
            </p:nvSpPr>
            <p:spPr>
              <a:xfrm>
                <a:off x="571007" y="3284983"/>
                <a:ext cx="2246118" cy="416644"/>
              </a:xfrm>
              <a:prstGeom prst="rect">
                <a:avLst/>
              </a:prstGeom>
              <a:grpFill/>
              <a:ln w="25400" cap="flat" cmpd="sng" algn="ctr">
                <a:solidFill>
                  <a:srgbClr val="4F81BD">
                    <a:shade val="50000"/>
                  </a:srgbClr>
                </a:solidFill>
                <a:prstDash val="solid"/>
              </a:ln>
              <a:effectLst/>
            </p:spPr>
            <p:txBody>
              <a:bodyPr anchor="ctr"/>
              <a:lstStyle/>
              <a:p>
                <a:pPr>
                  <a:defRPr/>
                </a:pPr>
                <a:r>
                  <a:rPr lang="en-US" sz="1600" kern="0" dirty="0">
                    <a:solidFill>
                      <a:srgbClr val="000000"/>
                    </a:solidFill>
                    <a:latin typeface="Calibri"/>
                  </a:rPr>
                  <a:t>ISO 55001</a:t>
                </a:r>
              </a:p>
            </p:txBody>
          </p:sp>
          <p:sp>
            <p:nvSpPr>
              <p:cNvPr id="64" name="Rektangel 6"/>
              <p:cNvSpPr/>
              <p:nvPr/>
            </p:nvSpPr>
            <p:spPr>
              <a:xfrm>
                <a:off x="2857500" y="3358133"/>
                <a:ext cx="315913" cy="286891"/>
              </a:xfrm>
              <a:prstGeom prst="rect">
                <a:avLst/>
              </a:prstGeom>
              <a:grpFill/>
              <a:ln w="25400" cap="flat" cmpd="sng" algn="ctr">
                <a:solidFill>
                  <a:srgbClr val="4F81BD">
                    <a:shade val="50000"/>
                  </a:srgbClr>
                </a:solidFill>
                <a:prstDash val="solid"/>
              </a:ln>
              <a:effectLst/>
            </p:spPr>
            <p:txBody>
              <a:bodyPr anchor="ctr"/>
              <a:lstStyle/>
              <a:p>
                <a:pPr algn="ctr">
                  <a:defRPr/>
                </a:pPr>
                <a:endParaRPr lang="en-US" kern="0">
                  <a:solidFill>
                    <a:prstClr val="white"/>
                  </a:solidFill>
                  <a:latin typeface="Calibri"/>
                </a:endParaRPr>
              </a:p>
            </p:txBody>
          </p:sp>
        </p:grpSp>
        <p:sp>
          <p:nvSpPr>
            <p:cNvPr id="62" name="textruta 23"/>
            <p:cNvSpPr txBox="1">
              <a:spLocks noChangeArrowheads="1"/>
            </p:cNvSpPr>
            <p:nvPr/>
          </p:nvSpPr>
          <p:spPr bwMode="auto">
            <a:xfrm>
              <a:off x="5796136" y="1889537"/>
              <a:ext cx="2948243" cy="13234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000" kern="0" dirty="0" err="1">
                  <a:solidFill>
                    <a:prstClr val="black"/>
                  </a:solidFill>
                </a:rPr>
                <a:t>Bijvoorbeeld</a:t>
              </a:r>
              <a:r>
                <a:rPr lang="en-US" sz="2000" kern="0" dirty="0">
                  <a:solidFill>
                    <a:prstClr val="black"/>
                  </a:solidFill>
                </a:rPr>
                <a:t>:</a:t>
              </a:r>
            </a:p>
            <a:p>
              <a:pPr marL="342900" indent="-342900">
                <a:buFont typeface="Arial" pitchFamily="34" charset="0"/>
                <a:buChar char="•"/>
                <a:defRPr/>
              </a:pPr>
              <a:r>
                <a:rPr lang="en-US" sz="2000" kern="0" dirty="0">
                  <a:solidFill>
                    <a:prstClr val="black"/>
                  </a:solidFill>
                </a:rPr>
                <a:t>Business continuity</a:t>
              </a:r>
            </a:p>
            <a:p>
              <a:pPr marL="342900" indent="-342900">
                <a:buFont typeface="Arial" pitchFamily="34" charset="0"/>
                <a:buChar char="•"/>
                <a:defRPr/>
              </a:pPr>
              <a:r>
                <a:rPr lang="en-US" sz="2000" kern="0" dirty="0">
                  <a:solidFill>
                    <a:prstClr val="black"/>
                  </a:solidFill>
                </a:rPr>
                <a:t>Asset management       </a:t>
              </a:r>
            </a:p>
            <a:p>
              <a:pPr marL="342900" indent="-342900">
                <a:buFont typeface="Arial" pitchFamily="34" charset="0"/>
                <a:buChar char="•"/>
                <a:defRPr/>
              </a:pPr>
              <a:r>
                <a:rPr lang="en-US" sz="2000" kern="0" dirty="0">
                  <a:solidFill>
                    <a:prstClr val="black"/>
                  </a:solidFill>
                </a:rPr>
                <a:t>Facility management</a:t>
              </a:r>
            </a:p>
          </p:txBody>
        </p:sp>
      </p:grpSp>
      <p:sp>
        <p:nvSpPr>
          <p:cNvPr id="3" name="Slide Number Placeholder 2">
            <a:extLst>
              <a:ext uri="{FF2B5EF4-FFF2-40B4-BE49-F238E27FC236}">
                <a16:creationId xmlns:a16="http://schemas.microsoft.com/office/drawing/2014/main" id="{B47E0253-CFF8-4068-BD0A-B549CA18B8EF}"/>
              </a:ext>
            </a:extLst>
          </p:cNvPr>
          <p:cNvSpPr>
            <a:spLocks noGrp="1"/>
          </p:cNvSpPr>
          <p:nvPr>
            <p:ph type="sldNum" sz="quarter" idx="11"/>
          </p:nvPr>
        </p:nvSpPr>
        <p:spPr>
          <a:xfrm>
            <a:off x="836613" y="6231623"/>
            <a:ext cx="141064" cy="153888"/>
          </a:xfrm>
        </p:spPr>
        <p:txBody>
          <a:bodyPr/>
          <a:lstStyle/>
          <a:p>
            <a:pPr>
              <a:defRPr/>
            </a:pPr>
            <a:fld id="{F0467659-5E11-4580-BE1E-E1B2B154FD59}" type="slidenum">
              <a:rPr lang="nl-NL" altLang="nl-NL" smtClean="0"/>
              <a:pPr>
                <a:defRPr/>
              </a:pPr>
              <a:t>23</a:t>
            </a:fld>
            <a:endParaRPr lang="nl-NL" altLang="nl-NL"/>
          </a:p>
        </p:txBody>
      </p:sp>
    </p:spTree>
    <p:extLst>
      <p:ext uri="{BB962C8B-B14F-4D97-AF65-F5344CB8AC3E}">
        <p14:creationId xmlns:p14="http://schemas.microsoft.com/office/powerpoint/2010/main" val="252882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up)">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wipe(right)">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5752-A721-4E0F-9AF8-3AD17208D3E0}"/>
              </a:ext>
            </a:extLst>
          </p:cNvPr>
          <p:cNvSpPr>
            <a:spLocks noGrp="1"/>
          </p:cNvSpPr>
          <p:nvPr>
            <p:ph type="title"/>
          </p:nvPr>
        </p:nvSpPr>
        <p:spPr>
          <a:xfrm>
            <a:off x="838200" y="1192286"/>
            <a:ext cx="10515600" cy="605679"/>
          </a:xfrm>
        </p:spPr>
        <p:txBody>
          <a:bodyPr/>
          <a:lstStyle/>
          <a:p>
            <a:r>
              <a:rPr kumimoji="0" lang="nl-NL" sz="2400" b="1" i="0" u="none" strike="noStrike" kern="1200" cap="none" spc="0" normalizeH="0" baseline="0" noProof="0" dirty="0">
                <a:ln>
                  <a:noFill/>
                </a:ln>
                <a:solidFill>
                  <a:srgbClr val="00205B"/>
                </a:solidFill>
                <a:effectLst/>
                <a:uLnTx/>
                <a:uFillTx/>
                <a:latin typeface="Arial" panose="020B0604020202020204"/>
                <a:ea typeface="ＭＳ Ｐゴシック" pitchFamily="34" charset="-128"/>
                <a:cs typeface="+mj-cs"/>
              </a:rPr>
              <a:t>Hoofdstructuur, identieke kerntekst en gemeenschappelijke termen en definities</a:t>
            </a:r>
            <a:endParaRPr lang="nl-NL" dirty="0"/>
          </a:p>
        </p:txBody>
      </p:sp>
      <p:sp>
        <p:nvSpPr>
          <p:cNvPr id="7" name="Text Placeholder 6">
            <a:extLst>
              <a:ext uri="{FF2B5EF4-FFF2-40B4-BE49-F238E27FC236}">
                <a16:creationId xmlns:a16="http://schemas.microsoft.com/office/drawing/2014/main" id="{90F7C1C8-2FF0-4130-B603-B25E7DB719CF}"/>
              </a:ext>
            </a:extLst>
          </p:cNvPr>
          <p:cNvSpPr>
            <a:spLocks noGrp="1"/>
          </p:cNvSpPr>
          <p:nvPr>
            <p:ph type="body" sz="quarter" idx="13"/>
          </p:nvPr>
        </p:nvSpPr>
        <p:spPr>
          <a:xfrm>
            <a:off x="839788" y="2183674"/>
            <a:ext cx="10512425" cy="3168650"/>
          </a:xfrm>
        </p:spPr>
        <p:txBody>
          <a:bodyPr/>
          <a:lstStyle/>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prstClr val="black"/>
                </a:solidFill>
                <a:effectLst/>
                <a:uLnTx/>
                <a:uFillTx/>
                <a:latin typeface="Arial" panose="020B0604020202020204"/>
                <a:ea typeface="ＭＳ Ｐゴシック" pitchFamily="34" charset="-128"/>
                <a:cs typeface="+mn-cs"/>
              </a:rPr>
              <a:t>Scope</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prstClr val="black"/>
                </a:solidFill>
                <a:effectLst/>
                <a:uLnTx/>
                <a:uFillTx/>
                <a:latin typeface="Arial" panose="020B0604020202020204"/>
                <a:ea typeface="ＭＳ Ｐゴシック" pitchFamily="34" charset="-128"/>
                <a:cs typeface="+mn-cs"/>
              </a:rPr>
              <a:t>Normatieve verwijzingen</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prstClr val="black"/>
                </a:solidFill>
                <a:effectLst/>
                <a:uLnTx/>
                <a:uFillTx/>
                <a:latin typeface="Arial" panose="020B0604020202020204"/>
                <a:ea typeface="ＭＳ Ｐゴシック" pitchFamily="34" charset="-128"/>
                <a:cs typeface="+mn-cs"/>
              </a:rPr>
              <a:t>Termen en definities</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Context van de organisatie</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Leiderschap</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Planning</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Ondersteuning</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Uitvoering</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Evaluatie van de prestaties</a:t>
            </a:r>
          </a:p>
          <a:p>
            <a:pPr marL="514350" marR="0" lvl="0" indent="-514350" algn="l" defTabSz="914400" rtl="0" eaLnBrk="1" fontAlgn="auto" latinLnBrk="0" hangingPunct="1">
              <a:lnSpc>
                <a:spcPct val="125000"/>
              </a:lnSpc>
              <a:spcBef>
                <a:spcPts val="0"/>
              </a:spcBef>
              <a:spcAft>
                <a:spcPts val="0"/>
              </a:spcAft>
              <a:buClrTx/>
              <a:buSzTx/>
              <a:buFont typeface="+mj-lt"/>
              <a:buAutoNum type="arabicPeriod"/>
              <a:tabLst/>
              <a:defRPr/>
            </a:pPr>
            <a:r>
              <a:rPr kumimoji="0" lang="nl-NL" sz="2000" b="0" i="0" u="none" strike="noStrike" kern="1200" cap="none" spc="0" normalizeH="0" baseline="0" noProof="0" dirty="0">
                <a:ln>
                  <a:noFill/>
                </a:ln>
                <a:solidFill>
                  <a:schemeClr val="accent2"/>
                </a:solidFill>
                <a:effectLst/>
                <a:uLnTx/>
                <a:uFillTx/>
                <a:latin typeface="Arial" panose="020B0604020202020204"/>
                <a:ea typeface="ＭＳ Ｐゴシック" pitchFamily="34" charset="-128"/>
                <a:cs typeface="+mn-cs"/>
              </a:rPr>
              <a:t>Verbetering</a:t>
            </a:r>
          </a:p>
        </p:txBody>
      </p:sp>
      <p:sp>
        <p:nvSpPr>
          <p:cNvPr id="4" name="Tijdelijke aanduiding voor tekst 3">
            <a:extLst>
              <a:ext uri="{FF2B5EF4-FFF2-40B4-BE49-F238E27FC236}">
                <a16:creationId xmlns:a16="http://schemas.microsoft.com/office/drawing/2014/main" id="{00C9DE2E-2B38-4C68-04B4-E1BA2951B389}"/>
              </a:ext>
            </a:extLst>
          </p:cNvPr>
          <p:cNvSpPr>
            <a:spLocks noGrp="1"/>
          </p:cNvSpPr>
          <p:nvPr>
            <p:ph type="body" idx="10"/>
          </p:nvPr>
        </p:nvSpPr>
        <p:spPr/>
        <p:txBody>
          <a:bodyPr/>
          <a:lstStyle/>
          <a:p>
            <a:r>
              <a:rPr lang="nl-NL" dirty="0"/>
              <a:t>De HLS</a:t>
            </a:r>
          </a:p>
        </p:txBody>
      </p:sp>
      <p:pic>
        <p:nvPicPr>
          <p:cNvPr id="3" name="Afbeelding 2">
            <a:extLst>
              <a:ext uri="{FF2B5EF4-FFF2-40B4-BE49-F238E27FC236}">
                <a16:creationId xmlns:a16="http://schemas.microsoft.com/office/drawing/2014/main" id="{C43B0FF8-1AC1-D71E-7799-8020F3555467}"/>
              </a:ext>
            </a:extLst>
          </p:cNvPr>
          <p:cNvPicPr>
            <a:picLocks noChangeAspect="1"/>
          </p:cNvPicPr>
          <p:nvPr/>
        </p:nvPicPr>
        <p:blipFill>
          <a:blip r:embed="rId3"/>
          <a:stretch>
            <a:fillRect/>
          </a:stretch>
        </p:blipFill>
        <p:spPr>
          <a:xfrm>
            <a:off x="5205099" y="3569877"/>
            <a:ext cx="915924" cy="2019300"/>
          </a:xfrm>
          <a:prstGeom prst="rect">
            <a:avLst/>
          </a:prstGeom>
        </p:spPr>
      </p:pic>
      <p:sp>
        <p:nvSpPr>
          <p:cNvPr id="5" name="Tekstvak 4">
            <a:extLst>
              <a:ext uri="{FF2B5EF4-FFF2-40B4-BE49-F238E27FC236}">
                <a16:creationId xmlns:a16="http://schemas.microsoft.com/office/drawing/2014/main" id="{C057BED6-4211-19B9-0F1D-AED585DCAC52}"/>
              </a:ext>
            </a:extLst>
          </p:cNvPr>
          <p:cNvSpPr txBox="1"/>
          <p:nvPr/>
        </p:nvSpPr>
        <p:spPr>
          <a:xfrm>
            <a:off x="6528940" y="3002172"/>
            <a:ext cx="5432834" cy="3154710"/>
          </a:xfrm>
          <a:prstGeom prst="rect">
            <a:avLst/>
          </a:prstGeom>
          <a:noFill/>
        </p:spPr>
        <p:txBody>
          <a:bodyPr wrap="none" lIns="0" tIns="0" rIns="0" bIns="0" rtlCol="0">
            <a:spAutoFit/>
          </a:bodyPr>
          <a:lstStyle/>
          <a:p>
            <a:pPr marL="342900" indent="-342900" algn="l">
              <a:lnSpc>
                <a:spcPct val="150000"/>
              </a:lnSpc>
              <a:buFont typeface="+mj-lt"/>
              <a:buAutoNum type="arabicParenR" startAt="4"/>
            </a:pPr>
            <a:r>
              <a:rPr lang="nl-NL" sz="1600" dirty="0">
                <a:solidFill>
                  <a:srgbClr val="FF0000"/>
                </a:solidFill>
              </a:rPr>
              <a:t>Impact van de ‘business environment’</a:t>
            </a:r>
          </a:p>
          <a:p>
            <a:pPr marL="342900" indent="-342900" algn="l">
              <a:lnSpc>
                <a:spcPct val="150000"/>
              </a:lnSpc>
              <a:buFont typeface="+mj-lt"/>
              <a:buAutoNum type="arabicParenR" startAt="4"/>
            </a:pPr>
            <a:r>
              <a:rPr lang="nl-NL" sz="1600" dirty="0">
                <a:solidFill>
                  <a:srgbClr val="FF0000"/>
                </a:solidFill>
              </a:rPr>
              <a:t>Het draait om visie, missie en leiderschap</a:t>
            </a:r>
          </a:p>
          <a:p>
            <a:pPr marL="342900" indent="-342900" algn="l">
              <a:lnSpc>
                <a:spcPct val="150000"/>
              </a:lnSpc>
              <a:buFont typeface="+mj-lt"/>
              <a:buAutoNum type="arabicParenR" startAt="4"/>
            </a:pPr>
            <a:r>
              <a:rPr lang="nl-NL" sz="1600" dirty="0">
                <a:solidFill>
                  <a:srgbClr val="FF0000"/>
                </a:solidFill>
              </a:rPr>
              <a:t>Van risico’s en kansen naar concrete doelen en plannen</a:t>
            </a:r>
          </a:p>
          <a:p>
            <a:pPr marL="342900" indent="-342900" algn="l">
              <a:lnSpc>
                <a:spcPct val="150000"/>
              </a:lnSpc>
              <a:buFont typeface="+mj-lt"/>
              <a:buAutoNum type="arabicParenR" startAt="4"/>
            </a:pPr>
            <a:r>
              <a:rPr lang="nl-NL" sz="1600" dirty="0">
                <a:solidFill>
                  <a:srgbClr val="FF0000"/>
                </a:solidFill>
              </a:rPr>
              <a:t>Goede spullen en </a:t>
            </a:r>
            <a:r>
              <a:rPr lang="nl-NL" sz="1600" dirty="0" err="1">
                <a:solidFill>
                  <a:srgbClr val="FF0000"/>
                </a:solidFill>
              </a:rPr>
              <a:t>vakbewame</a:t>
            </a:r>
            <a:r>
              <a:rPr lang="nl-NL" sz="1600" dirty="0">
                <a:solidFill>
                  <a:srgbClr val="FF0000"/>
                </a:solidFill>
              </a:rPr>
              <a:t> mensen, communicatie </a:t>
            </a:r>
            <a:br>
              <a:rPr lang="nl-NL" sz="1600" dirty="0">
                <a:solidFill>
                  <a:srgbClr val="FF0000"/>
                </a:solidFill>
              </a:rPr>
            </a:br>
            <a:r>
              <a:rPr lang="nl-NL" sz="1600" dirty="0">
                <a:solidFill>
                  <a:srgbClr val="FF0000"/>
                </a:solidFill>
              </a:rPr>
              <a:t>en informatie</a:t>
            </a:r>
          </a:p>
          <a:p>
            <a:pPr marL="342900" indent="-342900" algn="l">
              <a:lnSpc>
                <a:spcPct val="150000"/>
              </a:lnSpc>
              <a:buFont typeface="+mj-lt"/>
              <a:buAutoNum type="arabicParenR" startAt="4"/>
            </a:pPr>
            <a:r>
              <a:rPr lang="nl-NL" sz="1600" dirty="0">
                <a:solidFill>
                  <a:srgbClr val="FF0000"/>
                </a:solidFill>
              </a:rPr>
              <a:t>Interne samenwerking en procesbeheersing</a:t>
            </a:r>
          </a:p>
          <a:p>
            <a:pPr marL="342900" indent="-342900" algn="l">
              <a:lnSpc>
                <a:spcPct val="150000"/>
              </a:lnSpc>
              <a:buFont typeface="+mj-lt"/>
              <a:buAutoNum type="arabicParenR" startAt="4"/>
            </a:pPr>
            <a:r>
              <a:rPr lang="nl-NL" sz="1600" dirty="0">
                <a:solidFill>
                  <a:srgbClr val="FF0000"/>
                </a:solidFill>
              </a:rPr>
              <a:t>Bewaken en meten, auditen en beoordelen</a:t>
            </a:r>
          </a:p>
          <a:p>
            <a:pPr marL="342900" indent="-342900" algn="l">
              <a:lnSpc>
                <a:spcPct val="150000"/>
              </a:lnSpc>
              <a:buFont typeface="+mj-lt"/>
              <a:buAutoNum type="arabicParenR" startAt="4"/>
            </a:pPr>
            <a:r>
              <a:rPr lang="nl-NL" sz="1600" dirty="0">
                <a:solidFill>
                  <a:srgbClr val="FF0000"/>
                </a:solidFill>
              </a:rPr>
              <a:t>Wat er (nog) beter?</a:t>
            </a:r>
          </a:p>
          <a:p>
            <a:pPr algn="l"/>
            <a:r>
              <a:rPr lang="nl-NL" sz="1300" dirty="0"/>
              <a:t> </a:t>
            </a:r>
          </a:p>
        </p:txBody>
      </p:sp>
    </p:spTree>
    <p:extLst>
      <p:ext uri="{BB962C8B-B14F-4D97-AF65-F5344CB8AC3E}">
        <p14:creationId xmlns:p14="http://schemas.microsoft.com/office/powerpoint/2010/main" val="89741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FABCA5-B71D-4538-8409-C296FA2743F3}"/>
              </a:ext>
            </a:extLst>
          </p:cNvPr>
          <p:cNvSpPr>
            <a:spLocks noGrp="1"/>
          </p:cNvSpPr>
          <p:nvPr>
            <p:ph type="title"/>
          </p:nvPr>
        </p:nvSpPr>
        <p:spPr>
          <a:xfrm>
            <a:off x="572856" y="229553"/>
            <a:ext cx="10811540" cy="542584"/>
          </a:xfrm>
        </p:spPr>
        <p:txBody>
          <a:bodyPr>
            <a:normAutofit fontScale="90000"/>
          </a:bodyPr>
          <a:lstStyle/>
          <a:p>
            <a:r>
              <a:rPr lang="nl-NL" sz="3200" dirty="0"/>
              <a:t>Verticale integratie: Van strategie naar operatie en weer terug in de HS</a:t>
            </a:r>
          </a:p>
        </p:txBody>
      </p:sp>
      <p:graphicFrame>
        <p:nvGraphicFramePr>
          <p:cNvPr id="7" name="Content Placeholder 5">
            <a:extLst>
              <a:ext uri="{FF2B5EF4-FFF2-40B4-BE49-F238E27FC236}">
                <a16:creationId xmlns:a16="http://schemas.microsoft.com/office/drawing/2014/main" id="{0E65D879-6935-4B65-8DBF-A22E25445A5D}"/>
              </a:ext>
            </a:extLst>
          </p:cNvPr>
          <p:cNvGraphicFramePr>
            <a:graphicFrameLocks/>
          </p:cNvGraphicFramePr>
          <p:nvPr/>
        </p:nvGraphicFramePr>
        <p:xfrm>
          <a:off x="3458123" y="1527119"/>
          <a:ext cx="4978896"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5">
            <a:extLst>
              <a:ext uri="{FF2B5EF4-FFF2-40B4-BE49-F238E27FC236}">
                <a16:creationId xmlns:a16="http://schemas.microsoft.com/office/drawing/2014/main" id="{E52566DA-58C7-4DA3-BB28-6560E29DC19F}"/>
              </a:ext>
            </a:extLst>
          </p:cNvPr>
          <p:cNvGraphicFramePr>
            <a:graphicFrameLocks/>
          </p:cNvGraphicFramePr>
          <p:nvPr/>
        </p:nvGraphicFramePr>
        <p:xfrm>
          <a:off x="3602139" y="4302441"/>
          <a:ext cx="4978896" cy="2160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43">
            <a:extLst>
              <a:ext uri="{FF2B5EF4-FFF2-40B4-BE49-F238E27FC236}">
                <a16:creationId xmlns:a16="http://schemas.microsoft.com/office/drawing/2014/main" id="{6B5DF979-55EB-4E0D-8E2A-1C10536FE52C}"/>
              </a:ext>
            </a:extLst>
          </p:cNvPr>
          <p:cNvSpPr txBox="1"/>
          <p:nvPr/>
        </p:nvSpPr>
        <p:spPr>
          <a:xfrm>
            <a:off x="1157645" y="2031175"/>
            <a:ext cx="3163879" cy="830997"/>
          </a:xfrm>
          <a:prstGeom prst="rect">
            <a:avLst/>
          </a:prstGeom>
          <a:noFill/>
        </p:spPr>
        <p:txBody>
          <a:bodyPr wrap="none">
            <a:spAutoFit/>
          </a:bodyPr>
          <a:lstStyle/>
          <a:p>
            <a:pPr>
              <a:defRPr/>
            </a:pPr>
            <a:r>
              <a:rPr lang="nl-NL" sz="2400" b="1" dirty="0">
                <a:latin typeface="Calibri"/>
                <a:ea typeface="ＭＳ Ｐゴシック" pitchFamily="34" charset="-128"/>
              </a:rPr>
              <a:t>‘de goede dingen doen’</a:t>
            </a:r>
          </a:p>
          <a:p>
            <a:pPr>
              <a:defRPr/>
            </a:pPr>
            <a:r>
              <a:rPr lang="nl-NL" sz="2400" b="1" dirty="0">
                <a:latin typeface="Calibri"/>
                <a:ea typeface="ＭＳ Ｐゴシック" pitchFamily="34" charset="-128"/>
              </a:rPr>
              <a:t>Missie en strategie</a:t>
            </a:r>
          </a:p>
        </p:txBody>
      </p:sp>
      <p:sp>
        <p:nvSpPr>
          <p:cNvPr id="10" name="TextBox 44">
            <a:extLst>
              <a:ext uri="{FF2B5EF4-FFF2-40B4-BE49-F238E27FC236}">
                <a16:creationId xmlns:a16="http://schemas.microsoft.com/office/drawing/2014/main" id="{F23151C7-02F9-447A-9AB1-15752858A56E}"/>
              </a:ext>
            </a:extLst>
          </p:cNvPr>
          <p:cNvSpPr txBox="1"/>
          <p:nvPr/>
        </p:nvSpPr>
        <p:spPr>
          <a:xfrm>
            <a:off x="1169815" y="4767479"/>
            <a:ext cx="3100849" cy="830997"/>
          </a:xfrm>
          <a:prstGeom prst="rect">
            <a:avLst/>
          </a:prstGeom>
          <a:noFill/>
        </p:spPr>
        <p:txBody>
          <a:bodyPr wrap="none">
            <a:spAutoFit/>
          </a:bodyPr>
          <a:lstStyle/>
          <a:p>
            <a:pPr>
              <a:defRPr/>
            </a:pPr>
            <a:r>
              <a:rPr lang="nl-NL" sz="2400" b="1" dirty="0">
                <a:latin typeface="Calibri"/>
                <a:ea typeface="ＭＳ Ｐゴシック" pitchFamily="34" charset="-128"/>
              </a:rPr>
              <a:t>‘de dingen goed doen’</a:t>
            </a:r>
          </a:p>
          <a:p>
            <a:pPr>
              <a:defRPr/>
            </a:pPr>
            <a:r>
              <a:rPr lang="nl-NL" sz="2400" b="1" dirty="0" err="1">
                <a:latin typeface="Calibri"/>
                <a:ea typeface="ＭＳ Ｐゴシック" pitchFamily="34" charset="-128"/>
              </a:rPr>
              <a:t>Operational</a:t>
            </a:r>
            <a:r>
              <a:rPr lang="nl-NL" sz="2400" b="1" dirty="0">
                <a:latin typeface="Calibri"/>
                <a:ea typeface="ＭＳ Ｐゴシック" pitchFamily="34" charset="-128"/>
              </a:rPr>
              <a:t> excellence</a:t>
            </a:r>
          </a:p>
        </p:txBody>
      </p:sp>
      <p:cxnSp>
        <p:nvCxnSpPr>
          <p:cNvPr id="11" name="Straight Arrow Connector 45">
            <a:extLst>
              <a:ext uri="{FF2B5EF4-FFF2-40B4-BE49-F238E27FC236}">
                <a16:creationId xmlns:a16="http://schemas.microsoft.com/office/drawing/2014/main" id="{6267439F-88D7-4284-8CF9-971B8A6FFCBF}"/>
              </a:ext>
            </a:extLst>
          </p:cNvPr>
          <p:cNvCxnSpPr/>
          <p:nvPr/>
        </p:nvCxnSpPr>
        <p:spPr>
          <a:xfrm>
            <a:off x="5474794" y="3726154"/>
            <a:ext cx="1086317" cy="1115171"/>
          </a:xfrm>
          <a:prstGeom prst="straightConnector1">
            <a:avLst/>
          </a:prstGeom>
          <a:noFill/>
          <a:ln w="25400" cap="flat" cmpd="sng" algn="ctr">
            <a:solidFill>
              <a:srgbClr val="4F81BD">
                <a:shade val="95000"/>
                <a:satMod val="105000"/>
              </a:srgbClr>
            </a:solidFill>
            <a:prstDash val="dash"/>
            <a:tailEnd type="arrow"/>
          </a:ln>
          <a:effectLst/>
        </p:spPr>
      </p:cxnSp>
      <p:sp>
        <p:nvSpPr>
          <p:cNvPr id="12" name="TextBox 46">
            <a:extLst>
              <a:ext uri="{FF2B5EF4-FFF2-40B4-BE49-F238E27FC236}">
                <a16:creationId xmlns:a16="http://schemas.microsoft.com/office/drawing/2014/main" id="{0E1EDA05-7132-46D2-9311-6CCDA87CDC2D}"/>
              </a:ext>
            </a:extLst>
          </p:cNvPr>
          <p:cNvSpPr txBox="1"/>
          <p:nvPr/>
        </p:nvSpPr>
        <p:spPr>
          <a:xfrm>
            <a:off x="5543619" y="2475789"/>
            <a:ext cx="644728" cy="338554"/>
          </a:xfrm>
          <a:prstGeom prst="rect">
            <a:avLst/>
          </a:prstGeom>
          <a:noFill/>
        </p:spPr>
        <p:txBody>
          <a:bodyPr wrap="none" rtlCol="0">
            <a:spAutoFit/>
          </a:bodyPr>
          <a:lstStyle/>
          <a:p>
            <a:pPr>
              <a:defRPr/>
            </a:pPr>
            <a:r>
              <a:rPr lang="en-US" sz="1600" dirty="0">
                <a:latin typeface="Calibri"/>
                <a:ea typeface="ＭＳ Ｐゴシック" pitchFamily="34" charset="-128"/>
              </a:rPr>
              <a:t>PDCA</a:t>
            </a:r>
          </a:p>
        </p:txBody>
      </p:sp>
      <p:sp>
        <p:nvSpPr>
          <p:cNvPr id="13" name="TextBox 47">
            <a:extLst>
              <a:ext uri="{FF2B5EF4-FFF2-40B4-BE49-F238E27FC236}">
                <a16:creationId xmlns:a16="http://schemas.microsoft.com/office/drawing/2014/main" id="{EC10081E-16A1-4C1B-812E-87707DF4A16B}"/>
              </a:ext>
            </a:extLst>
          </p:cNvPr>
          <p:cNvSpPr txBox="1"/>
          <p:nvPr/>
        </p:nvSpPr>
        <p:spPr>
          <a:xfrm>
            <a:off x="5657702" y="5293021"/>
            <a:ext cx="644728" cy="338554"/>
          </a:xfrm>
          <a:prstGeom prst="rect">
            <a:avLst/>
          </a:prstGeom>
          <a:noFill/>
        </p:spPr>
        <p:txBody>
          <a:bodyPr wrap="none" rtlCol="0">
            <a:spAutoFit/>
          </a:bodyPr>
          <a:lstStyle/>
          <a:p>
            <a:pPr>
              <a:defRPr/>
            </a:pPr>
            <a:r>
              <a:rPr lang="en-US" sz="1600" dirty="0">
                <a:latin typeface="Calibri"/>
                <a:ea typeface="ＭＳ Ｐゴシック" pitchFamily="34" charset="-128"/>
              </a:rPr>
              <a:t>PDCA</a:t>
            </a:r>
          </a:p>
        </p:txBody>
      </p:sp>
      <p:sp>
        <p:nvSpPr>
          <p:cNvPr id="14" name="Rounded Rectangle 49">
            <a:extLst>
              <a:ext uri="{FF2B5EF4-FFF2-40B4-BE49-F238E27FC236}">
                <a16:creationId xmlns:a16="http://schemas.microsoft.com/office/drawing/2014/main" id="{E57EE2B0-068B-405C-A380-151F7C8076C4}"/>
              </a:ext>
            </a:extLst>
          </p:cNvPr>
          <p:cNvSpPr/>
          <p:nvPr/>
        </p:nvSpPr>
        <p:spPr>
          <a:xfrm>
            <a:off x="4538243" y="1167079"/>
            <a:ext cx="2880766" cy="5616624"/>
          </a:xfrm>
          <a:prstGeom prst="roundRect">
            <a:avLst/>
          </a:prstGeom>
          <a:noFill/>
          <a:ln w="25400" cap="flat" cmpd="sng" algn="ctr">
            <a:solidFill>
              <a:srgbClr val="002060"/>
            </a:solidFill>
            <a:prstDash val="dash"/>
          </a:ln>
          <a:effectLst>
            <a:outerShdw blurRad="40000" dist="23000" dir="5400000" rotWithShape="0">
              <a:srgbClr val="000000">
                <a:alpha val="35000"/>
              </a:srgbClr>
            </a:outerShdw>
          </a:effectLst>
        </p:spPr>
        <p:txBody>
          <a:bodyPr rtlCol="0" anchor="ctr"/>
          <a:lstStyle/>
          <a:p>
            <a:pPr algn="ctr">
              <a:defRPr/>
            </a:pPr>
            <a:endParaRPr lang="en-US" kern="0" dirty="0">
              <a:latin typeface="Calibri"/>
              <a:ea typeface="ＭＳ Ｐゴシック" pitchFamily="34" charset="-128"/>
            </a:endParaRPr>
          </a:p>
        </p:txBody>
      </p:sp>
      <p:sp>
        <p:nvSpPr>
          <p:cNvPr id="15" name="TextBox 50">
            <a:extLst>
              <a:ext uri="{FF2B5EF4-FFF2-40B4-BE49-F238E27FC236}">
                <a16:creationId xmlns:a16="http://schemas.microsoft.com/office/drawing/2014/main" id="{28C89E97-643F-44D9-96EB-131860D87DC9}"/>
              </a:ext>
            </a:extLst>
          </p:cNvPr>
          <p:cNvSpPr txBox="1"/>
          <p:nvPr/>
        </p:nvSpPr>
        <p:spPr>
          <a:xfrm>
            <a:off x="5477895" y="905469"/>
            <a:ext cx="724878" cy="523220"/>
          </a:xfrm>
          <a:prstGeom prst="rect">
            <a:avLst/>
          </a:prstGeom>
          <a:solidFill>
            <a:srgbClr val="1F497D">
              <a:lumMod val="20000"/>
              <a:lumOff val="80000"/>
            </a:srgbClr>
          </a:solidFill>
          <a:ln w="12700">
            <a:solidFill>
              <a:sysClr val="windowText" lastClr="000000"/>
            </a:solidFill>
          </a:ln>
        </p:spPr>
        <p:txBody>
          <a:bodyPr wrap="square" rtlCol="0">
            <a:spAutoFit/>
          </a:bodyPr>
          <a:lstStyle/>
          <a:p>
            <a:pPr>
              <a:defRPr/>
            </a:pPr>
            <a:r>
              <a:rPr lang="en-US" sz="2800" kern="0" dirty="0">
                <a:latin typeface="Calibri"/>
                <a:ea typeface="ＭＳ Ｐゴシック" pitchFamily="34" charset="-128"/>
              </a:rPr>
              <a:t> HS</a:t>
            </a:r>
          </a:p>
        </p:txBody>
      </p:sp>
      <p:grpSp>
        <p:nvGrpSpPr>
          <p:cNvPr id="16" name="Group 62">
            <a:extLst>
              <a:ext uri="{FF2B5EF4-FFF2-40B4-BE49-F238E27FC236}">
                <a16:creationId xmlns:a16="http://schemas.microsoft.com/office/drawing/2014/main" id="{C0C0EE7D-48FE-4661-900F-F7BBFB9243E7}"/>
              </a:ext>
            </a:extLst>
          </p:cNvPr>
          <p:cNvGrpSpPr/>
          <p:nvPr/>
        </p:nvGrpSpPr>
        <p:grpSpPr>
          <a:xfrm>
            <a:off x="6279028" y="1149076"/>
            <a:ext cx="3487306" cy="954107"/>
            <a:chOff x="5305368" y="1106741"/>
            <a:chExt cx="3487306" cy="954107"/>
          </a:xfrm>
        </p:grpSpPr>
        <p:sp>
          <p:nvSpPr>
            <p:cNvPr id="17" name="TextBox 63">
              <a:extLst>
                <a:ext uri="{FF2B5EF4-FFF2-40B4-BE49-F238E27FC236}">
                  <a16:creationId xmlns:a16="http://schemas.microsoft.com/office/drawing/2014/main" id="{E2EE6805-6894-491F-B668-5F444BDDDD6D}"/>
                </a:ext>
              </a:extLst>
            </p:cNvPr>
            <p:cNvSpPr txBox="1"/>
            <p:nvPr/>
          </p:nvSpPr>
          <p:spPr>
            <a:xfrm>
              <a:off x="6588224" y="1106741"/>
              <a:ext cx="2204450" cy="954107"/>
            </a:xfrm>
            <a:prstGeom prst="rect">
              <a:avLst/>
            </a:prstGeom>
            <a:noFill/>
          </p:spPr>
          <p:txBody>
            <a:bodyPr wrap="none">
              <a:spAutoFit/>
            </a:bodyPr>
            <a:lstStyle/>
            <a:p>
              <a:pPr>
                <a:defRPr/>
              </a:pPr>
              <a:r>
                <a:rPr lang="nl-NL" sz="1400" dirty="0">
                  <a:ea typeface="ＭＳ Ｐゴシック" pitchFamily="34" charset="-128"/>
                </a:rPr>
                <a:t>Externe/interne issues en</a:t>
              </a:r>
              <a:br>
                <a:rPr lang="nl-NL" sz="1400" dirty="0">
                  <a:ea typeface="ＭＳ Ｐゴシック" pitchFamily="34" charset="-128"/>
                </a:rPr>
              </a:br>
              <a:r>
                <a:rPr lang="nl-NL" sz="1400" dirty="0">
                  <a:ea typeface="ＭＳ Ｐゴシック" pitchFamily="34" charset="-128"/>
                </a:rPr>
                <a:t>ontwikkelingen</a:t>
              </a:r>
              <a:br>
                <a:rPr lang="nl-NL" sz="1400" dirty="0">
                  <a:ea typeface="ＭＳ Ｐゴシック" pitchFamily="34" charset="-128"/>
                </a:rPr>
              </a:br>
              <a:r>
                <a:rPr lang="nl-NL" sz="1400" dirty="0">
                  <a:ea typeface="ＭＳ Ｐゴシック" pitchFamily="34" charset="-128"/>
                </a:rPr>
                <a:t>Stakeholders, eisen en </a:t>
              </a:r>
              <a:br>
                <a:rPr lang="nl-NL" sz="1400" dirty="0">
                  <a:ea typeface="ＭＳ Ｐゴシック" pitchFamily="34" charset="-128"/>
                </a:rPr>
              </a:br>
              <a:r>
                <a:rPr lang="nl-NL" sz="1400" dirty="0">
                  <a:ea typeface="ＭＳ Ｐゴシック" pitchFamily="34" charset="-128"/>
                </a:rPr>
                <a:t>verwachtingen</a:t>
              </a:r>
            </a:p>
          </p:txBody>
        </p:sp>
        <p:cxnSp>
          <p:nvCxnSpPr>
            <p:cNvPr id="18" name="Straight Arrow Connector 64">
              <a:extLst>
                <a:ext uri="{FF2B5EF4-FFF2-40B4-BE49-F238E27FC236}">
                  <a16:creationId xmlns:a16="http://schemas.microsoft.com/office/drawing/2014/main" id="{B9B935A2-78A6-440A-B024-D4D320C278F2}"/>
                </a:ext>
              </a:extLst>
            </p:cNvPr>
            <p:cNvCxnSpPr/>
            <p:nvPr/>
          </p:nvCxnSpPr>
          <p:spPr>
            <a:xfrm flipH="1">
              <a:off x="5305368" y="1556792"/>
              <a:ext cx="1282856" cy="0"/>
            </a:xfrm>
            <a:prstGeom prst="straightConnector1">
              <a:avLst/>
            </a:prstGeom>
            <a:noFill/>
            <a:ln w="25400" cap="flat" cmpd="sng" algn="ctr">
              <a:solidFill>
                <a:srgbClr val="B0D2EC"/>
              </a:solidFill>
              <a:prstDash val="dash"/>
              <a:tailEnd type="arrow"/>
            </a:ln>
            <a:effectLst>
              <a:outerShdw blurRad="40000" dist="20000" dir="5400000" rotWithShape="0">
                <a:srgbClr val="000000">
                  <a:alpha val="38000"/>
                </a:srgbClr>
              </a:outerShdw>
            </a:effectLst>
          </p:spPr>
        </p:cxnSp>
      </p:grpSp>
      <p:grpSp>
        <p:nvGrpSpPr>
          <p:cNvPr id="19" name="Group 65">
            <a:extLst>
              <a:ext uri="{FF2B5EF4-FFF2-40B4-BE49-F238E27FC236}">
                <a16:creationId xmlns:a16="http://schemas.microsoft.com/office/drawing/2014/main" id="{05394AEB-68EB-459C-BE6C-BBF0F26F8CCD}"/>
              </a:ext>
            </a:extLst>
          </p:cNvPr>
          <p:cNvGrpSpPr/>
          <p:nvPr/>
        </p:nvGrpSpPr>
        <p:grpSpPr>
          <a:xfrm>
            <a:off x="6122494" y="1781466"/>
            <a:ext cx="1152525" cy="4344628"/>
            <a:chOff x="5148834" y="1739131"/>
            <a:chExt cx="1152525" cy="4344628"/>
          </a:xfrm>
        </p:grpSpPr>
        <p:cxnSp>
          <p:nvCxnSpPr>
            <p:cNvPr id="20" name="Straight Connector 66">
              <a:extLst>
                <a:ext uri="{FF2B5EF4-FFF2-40B4-BE49-F238E27FC236}">
                  <a16:creationId xmlns:a16="http://schemas.microsoft.com/office/drawing/2014/main" id="{D3C13361-5B06-446D-AB4A-0977BB6E1738}"/>
                </a:ext>
              </a:extLst>
            </p:cNvPr>
            <p:cNvCxnSpPr/>
            <p:nvPr/>
          </p:nvCxnSpPr>
          <p:spPr>
            <a:xfrm flipH="1">
              <a:off x="5436171" y="4547419"/>
              <a:ext cx="865188" cy="0"/>
            </a:xfrm>
            <a:prstGeom prst="line">
              <a:avLst/>
            </a:prstGeom>
            <a:noFill/>
            <a:ln w="25400" cap="flat" cmpd="sng" algn="ctr">
              <a:solidFill>
                <a:srgbClr val="4F81BD">
                  <a:shade val="95000"/>
                  <a:satMod val="105000"/>
                </a:srgbClr>
              </a:solidFill>
              <a:prstDash val="dash"/>
              <a:headEnd type="none"/>
              <a:tailEnd type="arrow"/>
            </a:ln>
            <a:effectLst/>
          </p:spPr>
        </p:cxnSp>
        <p:grpSp>
          <p:nvGrpSpPr>
            <p:cNvPr id="21" name="Group 67">
              <a:extLst>
                <a:ext uri="{FF2B5EF4-FFF2-40B4-BE49-F238E27FC236}">
                  <a16:creationId xmlns:a16="http://schemas.microsoft.com/office/drawing/2014/main" id="{D8B80E8A-DC80-43A1-A5FC-B2B4999B35F5}"/>
                </a:ext>
              </a:extLst>
            </p:cNvPr>
            <p:cNvGrpSpPr/>
            <p:nvPr/>
          </p:nvGrpSpPr>
          <p:grpSpPr>
            <a:xfrm>
              <a:off x="5148834" y="1739131"/>
              <a:ext cx="1152525" cy="4344628"/>
              <a:chOff x="5148834" y="1739131"/>
              <a:chExt cx="1152525" cy="4344628"/>
            </a:xfrm>
          </p:grpSpPr>
          <p:cxnSp>
            <p:nvCxnSpPr>
              <p:cNvPr id="22" name="Straight Connector 68">
                <a:extLst>
                  <a:ext uri="{FF2B5EF4-FFF2-40B4-BE49-F238E27FC236}">
                    <a16:creationId xmlns:a16="http://schemas.microsoft.com/office/drawing/2014/main" id="{97F24039-9DEC-4C24-B7D5-C8E38E33FDEF}"/>
                  </a:ext>
                </a:extLst>
              </p:cNvPr>
              <p:cNvCxnSpPr/>
              <p:nvPr/>
            </p:nvCxnSpPr>
            <p:spPr>
              <a:xfrm>
                <a:off x="5148834" y="1739131"/>
                <a:ext cx="1152525" cy="0"/>
              </a:xfrm>
              <a:prstGeom prst="line">
                <a:avLst/>
              </a:prstGeom>
              <a:noFill/>
              <a:ln w="25400" cap="flat" cmpd="sng" algn="ctr">
                <a:solidFill>
                  <a:srgbClr val="4F81BD">
                    <a:shade val="95000"/>
                    <a:satMod val="105000"/>
                  </a:srgbClr>
                </a:solidFill>
                <a:prstDash val="dash"/>
                <a:tailEnd type="arrow"/>
              </a:ln>
              <a:effectLst/>
            </p:spPr>
          </p:cxnSp>
          <p:grpSp>
            <p:nvGrpSpPr>
              <p:cNvPr id="23" name="Group 69">
                <a:extLst>
                  <a:ext uri="{FF2B5EF4-FFF2-40B4-BE49-F238E27FC236}">
                    <a16:creationId xmlns:a16="http://schemas.microsoft.com/office/drawing/2014/main" id="{F58F3713-5D73-46B4-9F2E-95A00ED063E6}"/>
                  </a:ext>
                </a:extLst>
              </p:cNvPr>
              <p:cNvGrpSpPr/>
              <p:nvPr/>
            </p:nvGrpSpPr>
            <p:grpSpPr>
              <a:xfrm>
                <a:off x="5946796" y="1739131"/>
                <a:ext cx="354563" cy="4344628"/>
                <a:chOff x="5946796" y="1739131"/>
                <a:chExt cx="354563" cy="4344628"/>
              </a:xfrm>
            </p:grpSpPr>
            <p:cxnSp>
              <p:nvCxnSpPr>
                <p:cNvPr id="24" name="Straight Connector 70">
                  <a:extLst>
                    <a:ext uri="{FF2B5EF4-FFF2-40B4-BE49-F238E27FC236}">
                      <a16:creationId xmlns:a16="http://schemas.microsoft.com/office/drawing/2014/main" id="{6108237D-AB58-4DA9-A7E3-A3F2491BD685}"/>
                    </a:ext>
                  </a:extLst>
                </p:cNvPr>
                <p:cNvCxnSpPr/>
                <p:nvPr/>
              </p:nvCxnSpPr>
              <p:spPr>
                <a:xfrm>
                  <a:off x="6301359" y="1739131"/>
                  <a:ext cx="0" cy="2808288"/>
                </a:xfrm>
                <a:prstGeom prst="line">
                  <a:avLst/>
                </a:prstGeom>
                <a:noFill/>
                <a:ln w="25400" cap="flat" cmpd="sng" algn="ctr">
                  <a:solidFill>
                    <a:srgbClr val="4F81BD">
                      <a:shade val="95000"/>
                      <a:satMod val="105000"/>
                    </a:srgbClr>
                  </a:solidFill>
                  <a:prstDash val="dash"/>
                  <a:tailEnd type="arrow"/>
                </a:ln>
                <a:effectLst/>
              </p:spPr>
            </p:cxnSp>
            <p:cxnSp>
              <p:nvCxnSpPr>
                <p:cNvPr id="25" name="Straight Arrow Connector 71">
                  <a:extLst>
                    <a:ext uri="{FF2B5EF4-FFF2-40B4-BE49-F238E27FC236}">
                      <a16:creationId xmlns:a16="http://schemas.microsoft.com/office/drawing/2014/main" id="{D504EFE4-13A9-4DD7-9287-C8E540A6D9A5}"/>
                    </a:ext>
                  </a:extLst>
                </p:cNvPr>
                <p:cNvCxnSpPr/>
                <p:nvPr/>
              </p:nvCxnSpPr>
              <p:spPr>
                <a:xfrm>
                  <a:off x="6301359" y="4547419"/>
                  <a:ext cx="0" cy="1536340"/>
                </a:xfrm>
                <a:prstGeom prst="straightConnector1">
                  <a:avLst/>
                </a:prstGeom>
                <a:noFill/>
                <a:ln w="25400" cap="flat" cmpd="sng" algn="ctr">
                  <a:solidFill>
                    <a:srgbClr val="4F81BD">
                      <a:shade val="95000"/>
                      <a:satMod val="105000"/>
                    </a:srgbClr>
                  </a:solidFill>
                  <a:prstDash val="dash"/>
                  <a:tailEnd type="arrow"/>
                </a:ln>
                <a:effectLst/>
              </p:spPr>
            </p:cxnSp>
            <p:cxnSp>
              <p:nvCxnSpPr>
                <p:cNvPr id="26" name="Straight Arrow Connector 72">
                  <a:extLst>
                    <a:ext uri="{FF2B5EF4-FFF2-40B4-BE49-F238E27FC236}">
                      <a16:creationId xmlns:a16="http://schemas.microsoft.com/office/drawing/2014/main" id="{ACE98DD0-399D-42E2-8E30-88AF20EA4F17}"/>
                    </a:ext>
                  </a:extLst>
                </p:cNvPr>
                <p:cNvCxnSpPr/>
                <p:nvPr/>
              </p:nvCxnSpPr>
              <p:spPr>
                <a:xfrm flipH="1">
                  <a:off x="5946796" y="6083759"/>
                  <a:ext cx="354563" cy="0"/>
                </a:xfrm>
                <a:prstGeom prst="straightConnector1">
                  <a:avLst/>
                </a:prstGeom>
                <a:noFill/>
                <a:ln w="25400" cap="flat" cmpd="sng" algn="ctr">
                  <a:solidFill>
                    <a:srgbClr val="4F81BD">
                      <a:shade val="95000"/>
                      <a:satMod val="105000"/>
                    </a:srgbClr>
                  </a:solidFill>
                  <a:prstDash val="dash"/>
                  <a:tailEnd type="arrow"/>
                </a:ln>
                <a:effectLst/>
              </p:spPr>
            </p:cxnSp>
          </p:grpSp>
        </p:grpSp>
      </p:grpSp>
      <p:grpSp>
        <p:nvGrpSpPr>
          <p:cNvPr id="27" name="Group 73">
            <a:extLst>
              <a:ext uri="{FF2B5EF4-FFF2-40B4-BE49-F238E27FC236}">
                <a16:creationId xmlns:a16="http://schemas.microsoft.com/office/drawing/2014/main" id="{BF472EC0-8989-4BBD-AE6F-74C1608EEEDC}"/>
              </a:ext>
            </a:extLst>
          </p:cNvPr>
          <p:cNvGrpSpPr/>
          <p:nvPr/>
        </p:nvGrpSpPr>
        <p:grpSpPr>
          <a:xfrm>
            <a:off x="7537546" y="4112700"/>
            <a:ext cx="2561920" cy="1898079"/>
            <a:chOff x="6563886" y="4070365"/>
            <a:chExt cx="2561920" cy="1898079"/>
          </a:xfrm>
        </p:grpSpPr>
        <p:sp>
          <p:nvSpPr>
            <p:cNvPr id="28" name="TextBox 74">
              <a:extLst>
                <a:ext uri="{FF2B5EF4-FFF2-40B4-BE49-F238E27FC236}">
                  <a16:creationId xmlns:a16="http://schemas.microsoft.com/office/drawing/2014/main" id="{C73670F1-2E04-4A13-9EE4-3947D062E780}"/>
                </a:ext>
              </a:extLst>
            </p:cNvPr>
            <p:cNvSpPr txBox="1"/>
            <p:nvPr/>
          </p:nvSpPr>
          <p:spPr>
            <a:xfrm>
              <a:off x="6596678" y="4070365"/>
              <a:ext cx="1776448" cy="954107"/>
            </a:xfrm>
            <a:prstGeom prst="rect">
              <a:avLst/>
            </a:prstGeom>
            <a:noFill/>
          </p:spPr>
          <p:txBody>
            <a:bodyPr wrap="none">
              <a:spAutoFit/>
            </a:bodyPr>
            <a:lstStyle/>
            <a:p>
              <a:pPr>
                <a:defRPr/>
              </a:pPr>
              <a:r>
                <a:rPr lang="nl-NL" sz="1400" dirty="0">
                  <a:ea typeface="ＭＳ Ｐゴシック" pitchFamily="34" charset="-128"/>
                </a:rPr>
                <a:t>Operationele</a:t>
              </a:r>
            </a:p>
            <a:p>
              <a:pPr>
                <a:defRPr/>
              </a:pPr>
              <a:r>
                <a:rPr lang="nl-NL" sz="1400" dirty="0">
                  <a:ea typeface="ＭＳ Ｐゴシック" pitchFamily="34" charset="-128"/>
                </a:rPr>
                <a:t>risicobeoordeling </a:t>
              </a:r>
              <a:br>
                <a:rPr lang="nl-NL" sz="1400" dirty="0">
                  <a:ea typeface="ＭＳ Ｐゴシック" pitchFamily="34" charset="-128"/>
                </a:rPr>
              </a:br>
              <a:r>
                <a:rPr lang="nl-NL" sz="1400" dirty="0">
                  <a:ea typeface="ＭＳ Ｐゴシック" pitchFamily="34" charset="-128"/>
                </a:rPr>
                <a:t>en vaststellen na te </a:t>
              </a:r>
              <a:br>
                <a:rPr lang="nl-NL" sz="1400" dirty="0">
                  <a:ea typeface="ＭＳ Ｐゴシック" pitchFamily="34" charset="-128"/>
                </a:rPr>
              </a:br>
              <a:r>
                <a:rPr lang="nl-NL" sz="1400" dirty="0">
                  <a:ea typeface="ＭＳ Ｐゴシック" pitchFamily="34" charset="-128"/>
                </a:rPr>
                <a:t>leven eisen</a:t>
              </a:r>
            </a:p>
          </p:txBody>
        </p:sp>
        <p:sp>
          <p:nvSpPr>
            <p:cNvPr id="29" name="TextBox 75">
              <a:extLst>
                <a:ext uri="{FF2B5EF4-FFF2-40B4-BE49-F238E27FC236}">
                  <a16:creationId xmlns:a16="http://schemas.microsoft.com/office/drawing/2014/main" id="{91B1E448-1E11-4B4E-9703-EACDF548FD5D}"/>
                </a:ext>
              </a:extLst>
            </p:cNvPr>
            <p:cNvSpPr txBox="1"/>
            <p:nvPr/>
          </p:nvSpPr>
          <p:spPr>
            <a:xfrm>
              <a:off x="6563886" y="5445224"/>
              <a:ext cx="2561920" cy="523220"/>
            </a:xfrm>
            <a:prstGeom prst="rect">
              <a:avLst/>
            </a:prstGeom>
            <a:noFill/>
          </p:spPr>
          <p:txBody>
            <a:bodyPr wrap="none">
              <a:spAutoFit/>
            </a:bodyPr>
            <a:lstStyle/>
            <a:p>
              <a:pPr>
                <a:defRPr/>
              </a:pPr>
              <a:r>
                <a:rPr lang="nl-NL" sz="1400" dirty="0">
                  <a:ea typeface="ＭＳ Ｐゴシック" pitchFamily="34" charset="-128"/>
                </a:rPr>
                <a:t>Operationele risicobeheersing</a:t>
              </a:r>
              <a:br>
                <a:rPr lang="nl-NL" sz="1400" dirty="0">
                  <a:ea typeface="ＭＳ Ｐゴシック" pitchFamily="34" charset="-128"/>
                </a:rPr>
              </a:br>
              <a:r>
                <a:rPr lang="nl-NL" sz="1400" dirty="0">
                  <a:ea typeface="ＭＳ Ｐゴシック" pitchFamily="34" charset="-128"/>
                </a:rPr>
                <a:t>en compliancemaatregelen</a:t>
              </a:r>
            </a:p>
          </p:txBody>
        </p:sp>
      </p:grpSp>
      <p:grpSp>
        <p:nvGrpSpPr>
          <p:cNvPr id="30" name="Group 76">
            <a:extLst>
              <a:ext uri="{FF2B5EF4-FFF2-40B4-BE49-F238E27FC236}">
                <a16:creationId xmlns:a16="http://schemas.microsoft.com/office/drawing/2014/main" id="{7EC21322-B609-4975-B12C-2DC6DE8B6191}"/>
              </a:ext>
            </a:extLst>
          </p:cNvPr>
          <p:cNvGrpSpPr/>
          <p:nvPr/>
        </p:nvGrpSpPr>
        <p:grpSpPr>
          <a:xfrm>
            <a:off x="4528970" y="2645066"/>
            <a:ext cx="656899" cy="3541713"/>
            <a:chOff x="3555310" y="2602731"/>
            <a:chExt cx="656899" cy="3541713"/>
          </a:xfrm>
        </p:grpSpPr>
        <p:cxnSp>
          <p:nvCxnSpPr>
            <p:cNvPr id="31" name="Elbow Connector 77">
              <a:extLst>
                <a:ext uri="{FF2B5EF4-FFF2-40B4-BE49-F238E27FC236}">
                  <a16:creationId xmlns:a16="http://schemas.microsoft.com/office/drawing/2014/main" id="{EDE8E542-D893-4FFF-9279-9DDB00B3F3EC}"/>
                </a:ext>
              </a:extLst>
            </p:cNvPr>
            <p:cNvCxnSpPr/>
            <p:nvPr/>
          </p:nvCxnSpPr>
          <p:spPr>
            <a:xfrm rot="16200000" flipV="1">
              <a:off x="2243708" y="4175944"/>
              <a:ext cx="3541713" cy="395288"/>
            </a:xfrm>
            <a:prstGeom prst="bentConnector3">
              <a:avLst>
                <a:gd name="adj1" fmla="val -385"/>
              </a:avLst>
            </a:prstGeom>
            <a:noFill/>
            <a:ln w="25400" cap="flat" cmpd="sng" algn="ctr">
              <a:solidFill>
                <a:srgbClr val="4F81BD">
                  <a:shade val="95000"/>
                  <a:satMod val="105000"/>
                </a:srgbClr>
              </a:solidFill>
              <a:prstDash val="dash"/>
              <a:tailEnd type="arrow"/>
            </a:ln>
            <a:effectLst/>
          </p:spPr>
        </p:cxnSp>
        <p:sp>
          <p:nvSpPr>
            <p:cNvPr id="32" name="TextBox 78">
              <a:extLst>
                <a:ext uri="{FF2B5EF4-FFF2-40B4-BE49-F238E27FC236}">
                  <a16:creationId xmlns:a16="http://schemas.microsoft.com/office/drawing/2014/main" id="{CB527ABA-10FB-4FE7-BCD1-D438BA0DD01B}"/>
                </a:ext>
              </a:extLst>
            </p:cNvPr>
            <p:cNvSpPr txBox="1"/>
            <p:nvPr/>
          </p:nvSpPr>
          <p:spPr>
            <a:xfrm rot="16200000">
              <a:off x="2715496" y="3979793"/>
              <a:ext cx="2202847" cy="523220"/>
            </a:xfrm>
            <a:prstGeom prst="rect">
              <a:avLst/>
            </a:prstGeom>
            <a:noFill/>
          </p:spPr>
          <p:txBody>
            <a:bodyPr wrap="none">
              <a:spAutoFit/>
            </a:bodyPr>
            <a:lstStyle/>
            <a:p>
              <a:pPr>
                <a:defRPr/>
              </a:pPr>
              <a:r>
                <a:rPr lang="nl-NL" sz="1400" kern="0" dirty="0">
                  <a:ea typeface="ＭＳ Ｐゴシック" pitchFamily="34" charset="-128"/>
                </a:rPr>
                <a:t>Input directie-beoordeling</a:t>
              </a:r>
            </a:p>
            <a:p>
              <a:pPr>
                <a:defRPr/>
              </a:pPr>
              <a:r>
                <a:rPr lang="nl-NL" sz="1400" kern="0" dirty="0">
                  <a:ea typeface="ＭＳ Ｐゴシック" pitchFamily="34" charset="-128"/>
                </a:rPr>
                <a:t>Resultaten interne audits</a:t>
              </a:r>
            </a:p>
          </p:txBody>
        </p:sp>
      </p:grpSp>
      <p:sp>
        <p:nvSpPr>
          <p:cNvPr id="35" name="TextBox 3">
            <a:extLst>
              <a:ext uri="{FF2B5EF4-FFF2-40B4-BE49-F238E27FC236}">
                <a16:creationId xmlns:a16="http://schemas.microsoft.com/office/drawing/2014/main" id="{5223814A-3293-4890-A5EC-4BAB2FA94B42}"/>
              </a:ext>
            </a:extLst>
          </p:cNvPr>
          <p:cNvSpPr txBox="1"/>
          <p:nvPr/>
        </p:nvSpPr>
        <p:spPr>
          <a:xfrm>
            <a:off x="2084124" y="1607954"/>
            <a:ext cx="1107996" cy="369332"/>
          </a:xfrm>
          <a:prstGeom prst="rect">
            <a:avLst/>
          </a:prstGeom>
          <a:noFill/>
        </p:spPr>
        <p:txBody>
          <a:bodyPr wrap="none" rtlCol="0">
            <a:spAutoFit/>
          </a:bodyPr>
          <a:lstStyle/>
          <a:p>
            <a:pPr fontAlgn="base">
              <a:spcBef>
                <a:spcPct val="0"/>
              </a:spcBef>
              <a:spcAft>
                <a:spcPct val="0"/>
              </a:spcAft>
              <a:defRPr/>
            </a:pPr>
            <a:r>
              <a:rPr lang="nl-NL" dirty="0">
                <a:solidFill>
                  <a:srgbClr val="FF0000"/>
                </a:solidFill>
                <a:ea typeface="ＭＳ Ｐゴシック" pitchFamily="34" charset="-128"/>
              </a:rPr>
              <a:t>Strategie</a:t>
            </a:r>
          </a:p>
        </p:txBody>
      </p:sp>
      <p:sp>
        <p:nvSpPr>
          <p:cNvPr id="36" name="TextBox 4">
            <a:extLst>
              <a:ext uri="{FF2B5EF4-FFF2-40B4-BE49-F238E27FC236}">
                <a16:creationId xmlns:a16="http://schemas.microsoft.com/office/drawing/2014/main" id="{A932AFB0-0265-4CC9-8FF7-89655E6BF247}"/>
              </a:ext>
            </a:extLst>
          </p:cNvPr>
          <p:cNvSpPr txBox="1"/>
          <p:nvPr/>
        </p:nvSpPr>
        <p:spPr>
          <a:xfrm>
            <a:off x="2083708" y="5741072"/>
            <a:ext cx="1069524" cy="369332"/>
          </a:xfrm>
          <a:prstGeom prst="rect">
            <a:avLst/>
          </a:prstGeom>
          <a:noFill/>
        </p:spPr>
        <p:txBody>
          <a:bodyPr wrap="none" rtlCol="0">
            <a:spAutoFit/>
          </a:bodyPr>
          <a:lstStyle/>
          <a:p>
            <a:pPr fontAlgn="base">
              <a:spcBef>
                <a:spcPct val="0"/>
              </a:spcBef>
              <a:spcAft>
                <a:spcPct val="0"/>
              </a:spcAft>
              <a:defRPr/>
            </a:pPr>
            <a:r>
              <a:rPr lang="nl-NL" dirty="0">
                <a:solidFill>
                  <a:srgbClr val="FF0000"/>
                </a:solidFill>
                <a:ea typeface="ＭＳ Ｐゴシック" pitchFamily="34" charset="-128"/>
              </a:rPr>
              <a:t>Operatie</a:t>
            </a:r>
          </a:p>
        </p:txBody>
      </p:sp>
      <p:sp>
        <p:nvSpPr>
          <p:cNvPr id="37" name="TextBox 5">
            <a:extLst>
              <a:ext uri="{FF2B5EF4-FFF2-40B4-BE49-F238E27FC236}">
                <a16:creationId xmlns:a16="http://schemas.microsoft.com/office/drawing/2014/main" id="{11D8A039-4F9F-43C2-A534-755BEC44C994}"/>
              </a:ext>
            </a:extLst>
          </p:cNvPr>
          <p:cNvSpPr txBox="1"/>
          <p:nvPr/>
        </p:nvSpPr>
        <p:spPr>
          <a:xfrm>
            <a:off x="7807694" y="2240921"/>
            <a:ext cx="966931" cy="369332"/>
          </a:xfrm>
          <a:prstGeom prst="rect">
            <a:avLst/>
          </a:prstGeom>
          <a:noFill/>
        </p:spPr>
        <p:txBody>
          <a:bodyPr wrap="none" rtlCol="0">
            <a:spAutoFit/>
          </a:bodyPr>
          <a:lstStyle/>
          <a:p>
            <a:pPr fontAlgn="base">
              <a:spcBef>
                <a:spcPct val="0"/>
              </a:spcBef>
              <a:spcAft>
                <a:spcPct val="0"/>
              </a:spcAft>
              <a:defRPr/>
            </a:pPr>
            <a:r>
              <a:rPr lang="nl-NL" dirty="0">
                <a:solidFill>
                  <a:srgbClr val="FF0000"/>
                </a:solidFill>
                <a:ea typeface="ＭＳ Ｐゴシック" pitchFamily="34" charset="-128"/>
              </a:rPr>
              <a:t>Richten</a:t>
            </a:r>
          </a:p>
        </p:txBody>
      </p:sp>
      <p:sp>
        <p:nvSpPr>
          <p:cNvPr id="38" name="TextBox 6">
            <a:extLst>
              <a:ext uri="{FF2B5EF4-FFF2-40B4-BE49-F238E27FC236}">
                <a16:creationId xmlns:a16="http://schemas.microsoft.com/office/drawing/2014/main" id="{AD2A9550-8AE7-42B1-B48E-875A8573A85F}"/>
              </a:ext>
            </a:extLst>
          </p:cNvPr>
          <p:cNvSpPr txBox="1"/>
          <p:nvPr/>
        </p:nvSpPr>
        <p:spPr>
          <a:xfrm>
            <a:off x="7802837" y="3676178"/>
            <a:ext cx="1069524" cy="369332"/>
          </a:xfrm>
          <a:prstGeom prst="rect">
            <a:avLst/>
          </a:prstGeom>
          <a:noFill/>
        </p:spPr>
        <p:txBody>
          <a:bodyPr wrap="none" rtlCol="0">
            <a:spAutoFit/>
          </a:bodyPr>
          <a:lstStyle/>
          <a:p>
            <a:pPr fontAlgn="base">
              <a:spcBef>
                <a:spcPct val="0"/>
              </a:spcBef>
              <a:spcAft>
                <a:spcPct val="0"/>
              </a:spcAft>
              <a:defRPr/>
            </a:pPr>
            <a:r>
              <a:rPr lang="nl-NL" dirty="0">
                <a:solidFill>
                  <a:srgbClr val="FF0000"/>
                </a:solidFill>
                <a:ea typeface="ＭＳ Ｐゴシック" pitchFamily="34" charset="-128"/>
              </a:rPr>
              <a:t>Inrichten</a:t>
            </a:r>
          </a:p>
        </p:txBody>
      </p:sp>
      <p:sp>
        <p:nvSpPr>
          <p:cNvPr id="39" name="TextBox 7">
            <a:extLst>
              <a:ext uri="{FF2B5EF4-FFF2-40B4-BE49-F238E27FC236}">
                <a16:creationId xmlns:a16="http://schemas.microsoft.com/office/drawing/2014/main" id="{7A28DB4E-C675-4EA1-AA42-8DADF77012E0}"/>
              </a:ext>
            </a:extLst>
          </p:cNvPr>
          <p:cNvSpPr txBox="1"/>
          <p:nvPr/>
        </p:nvSpPr>
        <p:spPr>
          <a:xfrm>
            <a:off x="7811940" y="6090981"/>
            <a:ext cx="1223476" cy="369332"/>
          </a:xfrm>
          <a:prstGeom prst="rect">
            <a:avLst/>
          </a:prstGeom>
          <a:noFill/>
        </p:spPr>
        <p:txBody>
          <a:bodyPr wrap="none" rtlCol="0">
            <a:spAutoFit/>
          </a:bodyPr>
          <a:lstStyle/>
          <a:p>
            <a:pPr fontAlgn="base">
              <a:spcBef>
                <a:spcPct val="0"/>
              </a:spcBef>
              <a:spcAft>
                <a:spcPct val="0"/>
              </a:spcAft>
              <a:defRPr/>
            </a:pPr>
            <a:r>
              <a:rPr lang="nl-NL" dirty="0">
                <a:solidFill>
                  <a:srgbClr val="FF0000"/>
                </a:solidFill>
                <a:ea typeface="ＭＳ Ｐゴシック" pitchFamily="34" charset="-128"/>
              </a:rPr>
              <a:t>Verrichten</a:t>
            </a:r>
          </a:p>
        </p:txBody>
      </p:sp>
      <p:pic>
        <p:nvPicPr>
          <p:cNvPr id="3" name="Picture 4">
            <a:extLst>
              <a:ext uri="{FF2B5EF4-FFF2-40B4-BE49-F238E27FC236}">
                <a16:creationId xmlns:a16="http://schemas.microsoft.com/office/drawing/2014/main" id="{1F95B1D1-2CFE-9A49-345A-1E9816298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6588" y="4997356"/>
            <a:ext cx="639556" cy="103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56488DC-2C6F-9717-9C97-018278B9DC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4057" y="2214210"/>
            <a:ext cx="883293" cy="94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a:extLst>
              <a:ext uri="{FF2B5EF4-FFF2-40B4-BE49-F238E27FC236}">
                <a16:creationId xmlns:a16="http://schemas.microsoft.com/office/drawing/2014/main" id="{F2AEACFF-124C-7BC8-E534-A5393AB701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30104" y="3258693"/>
            <a:ext cx="1404144" cy="1404144"/>
          </a:xfrm>
          <a:prstGeom prst="rect">
            <a:avLst/>
          </a:prstGeom>
        </p:spPr>
      </p:pic>
      <p:pic>
        <p:nvPicPr>
          <p:cNvPr id="33" name="Picture 13">
            <a:extLst>
              <a:ext uri="{FF2B5EF4-FFF2-40B4-BE49-F238E27FC236}">
                <a16:creationId xmlns:a16="http://schemas.microsoft.com/office/drawing/2014/main" id="{A2BF2D70-F238-615D-C778-127B2D9AB4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89648" y="3253661"/>
            <a:ext cx="1225548" cy="1225548"/>
          </a:xfrm>
          <a:prstGeom prst="rect">
            <a:avLst/>
          </a:prstGeom>
        </p:spPr>
      </p:pic>
    </p:spTree>
    <p:extLst>
      <p:ext uri="{BB962C8B-B14F-4D97-AF65-F5344CB8AC3E}">
        <p14:creationId xmlns:p14="http://schemas.microsoft.com/office/powerpoint/2010/main" val="202820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p:bldP spid="10" grpId="0"/>
      <p:bldP spid="12" grpId="0"/>
      <p:bldP spid="13" grpId="0"/>
      <p:bldP spid="35" grpId="0"/>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7C6E5-469B-4A5E-81DC-0BD38C866F1B}"/>
              </a:ext>
            </a:extLst>
          </p:cNvPr>
          <p:cNvPicPr>
            <a:picLocks noChangeAspect="1"/>
          </p:cNvPicPr>
          <p:nvPr/>
        </p:nvPicPr>
        <p:blipFill>
          <a:blip r:embed="rId3"/>
          <a:stretch>
            <a:fillRect/>
          </a:stretch>
        </p:blipFill>
        <p:spPr>
          <a:xfrm rot="16200000">
            <a:off x="6648450" y="3491870"/>
            <a:ext cx="571500" cy="1676400"/>
          </a:xfrm>
          <a:prstGeom prst="rect">
            <a:avLst/>
          </a:prstGeom>
        </p:spPr>
      </p:pic>
      <p:pic>
        <p:nvPicPr>
          <p:cNvPr id="8" name="Picture 7">
            <a:extLst>
              <a:ext uri="{FF2B5EF4-FFF2-40B4-BE49-F238E27FC236}">
                <a16:creationId xmlns:a16="http://schemas.microsoft.com/office/drawing/2014/main" id="{B99A6F43-DCD5-43E1-B09F-BC03C4DA889A}"/>
              </a:ext>
            </a:extLst>
          </p:cNvPr>
          <p:cNvPicPr>
            <a:picLocks noChangeAspect="1"/>
          </p:cNvPicPr>
          <p:nvPr/>
        </p:nvPicPr>
        <p:blipFill>
          <a:blip r:embed="rId4"/>
          <a:stretch>
            <a:fillRect/>
          </a:stretch>
        </p:blipFill>
        <p:spPr>
          <a:xfrm>
            <a:off x="6187222" y="3332439"/>
            <a:ext cx="1524000" cy="581025"/>
          </a:xfrm>
          <a:prstGeom prst="rect">
            <a:avLst/>
          </a:prstGeom>
        </p:spPr>
      </p:pic>
      <p:sp>
        <p:nvSpPr>
          <p:cNvPr id="33794" name="AutoShape 3"/>
          <p:cNvSpPr>
            <a:spLocks noChangeArrowheads="1"/>
          </p:cNvSpPr>
          <p:nvPr/>
        </p:nvSpPr>
        <p:spPr bwMode="auto">
          <a:xfrm>
            <a:off x="2286000" y="1143000"/>
            <a:ext cx="838200" cy="762000"/>
          </a:xfrm>
          <a:prstGeom prst="triangle">
            <a:avLst>
              <a:gd name="adj" fmla="val 49995"/>
            </a:avLst>
          </a:prstGeom>
          <a:solidFill>
            <a:schemeClr val="bg1"/>
          </a:solidFill>
          <a:ln w="25400">
            <a:solidFill>
              <a:schemeClr val="tx1"/>
            </a:solidFill>
            <a:miter lim="800000"/>
            <a:headEnd/>
            <a:tailEnd/>
          </a:ln>
        </p:spPr>
        <p:txBody>
          <a:bodyPr wrap="none" anchor="ctr"/>
          <a:lstStyle/>
          <a:p>
            <a:pPr algn="ctr" defTabSz="762000"/>
            <a:r>
              <a:rPr lang="en-US" dirty="0">
                <a:solidFill>
                  <a:srgbClr val="000000"/>
                </a:solidFill>
                <a:latin typeface="Arial" pitchFamily="34" charset="0"/>
              </a:rPr>
              <a:t>QMS</a:t>
            </a:r>
          </a:p>
        </p:txBody>
      </p:sp>
      <p:sp>
        <p:nvSpPr>
          <p:cNvPr id="33795" name="Rectangle 4"/>
          <p:cNvSpPr>
            <a:spLocks noChangeArrowheads="1"/>
          </p:cNvSpPr>
          <p:nvPr/>
        </p:nvSpPr>
        <p:spPr bwMode="auto">
          <a:xfrm>
            <a:off x="2286000" y="3124200"/>
            <a:ext cx="914400" cy="838200"/>
          </a:xfrm>
          <a:prstGeom prst="rect">
            <a:avLst/>
          </a:prstGeom>
          <a:solidFill>
            <a:schemeClr val="bg1"/>
          </a:solidFill>
          <a:ln w="28575">
            <a:solidFill>
              <a:srgbClr val="FF0000"/>
            </a:solidFill>
            <a:miter lim="800000"/>
            <a:headEnd/>
            <a:tailEnd/>
          </a:ln>
        </p:spPr>
        <p:txBody>
          <a:bodyPr wrap="none" anchor="ctr"/>
          <a:lstStyle/>
          <a:p>
            <a:pPr algn="ctr" defTabSz="762000"/>
            <a:r>
              <a:rPr lang="en-US" dirty="0">
                <a:solidFill>
                  <a:srgbClr val="000000"/>
                </a:solidFill>
                <a:latin typeface="Arial" pitchFamily="34" charset="0"/>
              </a:rPr>
              <a:t>OHS</a:t>
            </a:r>
          </a:p>
        </p:txBody>
      </p:sp>
      <p:sp>
        <p:nvSpPr>
          <p:cNvPr id="33796" name="Oval 5"/>
          <p:cNvSpPr>
            <a:spLocks noChangeArrowheads="1"/>
          </p:cNvSpPr>
          <p:nvPr/>
        </p:nvSpPr>
        <p:spPr bwMode="auto">
          <a:xfrm>
            <a:off x="2209800" y="2057400"/>
            <a:ext cx="990600" cy="9144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762000"/>
            <a:r>
              <a:rPr lang="en-US" dirty="0">
                <a:solidFill>
                  <a:srgbClr val="000000"/>
                </a:solidFill>
                <a:latin typeface="Arial" pitchFamily="34" charset="0"/>
              </a:rPr>
              <a:t>EMS</a:t>
            </a:r>
          </a:p>
        </p:txBody>
      </p:sp>
      <p:sp>
        <p:nvSpPr>
          <p:cNvPr id="33797" name="Line 6"/>
          <p:cNvSpPr>
            <a:spLocks noChangeShapeType="1"/>
          </p:cNvSpPr>
          <p:nvPr/>
        </p:nvSpPr>
        <p:spPr bwMode="auto">
          <a:xfrm>
            <a:off x="3810000" y="6096000"/>
            <a:ext cx="6400800" cy="0"/>
          </a:xfrm>
          <a:prstGeom prst="line">
            <a:avLst/>
          </a:prstGeom>
          <a:noFill/>
          <a:ln w="762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798" name="Line 7"/>
          <p:cNvSpPr>
            <a:spLocks noChangeShapeType="1"/>
          </p:cNvSpPr>
          <p:nvPr/>
        </p:nvSpPr>
        <p:spPr bwMode="auto">
          <a:xfrm flipV="1">
            <a:off x="38862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799" name="Line 8"/>
          <p:cNvSpPr>
            <a:spLocks noChangeShapeType="1"/>
          </p:cNvSpPr>
          <p:nvPr/>
        </p:nvSpPr>
        <p:spPr bwMode="auto">
          <a:xfrm flipV="1">
            <a:off x="9947490" y="5840186"/>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0" name="Line 9"/>
          <p:cNvSpPr>
            <a:spLocks noChangeShapeType="1"/>
          </p:cNvSpPr>
          <p:nvPr/>
        </p:nvSpPr>
        <p:spPr bwMode="auto">
          <a:xfrm>
            <a:off x="5791200" y="6096000"/>
            <a:ext cx="2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1" name="Line 10"/>
          <p:cNvSpPr>
            <a:spLocks noChangeShapeType="1"/>
          </p:cNvSpPr>
          <p:nvPr/>
        </p:nvSpPr>
        <p:spPr bwMode="auto">
          <a:xfrm flipV="1">
            <a:off x="6001430" y="5840186"/>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2" name="Line 11"/>
          <p:cNvSpPr>
            <a:spLocks noChangeShapeType="1"/>
          </p:cNvSpPr>
          <p:nvPr/>
        </p:nvSpPr>
        <p:spPr bwMode="auto">
          <a:xfrm flipV="1">
            <a:off x="8179594" y="58420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3" name="Rectangle 12"/>
          <p:cNvSpPr>
            <a:spLocks noChangeArrowheads="1"/>
          </p:cNvSpPr>
          <p:nvPr/>
        </p:nvSpPr>
        <p:spPr bwMode="auto">
          <a:xfrm>
            <a:off x="3565526" y="6224588"/>
            <a:ext cx="698909"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solidFill>
                  <a:srgbClr val="000000"/>
                </a:solidFill>
                <a:latin typeface="Arial" pitchFamily="34" charset="0"/>
              </a:rPr>
              <a:t>2010</a:t>
            </a:r>
          </a:p>
        </p:txBody>
      </p:sp>
      <p:sp>
        <p:nvSpPr>
          <p:cNvPr id="33804" name="Rectangle 13"/>
          <p:cNvSpPr>
            <a:spLocks noChangeArrowheads="1"/>
          </p:cNvSpPr>
          <p:nvPr/>
        </p:nvSpPr>
        <p:spPr bwMode="auto">
          <a:xfrm>
            <a:off x="5678892" y="6178324"/>
            <a:ext cx="698909"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solidFill>
                  <a:srgbClr val="000000"/>
                </a:solidFill>
                <a:latin typeface="Arial" pitchFamily="34" charset="0"/>
              </a:rPr>
              <a:t>2015</a:t>
            </a:r>
          </a:p>
        </p:txBody>
      </p:sp>
      <p:sp>
        <p:nvSpPr>
          <p:cNvPr id="33805" name="Rectangle 14"/>
          <p:cNvSpPr>
            <a:spLocks noChangeArrowheads="1"/>
          </p:cNvSpPr>
          <p:nvPr/>
        </p:nvSpPr>
        <p:spPr bwMode="auto">
          <a:xfrm>
            <a:off x="7830140" y="6246813"/>
            <a:ext cx="698909"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solidFill>
                  <a:srgbClr val="000000"/>
                </a:solidFill>
                <a:latin typeface="Arial" pitchFamily="34" charset="0"/>
              </a:rPr>
              <a:t>2020</a:t>
            </a:r>
          </a:p>
        </p:txBody>
      </p:sp>
      <p:sp>
        <p:nvSpPr>
          <p:cNvPr id="33806" name="Rectangle 15"/>
          <p:cNvSpPr>
            <a:spLocks noChangeArrowheads="1"/>
          </p:cNvSpPr>
          <p:nvPr/>
        </p:nvSpPr>
        <p:spPr bwMode="auto">
          <a:xfrm>
            <a:off x="9668233" y="6226856"/>
            <a:ext cx="698909"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solidFill>
                  <a:srgbClr val="000000"/>
                </a:solidFill>
                <a:latin typeface="Arial" pitchFamily="34" charset="0"/>
              </a:rPr>
              <a:t>2025</a:t>
            </a:r>
          </a:p>
        </p:txBody>
      </p:sp>
      <p:sp>
        <p:nvSpPr>
          <p:cNvPr id="33809" name="AutoShape 18"/>
          <p:cNvSpPr>
            <a:spLocks noChangeArrowheads="1"/>
          </p:cNvSpPr>
          <p:nvPr/>
        </p:nvSpPr>
        <p:spPr bwMode="auto">
          <a:xfrm>
            <a:off x="2133600" y="4383089"/>
            <a:ext cx="1143000" cy="1062037"/>
          </a:xfrm>
          <a:prstGeom prst="diamond">
            <a:avLst/>
          </a:prstGeom>
          <a:noFill/>
          <a:ln w="38100">
            <a:solidFill>
              <a:srgbClr val="FF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762000"/>
            <a:r>
              <a:rPr lang="en-US" sz="1400" dirty="0">
                <a:solidFill>
                  <a:srgbClr val="000000"/>
                </a:solidFill>
                <a:latin typeface="Arial" pitchFamily="34" charset="0"/>
              </a:rPr>
              <a:t>Many</a:t>
            </a:r>
            <a:br>
              <a:rPr lang="en-US" sz="1400" dirty="0">
                <a:solidFill>
                  <a:srgbClr val="000000"/>
                </a:solidFill>
                <a:latin typeface="Arial" pitchFamily="34" charset="0"/>
              </a:rPr>
            </a:br>
            <a:r>
              <a:rPr lang="en-US" sz="1400" dirty="0">
                <a:solidFill>
                  <a:srgbClr val="000000"/>
                </a:solidFill>
                <a:latin typeface="Arial" pitchFamily="34" charset="0"/>
              </a:rPr>
              <a:t>more</a:t>
            </a:r>
            <a:br>
              <a:rPr lang="en-US" sz="1400" dirty="0">
                <a:solidFill>
                  <a:srgbClr val="000000"/>
                </a:solidFill>
                <a:latin typeface="Arial" pitchFamily="34" charset="0"/>
              </a:rPr>
            </a:br>
            <a:r>
              <a:rPr lang="en-US" sz="1400" dirty="0">
                <a:solidFill>
                  <a:srgbClr val="000000"/>
                </a:solidFill>
                <a:latin typeface="Arial" pitchFamily="34" charset="0"/>
              </a:rPr>
              <a:t>MSS</a:t>
            </a:r>
          </a:p>
        </p:txBody>
      </p:sp>
      <p:sp>
        <p:nvSpPr>
          <p:cNvPr id="33820" name="Title 1"/>
          <p:cNvSpPr>
            <a:spLocks noGrp="1"/>
          </p:cNvSpPr>
          <p:nvPr>
            <p:ph type="title"/>
          </p:nvPr>
        </p:nvSpPr>
        <p:spPr>
          <a:xfrm>
            <a:off x="1774826" y="381000"/>
            <a:ext cx="8518525" cy="454292"/>
          </a:xfrm>
        </p:spPr>
        <p:txBody>
          <a:bodyPr/>
          <a:lstStyle/>
          <a:p>
            <a:pPr defTabSz="762000"/>
            <a:r>
              <a:rPr lang="en-US" sz="3600" dirty="0">
                <a:ea typeface="ＭＳ Ｐゴシック" pitchFamily="34" charset="-128"/>
              </a:rPr>
              <a:t>En de </a:t>
            </a:r>
            <a:r>
              <a:rPr lang="en-US" sz="3600" dirty="0" err="1">
                <a:ea typeface="ＭＳ Ｐゴシック" pitchFamily="34" charset="-128"/>
              </a:rPr>
              <a:t>verdere</a:t>
            </a:r>
            <a:r>
              <a:rPr lang="en-US" sz="3600" dirty="0">
                <a:ea typeface="ＭＳ Ｐゴシック" pitchFamily="34" charset="-128"/>
              </a:rPr>
              <a:t> ontwikkeling…….?</a:t>
            </a:r>
            <a:endParaRPr lang="nl-NL" sz="3600" dirty="0">
              <a:ea typeface="ＭＳ Ｐゴシック" pitchFamily="34" charset="-128"/>
            </a:endParaRPr>
          </a:p>
        </p:txBody>
      </p:sp>
      <p:grpSp>
        <p:nvGrpSpPr>
          <p:cNvPr id="12" name="Group 11">
            <a:extLst>
              <a:ext uri="{FF2B5EF4-FFF2-40B4-BE49-F238E27FC236}">
                <a16:creationId xmlns:a16="http://schemas.microsoft.com/office/drawing/2014/main" id="{88C79776-33EB-4CAD-B6B2-68876FB98DB6}"/>
              </a:ext>
            </a:extLst>
          </p:cNvPr>
          <p:cNvGrpSpPr/>
          <p:nvPr/>
        </p:nvGrpSpPr>
        <p:grpSpPr>
          <a:xfrm>
            <a:off x="3593655" y="2190357"/>
            <a:ext cx="1392670" cy="1916840"/>
            <a:chOff x="2069655" y="2190357"/>
            <a:chExt cx="1392670" cy="1916840"/>
          </a:xfrm>
        </p:grpSpPr>
        <p:sp>
          <p:nvSpPr>
            <p:cNvPr id="2" name="TextBox 1">
              <a:extLst>
                <a:ext uri="{FF2B5EF4-FFF2-40B4-BE49-F238E27FC236}">
                  <a16:creationId xmlns:a16="http://schemas.microsoft.com/office/drawing/2014/main" id="{4E768113-9B21-4B3C-A44D-905E78CB2E01}"/>
                </a:ext>
              </a:extLst>
            </p:cNvPr>
            <p:cNvSpPr txBox="1"/>
            <p:nvPr/>
          </p:nvSpPr>
          <p:spPr>
            <a:xfrm>
              <a:off x="2286000" y="2190357"/>
              <a:ext cx="883575" cy="523220"/>
            </a:xfrm>
            <a:prstGeom prst="rect">
              <a:avLst/>
            </a:prstGeom>
            <a:noFill/>
          </p:spPr>
          <p:txBody>
            <a:bodyPr wrap="none" rtlCol="0">
              <a:spAutoFit/>
            </a:bodyPr>
            <a:lstStyle/>
            <a:p>
              <a:r>
                <a:rPr lang="nl-NL" sz="2800" dirty="0">
                  <a:solidFill>
                    <a:srgbClr val="FF0000"/>
                  </a:solidFill>
                </a:rPr>
                <a:t>HLS</a:t>
              </a:r>
            </a:p>
          </p:txBody>
        </p:sp>
        <p:pic>
          <p:nvPicPr>
            <p:cNvPr id="3" name="Picture 2">
              <a:extLst>
                <a:ext uri="{FF2B5EF4-FFF2-40B4-BE49-F238E27FC236}">
                  <a16:creationId xmlns:a16="http://schemas.microsoft.com/office/drawing/2014/main" id="{82E17566-7778-4320-968C-226B4C1181DD}"/>
                </a:ext>
              </a:extLst>
            </p:cNvPr>
            <p:cNvPicPr>
              <a:picLocks noChangeAspect="1"/>
            </p:cNvPicPr>
            <p:nvPr/>
          </p:nvPicPr>
          <p:blipFill>
            <a:blip r:embed="rId5"/>
            <a:stretch>
              <a:fillRect/>
            </a:stretch>
          </p:blipFill>
          <p:spPr>
            <a:xfrm>
              <a:off x="2069655" y="2710175"/>
              <a:ext cx="1392670" cy="1397022"/>
            </a:xfrm>
            <a:prstGeom prst="rect">
              <a:avLst/>
            </a:prstGeom>
          </p:spPr>
        </p:pic>
      </p:grpSp>
      <p:pic>
        <p:nvPicPr>
          <p:cNvPr id="15" name="Picture 14">
            <a:extLst>
              <a:ext uri="{FF2B5EF4-FFF2-40B4-BE49-F238E27FC236}">
                <a16:creationId xmlns:a16="http://schemas.microsoft.com/office/drawing/2014/main" id="{573C5C07-4848-490B-A1F4-A90AF20B04DD}"/>
              </a:ext>
            </a:extLst>
          </p:cNvPr>
          <p:cNvPicPr>
            <a:picLocks noChangeAspect="1"/>
          </p:cNvPicPr>
          <p:nvPr/>
        </p:nvPicPr>
        <p:blipFill>
          <a:blip r:embed="rId6"/>
          <a:stretch>
            <a:fillRect/>
          </a:stretch>
        </p:blipFill>
        <p:spPr>
          <a:xfrm>
            <a:off x="8516093" y="3133759"/>
            <a:ext cx="1616824" cy="1075376"/>
          </a:xfrm>
          <a:prstGeom prst="rect">
            <a:avLst/>
          </a:prstGeom>
        </p:spPr>
      </p:pic>
      <p:pic>
        <p:nvPicPr>
          <p:cNvPr id="4" name="Picture 3">
            <a:extLst>
              <a:ext uri="{FF2B5EF4-FFF2-40B4-BE49-F238E27FC236}">
                <a16:creationId xmlns:a16="http://schemas.microsoft.com/office/drawing/2014/main" id="{6DC6BF38-9E6F-4252-905A-B5282848A602}"/>
              </a:ext>
            </a:extLst>
          </p:cNvPr>
          <p:cNvPicPr>
            <a:picLocks noChangeAspect="1"/>
          </p:cNvPicPr>
          <p:nvPr/>
        </p:nvPicPr>
        <p:blipFill>
          <a:blip r:embed="rId7"/>
          <a:stretch>
            <a:fillRect/>
          </a:stretch>
        </p:blipFill>
        <p:spPr>
          <a:xfrm>
            <a:off x="8879768" y="4548224"/>
            <a:ext cx="1208689" cy="1208689"/>
          </a:xfrm>
          <a:prstGeom prst="rect">
            <a:avLst/>
          </a:prstGeom>
        </p:spPr>
      </p:pic>
      <p:grpSp>
        <p:nvGrpSpPr>
          <p:cNvPr id="6" name="Group 12">
            <a:extLst>
              <a:ext uri="{FF2B5EF4-FFF2-40B4-BE49-F238E27FC236}">
                <a16:creationId xmlns:a16="http://schemas.microsoft.com/office/drawing/2014/main" id="{A484C9F3-3D8E-9B0C-7CDC-DD989B638F12}"/>
              </a:ext>
            </a:extLst>
          </p:cNvPr>
          <p:cNvGrpSpPr/>
          <p:nvPr/>
        </p:nvGrpSpPr>
        <p:grpSpPr>
          <a:xfrm>
            <a:off x="4986325" y="1121931"/>
            <a:ext cx="1581150" cy="1339182"/>
            <a:chOff x="3200400" y="1183637"/>
            <a:chExt cx="1581150" cy="1339182"/>
          </a:xfrm>
        </p:grpSpPr>
        <p:pic>
          <p:nvPicPr>
            <p:cNvPr id="10" name="Picture 4">
              <a:extLst>
                <a:ext uri="{FF2B5EF4-FFF2-40B4-BE49-F238E27FC236}">
                  <a16:creationId xmlns:a16="http://schemas.microsoft.com/office/drawing/2014/main" id="{B69DBE3E-36FA-A4D4-C92A-138FF9C2ABD2}"/>
                </a:ext>
              </a:extLst>
            </p:cNvPr>
            <p:cNvPicPr>
              <a:picLocks noChangeAspect="1"/>
            </p:cNvPicPr>
            <p:nvPr/>
          </p:nvPicPr>
          <p:blipFill>
            <a:blip r:embed="rId8"/>
            <a:stretch>
              <a:fillRect/>
            </a:stretch>
          </p:blipFill>
          <p:spPr>
            <a:xfrm>
              <a:off x="3200400" y="1183637"/>
              <a:ext cx="1581150" cy="571500"/>
            </a:xfrm>
            <a:prstGeom prst="rect">
              <a:avLst/>
            </a:prstGeom>
          </p:spPr>
        </p:pic>
        <p:pic>
          <p:nvPicPr>
            <p:cNvPr id="11" name="Picture 6">
              <a:extLst>
                <a:ext uri="{FF2B5EF4-FFF2-40B4-BE49-F238E27FC236}">
                  <a16:creationId xmlns:a16="http://schemas.microsoft.com/office/drawing/2014/main" id="{01DEDDE7-F969-3817-277E-7B9661E24D2F}"/>
                </a:ext>
              </a:extLst>
            </p:cNvPr>
            <p:cNvPicPr>
              <a:picLocks noChangeAspect="1"/>
            </p:cNvPicPr>
            <p:nvPr/>
          </p:nvPicPr>
          <p:blipFill>
            <a:blip r:embed="rId9"/>
            <a:stretch>
              <a:fillRect/>
            </a:stretch>
          </p:blipFill>
          <p:spPr>
            <a:xfrm>
              <a:off x="3257550" y="2008469"/>
              <a:ext cx="1524000" cy="514350"/>
            </a:xfrm>
            <a:prstGeom prst="rect">
              <a:avLst/>
            </a:prstGeom>
          </p:spPr>
        </p:pic>
      </p:grpSp>
    </p:spTree>
    <p:extLst>
      <p:ext uri="{BB962C8B-B14F-4D97-AF65-F5344CB8AC3E}">
        <p14:creationId xmlns:p14="http://schemas.microsoft.com/office/powerpoint/2010/main" val="362084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875E-6 -1.11111E-6 L 0.37643 -0.00208 " pathEditMode="relative" rAng="0" ptsTypes="AA">
                                      <p:cBhvr>
                                        <p:cTn id="22" dur="2000" fill="hold"/>
                                        <p:tgtEl>
                                          <p:spTgt spid="6"/>
                                        </p:tgtEl>
                                        <p:attrNameLst>
                                          <p:attrName>ppt_x</p:attrName>
                                          <p:attrName>ppt_y</p:attrName>
                                        </p:attrNameLst>
                                      </p:cBhvr>
                                      <p:rCtr x="18815" y="-11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7.40741E-7 L 0.32578 -7.40741E-7 " pathEditMode="relative" rAng="0" ptsTypes="AA">
                                      <p:cBhvr>
                                        <p:cTn id="26" dur="2000" fill="hold"/>
                                        <p:tgtEl>
                                          <p:spTgt spid="8"/>
                                        </p:tgtEl>
                                        <p:attrNameLst>
                                          <p:attrName>ppt_x</p:attrName>
                                          <p:attrName>ppt_y</p:attrName>
                                        </p:attrNameLst>
                                      </p:cBhvr>
                                      <p:rCtr x="16289" y="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60CDD-82E8-1475-1AFD-42410AD3A86C}"/>
              </a:ext>
            </a:extLst>
          </p:cNvPr>
          <p:cNvSpPr>
            <a:spLocks noGrp="1"/>
          </p:cNvSpPr>
          <p:nvPr>
            <p:ph type="title"/>
          </p:nvPr>
        </p:nvSpPr>
        <p:spPr/>
        <p:txBody>
          <a:bodyPr/>
          <a:lstStyle/>
          <a:p>
            <a:r>
              <a:rPr lang="nl-NL" dirty="0"/>
              <a:t>Uitdagingen organisaties</a:t>
            </a:r>
          </a:p>
        </p:txBody>
      </p:sp>
      <p:sp>
        <p:nvSpPr>
          <p:cNvPr id="4" name="Tijdelijke aanduiding voor tekst 3">
            <a:extLst>
              <a:ext uri="{FF2B5EF4-FFF2-40B4-BE49-F238E27FC236}">
                <a16:creationId xmlns:a16="http://schemas.microsoft.com/office/drawing/2014/main" id="{10D67C6F-27F0-DDD6-4BF5-1A604203A799}"/>
              </a:ext>
            </a:extLst>
          </p:cNvPr>
          <p:cNvSpPr>
            <a:spLocks noGrp="1"/>
          </p:cNvSpPr>
          <p:nvPr>
            <p:ph type="body" idx="10"/>
          </p:nvPr>
        </p:nvSpPr>
        <p:spPr/>
        <p:txBody>
          <a:bodyPr/>
          <a:lstStyle/>
          <a:p>
            <a:r>
              <a:rPr lang="nl-NL" dirty="0"/>
              <a:t>Resultaten NEN Survey najaar 2022</a:t>
            </a:r>
          </a:p>
        </p:txBody>
      </p:sp>
      <p:graphicFrame>
        <p:nvGraphicFramePr>
          <p:cNvPr id="18" name="Grafiek 17">
            <a:extLst>
              <a:ext uri="{FF2B5EF4-FFF2-40B4-BE49-F238E27FC236}">
                <a16:creationId xmlns:a16="http://schemas.microsoft.com/office/drawing/2014/main" id="{03C08F1B-9730-44D2-FB04-9A911DC851DC}"/>
              </a:ext>
            </a:extLst>
          </p:cNvPr>
          <p:cNvGraphicFramePr/>
          <p:nvPr/>
        </p:nvGraphicFramePr>
        <p:xfrm>
          <a:off x="838200" y="1734870"/>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077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84339-6DEC-7A2D-4F6C-24FF5AD493D1}"/>
              </a:ext>
            </a:extLst>
          </p:cNvPr>
          <p:cNvSpPr>
            <a:spLocks noGrp="1"/>
          </p:cNvSpPr>
          <p:nvPr>
            <p:ph type="title"/>
          </p:nvPr>
        </p:nvSpPr>
        <p:spPr>
          <a:xfrm>
            <a:off x="838199" y="1318844"/>
            <a:ext cx="10515600" cy="542584"/>
          </a:xfrm>
        </p:spPr>
        <p:txBody>
          <a:bodyPr/>
          <a:lstStyle/>
          <a:p>
            <a:r>
              <a:rPr lang="nl-NL" dirty="0"/>
              <a:t>Hoe worden uitdagingen aangepakt</a:t>
            </a:r>
          </a:p>
        </p:txBody>
      </p:sp>
      <p:sp>
        <p:nvSpPr>
          <p:cNvPr id="4" name="Tijdelijke aanduiding voor tekst 3">
            <a:extLst>
              <a:ext uri="{FF2B5EF4-FFF2-40B4-BE49-F238E27FC236}">
                <a16:creationId xmlns:a16="http://schemas.microsoft.com/office/drawing/2014/main" id="{3863FBCA-EF0D-A100-19E6-DA65723D3C85}"/>
              </a:ext>
            </a:extLst>
          </p:cNvPr>
          <p:cNvSpPr>
            <a:spLocks noGrp="1"/>
          </p:cNvSpPr>
          <p:nvPr>
            <p:ph type="body" idx="10"/>
          </p:nvPr>
        </p:nvSpPr>
        <p:spPr/>
        <p:txBody>
          <a:bodyPr/>
          <a:lstStyle/>
          <a:p>
            <a:r>
              <a:rPr lang="nl-NL" dirty="0"/>
              <a:t>Resultaten NEN Survey najaar 2022</a:t>
            </a:r>
          </a:p>
        </p:txBody>
      </p:sp>
      <p:sp>
        <p:nvSpPr>
          <p:cNvPr id="117" name="Google Shape;54;p15">
            <a:extLst>
              <a:ext uri="{FF2B5EF4-FFF2-40B4-BE49-F238E27FC236}">
                <a16:creationId xmlns:a16="http://schemas.microsoft.com/office/drawing/2014/main" id="{01D256B0-4453-044A-9AE7-8BF07B3D467E}"/>
              </a:ext>
            </a:extLst>
          </p:cNvPr>
          <p:cNvSpPr/>
          <p:nvPr/>
        </p:nvSpPr>
        <p:spPr>
          <a:xfrm>
            <a:off x="838200" y="2931474"/>
            <a:ext cx="1905000" cy="1800230"/>
          </a:xfrm>
          <a:prstGeom prst="roundRect">
            <a:avLst>
              <a:gd name="adj" fmla="val 1145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p15">
            <a:extLst>
              <a:ext uri="{FF2B5EF4-FFF2-40B4-BE49-F238E27FC236}">
                <a16:creationId xmlns:a16="http://schemas.microsoft.com/office/drawing/2014/main" id="{0A8C5B62-70C4-417E-4D58-78A45D978D45}"/>
              </a:ext>
            </a:extLst>
          </p:cNvPr>
          <p:cNvSpPr/>
          <p:nvPr/>
        </p:nvSpPr>
        <p:spPr>
          <a:xfrm>
            <a:off x="1986161" y="2398971"/>
            <a:ext cx="1044118" cy="1030029"/>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4;p15">
            <a:extLst>
              <a:ext uri="{FF2B5EF4-FFF2-40B4-BE49-F238E27FC236}">
                <a16:creationId xmlns:a16="http://schemas.microsoft.com/office/drawing/2014/main" id="{C08A329E-9A86-E17D-B3C2-4754F667453A}"/>
              </a:ext>
            </a:extLst>
          </p:cNvPr>
          <p:cNvSpPr/>
          <p:nvPr/>
        </p:nvSpPr>
        <p:spPr>
          <a:xfrm>
            <a:off x="3372293" y="2931474"/>
            <a:ext cx="1905000" cy="1800230"/>
          </a:xfrm>
          <a:prstGeom prst="roundRect">
            <a:avLst>
              <a:gd name="adj" fmla="val 1145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4;p15">
            <a:extLst>
              <a:ext uri="{FF2B5EF4-FFF2-40B4-BE49-F238E27FC236}">
                <a16:creationId xmlns:a16="http://schemas.microsoft.com/office/drawing/2014/main" id="{9CE50D17-BB26-DAD2-A955-AB185ABE1BA9}"/>
              </a:ext>
            </a:extLst>
          </p:cNvPr>
          <p:cNvSpPr/>
          <p:nvPr/>
        </p:nvSpPr>
        <p:spPr>
          <a:xfrm>
            <a:off x="5906386" y="2895924"/>
            <a:ext cx="1905000" cy="1800230"/>
          </a:xfrm>
          <a:prstGeom prst="roundRect">
            <a:avLst>
              <a:gd name="adj" fmla="val 1145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4;p15">
            <a:extLst>
              <a:ext uri="{FF2B5EF4-FFF2-40B4-BE49-F238E27FC236}">
                <a16:creationId xmlns:a16="http://schemas.microsoft.com/office/drawing/2014/main" id="{4D5E5FDB-1E8F-1182-1D10-4E8BCFC6FBE7}"/>
              </a:ext>
            </a:extLst>
          </p:cNvPr>
          <p:cNvSpPr/>
          <p:nvPr/>
        </p:nvSpPr>
        <p:spPr>
          <a:xfrm>
            <a:off x="8440479" y="2892811"/>
            <a:ext cx="1905000" cy="1800230"/>
          </a:xfrm>
          <a:prstGeom prst="roundRect">
            <a:avLst>
              <a:gd name="adj" fmla="val 1145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p15">
            <a:extLst>
              <a:ext uri="{FF2B5EF4-FFF2-40B4-BE49-F238E27FC236}">
                <a16:creationId xmlns:a16="http://schemas.microsoft.com/office/drawing/2014/main" id="{7FF2025F-0FAA-F4DF-5CBF-076ECE3AA2C5}"/>
              </a:ext>
            </a:extLst>
          </p:cNvPr>
          <p:cNvSpPr/>
          <p:nvPr/>
        </p:nvSpPr>
        <p:spPr>
          <a:xfrm>
            <a:off x="4451143" y="2416459"/>
            <a:ext cx="1044118" cy="1030029"/>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2;p15">
            <a:extLst>
              <a:ext uri="{FF2B5EF4-FFF2-40B4-BE49-F238E27FC236}">
                <a16:creationId xmlns:a16="http://schemas.microsoft.com/office/drawing/2014/main" id="{2834D388-61F5-27AB-5779-F44496059A82}"/>
              </a:ext>
            </a:extLst>
          </p:cNvPr>
          <p:cNvSpPr/>
          <p:nvPr/>
        </p:nvSpPr>
        <p:spPr>
          <a:xfrm>
            <a:off x="7066398" y="2497100"/>
            <a:ext cx="1044118" cy="1030029"/>
          </a:xfrm>
          <a:prstGeom prst="ellipse">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p15">
            <a:extLst>
              <a:ext uri="{FF2B5EF4-FFF2-40B4-BE49-F238E27FC236}">
                <a16:creationId xmlns:a16="http://schemas.microsoft.com/office/drawing/2014/main" id="{F3D611FB-D0AF-12B7-2289-66AC856AC915}"/>
              </a:ext>
            </a:extLst>
          </p:cNvPr>
          <p:cNvSpPr/>
          <p:nvPr/>
        </p:nvSpPr>
        <p:spPr>
          <a:xfrm>
            <a:off x="9584897" y="2564764"/>
            <a:ext cx="1044118" cy="1030029"/>
          </a:xfrm>
          <a:prstGeom prst="ellipse">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Tekstvak 124">
            <a:extLst>
              <a:ext uri="{FF2B5EF4-FFF2-40B4-BE49-F238E27FC236}">
                <a16:creationId xmlns:a16="http://schemas.microsoft.com/office/drawing/2014/main" id="{4B415451-77C9-758C-F008-82988F43CFA8}"/>
              </a:ext>
            </a:extLst>
          </p:cNvPr>
          <p:cNvSpPr txBox="1"/>
          <p:nvPr/>
        </p:nvSpPr>
        <p:spPr>
          <a:xfrm>
            <a:off x="838199" y="3711020"/>
            <a:ext cx="1905001" cy="369332"/>
          </a:xfrm>
          <a:prstGeom prst="rect">
            <a:avLst/>
          </a:prstGeom>
          <a:noFill/>
        </p:spPr>
        <p:txBody>
          <a:bodyPr wrap="square" lIns="0" tIns="0" rIns="0" bIns="0" rtlCol="0">
            <a:spAutoFit/>
          </a:bodyPr>
          <a:lstStyle/>
          <a:p>
            <a:pPr algn="ctr"/>
            <a:r>
              <a:rPr lang="nl-NL" sz="2400" dirty="0">
                <a:solidFill>
                  <a:schemeClr val="bg1"/>
                </a:solidFill>
                <a:latin typeface="Roboto" panose="02000000000000000000" pitchFamily="2" charset="0"/>
                <a:ea typeface="Roboto" panose="02000000000000000000" pitchFamily="2" charset="0"/>
              </a:rPr>
              <a:t>Actief</a:t>
            </a:r>
          </a:p>
        </p:txBody>
      </p:sp>
      <p:sp>
        <p:nvSpPr>
          <p:cNvPr id="126" name="Google Shape;55;p15">
            <a:extLst>
              <a:ext uri="{FF2B5EF4-FFF2-40B4-BE49-F238E27FC236}">
                <a16:creationId xmlns:a16="http://schemas.microsoft.com/office/drawing/2014/main" id="{8F8FF0AB-6D02-4C4A-5EC1-9FD2343068F9}"/>
              </a:ext>
            </a:extLst>
          </p:cNvPr>
          <p:cNvSpPr txBox="1"/>
          <p:nvPr/>
        </p:nvSpPr>
        <p:spPr>
          <a:xfrm>
            <a:off x="840585" y="2648544"/>
            <a:ext cx="722400" cy="27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200" dirty="0">
                <a:solidFill>
                  <a:schemeClr val="lt1"/>
                </a:solidFill>
                <a:latin typeface="Fira Sans Extra Condensed Medium"/>
                <a:ea typeface="Fira Sans Extra Condensed Medium"/>
                <a:cs typeface="Fira Sans Extra Condensed Medium"/>
                <a:sym typeface="Fira Sans Extra Condensed Medium"/>
              </a:rPr>
              <a:t>44%</a:t>
            </a:r>
            <a:endParaRPr sz="22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127" name="Google Shape;55;p15">
            <a:extLst>
              <a:ext uri="{FF2B5EF4-FFF2-40B4-BE49-F238E27FC236}">
                <a16:creationId xmlns:a16="http://schemas.microsoft.com/office/drawing/2014/main" id="{30C9F196-AA03-C776-3014-68E2750F1FCE}"/>
              </a:ext>
            </a:extLst>
          </p:cNvPr>
          <p:cNvSpPr txBox="1"/>
          <p:nvPr/>
        </p:nvSpPr>
        <p:spPr>
          <a:xfrm>
            <a:off x="2030723" y="2776285"/>
            <a:ext cx="1164537" cy="27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rPr>
              <a:t>38,2%</a:t>
            </a:r>
            <a:endParaRPr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endParaRPr>
          </a:p>
        </p:txBody>
      </p:sp>
      <p:sp>
        <p:nvSpPr>
          <p:cNvPr id="128" name="Google Shape;55;p15">
            <a:extLst>
              <a:ext uri="{FF2B5EF4-FFF2-40B4-BE49-F238E27FC236}">
                <a16:creationId xmlns:a16="http://schemas.microsoft.com/office/drawing/2014/main" id="{495DECCC-66F3-F058-F082-CD5CACDDCEB7}"/>
              </a:ext>
            </a:extLst>
          </p:cNvPr>
          <p:cNvSpPr txBox="1"/>
          <p:nvPr/>
        </p:nvSpPr>
        <p:spPr>
          <a:xfrm>
            <a:off x="4531051" y="2776285"/>
            <a:ext cx="1164537" cy="27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rPr>
              <a:t>25,8%</a:t>
            </a:r>
            <a:endParaRPr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endParaRPr>
          </a:p>
        </p:txBody>
      </p:sp>
      <p:sp>
        <p:nvSpPr>
          <p:cNvPr id="129" name="Google Shape;55;p15">
            <a:extLst>
              <a:ext uri="{FF2B5EF4-FFF2-40B4-BE49-F238E27FC236}">
                <a16:creationId xmlns:a16="http://schemas.microsoft.com/office/drawing/2014/main" id="{BD996E55-4C52-9D64-4204-828B4D1034FF}"/>
              </a:ext>
            </a:extLst>
          </p:cNvPr>
          <p:cNvSpPr txBox="1"/>
          <p:nvPr/>
        </p:nvSpPr>
        <p:spPr>
          <a:xfrm>
            <a:off x="7236467" y="2841376"/>
            <a:ext cx="889466" cy="27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rPr>
              <a:t>7,6%</a:t>
            </a:r>
            <a:endParaRPr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endParaRPr>
          </a:p>
        </p:txBody>
      </p:sp>
      <p:sp>
        <p:nvSpPr>
          <p:cNvPr id="130" name="Google Shape;55;p15">
            <a:extLst>
              <a:ext uri="{FF2B5EF4-FFF2-40B4-BE49-F238E27FC236}">
                <a16:creationId xmlns:a16="http://schemas.microsoft.com/office/drawing/2014/main" id="{CDB6C109-BCD5-4B6E-2F25-91385F7270D4}"/>
              </a:ext>
            </a:extLst>
          </p:cNvPr>
          <p:cNvSpPr txBox="1"/>
          <p:nvPr/>
        </p:nvSpPr>
        <p:spPr>
          <a:xfrm>
            <a:off x="9681653" y="2884138"/>
            <a:ext cx="1164537" cy="27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rPr>
              <a:t>25,7%</a:t>
            </a:r>
            <a:endParaRPr sz="2000" b="1" dirty="0">
              <a:solidFill>
                <a:schemeClr val="lt1"/>
              </a:solidFill>
              <a:latin typeface="Roboto" panose="02000000000000000000" pitchFamily="2" charset="0"/>
              <a:ea typeface="Roboto" panose="02000000000000000000" pitchFamily="2" charset="0"/>
              <a:cs typeface="Fira Sans Extra Condensed Medium"/>
              <a:sym typeface="Fira Sans Extra Condensed Medium"/>
            </a:endParaRPr>
          </a:p>
        </p:txBody>
      </p:sp>
      <p:sp>
        <p:nvSpPr>
          <p:cNvPr id="131" name="Tekstvak 130">
            <a:extLst>
              <a:ext uri="{FF2B5EF4-FFF2-40B4-BE49-F238E27FC236}">
                <a16:creationId xmlns:a16="http://schemas.microsoft.com/office/drawing/2014/main" id="{CB9C2BF9-5810-172F-9A1A-19F30766D381}"/>
              </a:ext>
            </a:extLst>
          </p:cNvPr>
          <p:cNvSpPr txBox="1"/>
          <p:nvPr/>
        </p:nvSpPr>
        <p:spPr>
          <a:xfrm>
            <a:off x="5906385" y="3721799"/>
            <a:ext cx="1905000" cy="369332"/>
          </a:xfrm>
          <a:prstGeom prst="rect">
            <a:avLst/>
          </a:prstGeom>
          <a:noFill/>
        </p:spPr>
        <p:txBody>
          <a:bodyPr wrap="square" lIns="0" tIns="0" rIns="0" bIns="0" rtlCol="0">
            <a:spAutoFit/>
          </a:bodyPr>
          <a:lstStyle/>
          <a:p>
            <a:pPr algn="ctr"/>
            <a:r>
              <a:rPr lang="nl-NL" sz="2400" dirty="0">
                <a:solidFill>
                  <a:schemeClr val="bg1"/>
                </a:solidFill>
                <a:latin typeface="Roboto" panose="02000000000000000000" pitchFamily="2" charset="0"/>
                <a:ea typeface="Roboto" panose="02000000000000000000" pitchFamily="2" charset="0"/>
              </a:rPr>
              <a:t>Regisserend</a:t>
            </a:r>
          </a:p>
        </p:txBody>
      </p:sp>
      <p:sp>
        <p:nvSpPr>
          <p:cNvPr id="132" name="Tekstvak 131">
            <a:extLst>
              <a:ext uri="{FF2B5EF4-FFF2-40B4-BE49-F238E27FC236}">
                <a16:creationId xmlns:a16="http://schemas.microsoft.com/office/drawing/2014/main" id="{116C8A37-438A-2AE2-3585-8444AD6CFC42}"/>
              </a:ext>
            </a:extLst>
          </p:cNvPr>
          <p:cNvSpPr txBox="1"/>
          <p:nvPr/>
        </p:nvSpPr>
        <p:spPr>
          <a:xfrm>
            <a:off x="3372293" y="3678754"/>
            <a:ext cx="1904999" cy="369332"/>
          </a:xfrm>
          <a:prstGeom prst="rect">
            <a:avLst/>
          </a:prstGeom>
          <a:noFill/>
        </p:spPr>
        <p:txBody>
          <a:bodyPr wrap="square" lIns="0" tIns="0" rIns="0" bIns="0" rtlCol="0">
            <a:spAutoFit/>
          </a:bodyPr>
          <a:lstStyle/>
          <a:p>
            <a:pPr algn="ctr"/>
            <a:r>
              <a:rPr lang="nl-NL" sz="2400" dirty="0">
                <a:solidFill>
                  <a:schemeClr val="bg1"/>
                </a:solidFill>
                <a:latin typeface="Roboto" panose="02000000000000000000" pitchFamily="2" charset="0"/>
                <a:ea typeface="Roboto" panose="02000000000000000000" pitchFamily="2" charset="0"/>
              </a:rPr>
              <a:t>Proactief</a:t>
            </a:r>
          </a:p>
        </p:txBody>
      </p:sp>
      <p:sp>
        <p:nvSpPr>
          <p:cNvPr id="133" name="Tekstvak 132">
            <a:extLst>
              <a:ext uri="{FF2B5EF4-FFF2-40B4-BE49-F238E27FC236}">
                <a16:creationId xmlns:a16="http://schemas.microsoft.com/office/drawing/2014/main" id="{71CB7B8F-A661-2A64-AFF7-122E28C24BE2}"/>
              </a:ext>
            </a:extLst>
          </p:cNvPr>
          <p:cNvSpPr txBox="1"/>
          <p:nvPr/>
        </p:nvSpPr>
        <p:spPr>
          <a:xfrm>
            <a:off x="8440478" y="3647114"/>
            <a:ext cx="1905001" cy="738664"/>
          </a:xfrm>
          <a:prstGeom prst="rect">
            <a:avLst/>
          </a:prstGeom>
          <a:noFill/>
        </p:spPr>
        <p:txBody>
          <a:bodyPr wrap="square" lIns="0" tIns="0" rIns="0" bIns="0" rtlCol="0">
            <a:spAutoFit/>
          </a:bodyPr>
          <a:lstStyle/>
          <a:p>
            <a:pPr algn="ctr"/>
            <a:r>
              <a:rPr lang="nl-NL" sz="2400" dirty="0">
                <a:solidFill>
                  <a:schemeClr val="bg1"/>
                </a:solidFill>
                <a:latin typeface="Roboto" panose="02000000000000000000" pitchFamily="2" charset="0"/>
                <a:ea typeface="Roboto" panose="02000000000000000000" pitchFamily="2" charset="0"/>
              </a:rPr>
              <a:t>Volgend /Reactief</a:t>
            </a:r>
          </a:p>
        </p:txBody>
      </p:sp>
    </p:spTree>
    <p:extLst>
      <p:ext uri="{BB962C8B-B14F-4D97-AF65-F5344CB8AC3E}">
        <p14:creationId xmlns:p14="http://schemas.microsoft.com/office/powerpoint/2010/main" val="309160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1F387-1258-2C4C-2BD8-70CB591EDB01}"/>
              </a:ext>
            </a:extLst>
          </p:cNvPr>
          <p:cNvSpPr>
            <a:spLocks noGrp="1"/>
          </p:cNvSpPr>
          <p:nvPr>
            <p:ph type="title"/>
          </p:nvPr>
        </p:nvSpPr>
        <p:spPr>
          <a:xfrm>
            <a:off x="838200" y="1192286"/>
            <a:ext cx="10515600" cy="1085169"/>
          </a:xfrm>
        </p:spPr>
        <p:txBody>
          <a:bodyPr/>
          <a:lstStyle/>
          <a:p>
            <a:r>
              <a:rPr lang="nl-NL" dirty="0"/>
              <a:t>Rol managementsystemen bij aanpak uitdagingen</a:t>
            </a:r>
          </a:p>
        </p:txBody>
      </p:sp>
      <p:sp>
        <p:nvSpPr>
          <p:cNvPr id="4" name="Tijdelijke aanduiding voor tekst 3">
            <a:extLst>
              <a:ext uri="{FF2B5EF4-FFF2-40B4-BE49-F238E27FC236}">
                <a16:creationId xmlns:a16="http://schemas.microsoft.com/office/drawing/2014/main" id="{302620F8-B65D-59DE-62BD-CCC8C4FF5F00}"/>
              </a:ext>
            </a:extLst>
          </p:cNvPr>
          <p:cNvSpPr>
            <a:spLocks noGrp="1"/>
          </p:cNvSpPr>
          <p:nvPr>
            <p:ph type="body" idx="10"/>
          </p:nvPr>
        </p:nvSpPr>
        <p:spPr/>
        <p:txBody>
          <a:bodyPr/>
          <a:lstStyle/>
          <a:p>
            <a:r>
              <a:rPr lang="nl-NL" dirty="0"/>
              <a:t>Resultaten NEN Survey najaar 2022</a:t>
            </a:r>
          </a:p>
        </p:txBody>
      </p:sp>
      <p:graphicFrame>
        <p:nvGraphicFramePr>
          <p:cNvPr id="7" name="Grafiek 6">
            <a:extLst>
              <a:ext uri="{FF2B5EF4-FFF2-40B4-BE49-F238E27FC236}">
                <a16:creationId xmlns:a16="http://schemas.microsoft.com/office/drawing/2014/main" id="{F4088DF5-F030-1A28-5B80-65368AD043B2}"/>
              </a:ext>
            </a:extLst>
          </p:cNvPr>
          <p:cNvGraphicFramePr/>
          <p:nvPr>
            <p:extLst>
              <p:ext uri="{D42A27DB-BD31-4B8C-83A1-F6EECF244321}">
                <p14:modId xmlns:p14="http://schemas.microsoft.com/office/powerpoint/2010/main" val="989116443"/>
              </p:ext>
            </p:extLst>
          </p:nvPr>
        </p:nvGraphicFramePr>
        <p:xfrm>
          <a:off x="933894" y="2615609"/>
          <a:ext cx="9496646" cy="37768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vak 2">
            <a:extLst>
              <a:ext uri="{FF2B5EF4-FFF2-40B4-BE49-F238E27FC236}">
                <a16:creationId xmlns:a16="http://schemas.microsoft.com/office/drawing/2014/main" id="{DCC6A848-1B92-F581-9005-DA36D07EF030}"/>
              </a:ext>
            </a:extLst>
          </p:cNvPr>
          <p:cNvSpPr txBox="1"/>
          <p:nvPr/>
        </p:nvSpPr>
        <p:spPr>
          <a:xfrm>
            <a:off x="1939331" y="5385916"/>
            <a:ext cx="641201" cy="200055"/>
          </a:xfrm>
          <a:prstGeom prst="rect">
            <a:avLst/>
          </a:prstGeom>
          <a:noFill/>
        </p:spPr>
        <p:txBody>
          <a:bodyPr wrap="none" lIns="0" tIns="0" rIns="0" bIns="0" rtlCol="0">
            <a:spAutoFit/>
          </a:bodyPr>
          <a:lstStyle/>
          <a:p>
            <a:pPr algn="l"/>
            <a:r>
              <a:rPr lang="nl-NL" sz="1300" dirty="0"/>
              <a:t>Geen rol</a:t>
            </a:r>
          </a:p>
        </p:txBody>
      </p:sp>
      <p:sp>
        <p:nvSpPr>
          <p:cNvPr id="6" name="Tekstvak 5">
            <a:extLst>
              <a:ext uri="{FF2B5EF4-FFF2-40B4-BE49-F238E27FC236}">
                <a16:creationId xmlns:a16="http://schemas.microsoft.com/office/drawing/2014/main" id="{95A99624-6BE1-F8EF-8521-68847C0473FD}"/>
              </a:ext>
            </a:extLst>
          </p:cNvPr>
          <p:cNvSpPr txBox="1"/>
          <p:nvPr/>
        </p:nvSpPr>
        <p:spPr>
          <a:xfrm>
            <a:off x="3398017" y="5385916"/>
            <a:ext cx="1542089" cy="400110"/>
          </a:xfrm>
          <a:prstGeom prst="rect">
            <a:avLst/>
          </a:prstGeom>
          <a:noFill/>
        </p:spPr>
        <p:txBody>
          <a:bodyPr wrap="none" lIns="0" tIns="0" rIns="0" bIns="0" rtlCol="0">
            <a:spAutoFit/>
          </a:bodyPr>
          <a:lstStyle/>
          <a:p>
            <a:pPr algn="l"/>
            <a:r>
              <a:rPr lang="nl-NL" sz="1300" dirty="0"/>
              <a:t>Borging operationele</a:t>
            </a:r>
            <a:br>
              <a:rPr lang="nl-NL" sz="1300" dirty="0"/>
            </a:br>
            <a:r>
              <a:rPr lang="nl-NL" sz="1300" dirty="0"/>
              <a:t>processen</a:t>
            </a:r>
          </a:p>
        </p:txBody>
      </p:sp>
    </p:spTree>
    <p:extLst>
      <p:ext uri="{BB962C8B-B14F-4D97-AF65-F5344CB8AC3E}">
        <p14:creationId xmlns:p14="http://schemas.microsoft.com/office/powerpoint/2010/main" val="247015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F9F5DFE9-F699-16AA-D793-FDD859A8699D}"/>
              </a:ext>
            </a:extLst>
          </p:cNvPr>
          <p:cNvGrpSpPr>
            <a:grpSpLocks/>
          </p:cNvGrpSpPr>
          <p:nvPr/>
        </p:nvGrpSpPr>
        <p:grpSpPr bwMode="auto">
          <a:xfrm>
            <a:off x="8688388" y="3124202"/>
            <a:ext cx="1801812" cy="2032001"/>
            <a:chOff x="4625" y="1968"/>
            <a:chExt cx="1135" cy="1280"/>
          </a:xfrm>
        </p:grpSpPr>
        <p:sp>
          <p:nvSpPr>
            <p:cNvPr id="84995" name="AutoShape 3">
              <a:extLst>
                <a:ext uri="{FF2B5EF4-FFF2-40B4-BE49-F238E27FC236}">
                  <a16:creationId xmlns:a16="http://schemas.microsoft.com/office/drawing/2014/main" id="{90811409-28BC-5337-F2A4-D376264163C7}"/>
                </a:ext>
              </a:extLst>
            </p:cNvPr>
            <p:cNvSpPr>
              <a:spLocks noChangeArrowheads="1"/>
            </p:cNvSpPr>
            <p:nvPr/>
          </p:nvSpPr>
          <p:spPr bwMode="auto">
            <a:xfrm flipH="1">
              <a:off x="4999" y="1968"/>
              <a:ext cx="761" cy="1240"/>
            </a:xfrm>
            <a:prstGeom prst="homePlate">
              <a:avLst>
                <a:gd name="adj" fmla="val 33333"/>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84996" name="Rectangle 4">
              <a:extLst>
                <a:ext uri="{FF2B5EF4-FFF2-40B4-BE49-F238E27FC236}">
                  <a16:creationId xmlns:a16="http://schemas.microsoft.com/office/drawing/2014/main" id="{D929F95E-553B-B01A-2189-82316CEDAB37}"/>
                </a:ext>
              </a:extLst>
            </p:cNvPr>
            <p:cNvSpPr>
              <a:spLocks noChangeArrowheads="1"/>
            </p:cNvSpPr>
            <p:nvPr/>
          </p:nvSpPr>
          <p:spPr bwMode="auto">
            <a:xfrm>
              <a:off x="4625" y="1968"/>
              <a:ext cx="1135"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r" eaLnBrk="0" fontAlgn="base" hangingPunct="0">
                <a:spcBef>
                  <a:spcPct val="0"/>
                </a:spcBef>
                <a:spcAft>
                  <a:spcPct val="0"/>
                </a:spcAft>
              </a:pPr>
              <a:r>
                <a:rPr lang="en-US" altLang="nl-NL" sz="2200" b="1">
                  <a:solidFill>
                    <a:srgbClr val="000000"/>
                  </a:solidFill>
                  <a:latin typeface="Helvetica" panose="020B0604020202020204" pitchFamily="34" charset="0"/>
                </a:rPr>
                <a:t>Dele-</a:t>
              </a:r>
              <a:br>
                <a:rPr lang="en-US" altLang="nl-NL" sz="2200" b="1">
                  <a:solidFill>
                    <a:srgbClr val="000000"/>
                  </a:solidFill>
                  <a:latin typeface="Helvetica" panose="020B0604020202020204" pitchFamily="34" charset="0"/>
                </a:rPr>
              </a:br>
              <a:r>
                <a:rPr lang="en-US" altLang="nl-NL" sz="2200" b="1">
                  <a:solidFill>
                    <a:srgbClr val="000000"/>
                  </a:solidFill>
                  <a:latin typeface="Helvetica" panose="020B0604020202020204" pitchFamily="34" charset="0"/>
                </a:rPr>
                <a:t>gaties </a:t>
              </a:r>
              <a:br>
                <a:rPr lang="en-US" altLang="nl-NL" sz="2200" b="1">
                  <a:solidFill>
                    <a:srgbClr val="000000"/>
                  </a:solidFill>
                  <a:latin typeface="Helvetica" panose="020B0604020202020204" pitchFamily="34" charset="0"/>
                </a:rPr>
              </a:br>
              <a:r>
                <a:rPr lang="en-US" altLang="nl-NL" sz="2200" b="1">
                  <a:solidFill>
                    <a:srgbClr val="000000"/>
                  </a:solidFill>
                  <a:latin typeface="Helvetica" panose="020B0604020202020204" pitchFamily="34" charset="0"/>
                </a:rPr>
                <a:t>+ stem </a:t>
              </a:r>
            </a:p>
            <a:p>
              <a:pPr algn="r" eaLnBrk="0" fontAlgn="base" hangingPunct="0">
                <a:spcBef>
                  <a:spcPct val="0"/>
                </a:spcBef>
                <a:spcAft>
                  <a:spcPct val="0"/>
                </a:spcAft>
              </a:pPr>
              <a:r>
                <a:rPr lang="en-US" altLang="nl-NL" sz="2200" b="1">
                  <a:solidFill>
                    <a:srgbClr val="000000"/>
                  </a:solidFill>
                  <a:latin typeface="Helvetica" panose="020B0604020202020204" pitchFamily="34" charset="0"/>
                </a:rPr>
                <a:t>andere</a:t>
              </a:r>
            </a:p>
            <a:p>
              <a:pPr algn="r" eaLnBrk="0" fontAlgn="base" hangingPunct="0">
                <a:spcBef>
                  <a:spcPct val="0"/>
                </a:spcBef>
                <a:spcAft>
                  <a:spcPct val="0"/>
                </a:spcAft>
              </a:pPr>
              <a:r>
                <a:rPr lang="en-US" altLang="nl-NL" sz="2200" b="1">
                  <a:solidFill>
                    <a:srgbClr val="000000"/>
                  </a:solidFill>
                  <a:latin typeface="Helvetica" panose="020B0604020202020204" pitchFamily="34" charset="0"/>
                </a:rPr>
                <a:t> landen</a:t>
              </a:r>
              <a:r>
                <a:rPr lang="en-US" altLang="nl-NL" sz="2000" b="1">
                  <a:solidFill>
                    <a:srgbClr val="000000"/>
                  </a:solidFill>
                  <a:latin typeface="Helvetica" panose="020B0604020202020204" pitchFamily="34" charset="0"/>
                </a:rPr>
                <a:t> </a:t>
              </a:r>
            </a:p>
            <a:p>
              <a:pPr algn="r" eaLnBrk="0" fontAlgn="base" hangingPunct="0">
                <a:spcBef>
                  <a:spcPct val="0"/>
                </a:spcBef>
                <a:spcAft>
                  <a:spcPct val="0"/>
                </a:spcAft>
              </a:pPr>
              <a:r>
                <a:rPr lang="en-US" altLang="nl-NL" sz="1600" b="1">
                  <a:solidFill>
                    <a:srgbClr val="00FF00"/>
                  </a:solidFill>
                  <a:latin typeface="Helvetica" panose="020B0604020202020204" pitchFamily="34" charset="0"/>
                </a:rPr>
                <a:t> </a:t>
              </a:r>
            </a:p>
          </p:txBody>
        </p:sp>
      </p:grpSp>
      <p:sp>
        <p:nvSpPr>
          <p:cNvPr id="84997" name="Freeform 5">
            <a:extLst>
              <a:ext uri="{FF2B5EF4-FFF2-40B4-BE49-F238E27FC236}">
                <a16:creationId xmlns:a16="http://schemas.microsoft.com/office/drawing/2014/main" id="{CC34C191-9703-EB6F-094B-B168F9E35469}"/>
              </a:ext>
            </a:extLst>
          </p:cNvPr>
          <p:cNvSpPr>
            <a:spLocks/>
          </p:cNvSpPr>
          <p:nvPr/>
        </p:nvSpPr>
        <p:spPr bwMode="auto">
          <a:xfrm rot="689469">
            <a:off x="4287839" y="4751388"/>
            <a:ext cx="1260475" cy="1173162"/>
          </a:xfrm>
          <a:custGeom>
            <a:avLst/>
            <a:gdLst>
              <a:gd name="T0" fmla="*/ 786 w 804"/>
              <a:gd name="T1" fmla="*/ 738 h 739"/>
              <a:gd name="T2" fmla="*/ 788 w 804"/>
              <a:gd name="T3" fmla="*/ 613 h 739"/>
              <a:gd name="T4" fmla="*/ 765 w 804"/>
              <a:gd name="T5" fmla="*/ 610 h 739"/>
              <a:gd name="T6" fmla="*/ 738 w 804"/>
              <a:gd name="T7" fmla="*/ 607 h 739"/>
              <a:gd name="T8" fmla="*/ 714 w 804"/>
              <a:gd name="T9" fmla="*/ 603 h 739"/>
              <a:gd name="T10" fmla="*/ 688 w 804"/>
              <a:gd name="T11" fmla="*/ 599 h 739"/>
              <a:gd name="T12" fmla="*/ 662 w 804"/>
              <a:gd name="T13" fmla="*/ 593 h 739"/>
              <a:gd name="T14" fmla="*/ 637 w 804"/>
              <a:gd name="T15" fmla="*/ 587 h 739"/>
              <a:gd name="T16" fmla="*/ 618 w 804"/>
              <a:gd name="T17" fmla="*/ 580 h 739"/>
              <a:gd name="T18" fmla="*/ 594 w 804"/>
              <a:gd name="T19" fmla="*/ 572 h 739"/>
              <a:gd name="T20" fmla="*/ 571 w 804"/>
              <a:gd name="T21" fmla="*/ 563 h 739"/>
              <a:gd name="T22" fmla="*/ 554 w 804"/>
              <a:gd name="T23" fmla="*/ 556 h 739"/>
              <a:gd name="T24" fmla="*/ 527 w 804"/>
              <a:gd name="T25" fmla="*/ 545 h 739"/>
              <a:gd name="T26" fmla="*/ 496 w 804"/>
              <a:gd name="T27" fmla="*/ 528 h 739"/>
              <a:gd name="T28" fmla="*/ 465 w 804"/>
              <a:gd name="T29" fmla="*/ 513 h 739"/>
              <a:gd name="T30" fmla="*/ 438 w 804"/>
              <a:gd name="T31" fmla="*/ 494 h 739"/>
              <a:gd name="T32" fmla="*/ 411 w 804"/>
              <a:gd name="T33" fmla="*/ 475 h 739"/>
              <a:gd name="T34" fmla="*/ 381 w 804"/>
              <a:gd name="T35" fmla="*/ 451 h 739"/>
              <a:gd name="T36" fmla="*/ 353 w 804"/>
              <a:gd name="T37" fmla="*/ 428 h 739"/>
              <a:gd name="T38" fmla="*/ 327 w 804"/>
              <a:gd name="T39" fmla="*/ 400 h 739"/>
              <a:gd name="T40" fmla="*/ 303 w 804"/>
              <a:gd name="T41" fmla="*/ 375 h 739"/>
              <a:gd name="T42" fmla="*/ 282 w 804"/>
              <a:gd name="T43" fmla="*/ 349 h 739"/>
              <a:gd name="T44" fmla="*/ 264 w 804"/>
              <a:gd name="T45" fmla="*/ 323 h 739"/>
              <a:gd name="T46" fmla="*/ 245 w 804"/>
              <a:gd name="T47" fmla="*/ 294 h 739"/>
              <a:gd name="T48" fmla="*/ 226 w 804"/>
              <a:gd name="T49" fmla="*/ 262 h 739"/>
              <a:gd name="T50" fmla="*/ 210 w 804"/>
              <a:gd name="T51" fmla="*/ 230 h 739"/>
              <a:gd name="T52" fmla="*/ 196 w 804"/>
              <a:gd name="T53" fmla="*/ 197 h 739"/>
              <a:gd name="T54" fmla="*/ 183 w 804"/>
              <a:gd name="T55" fmla="*/ 160 h 739"/>
              <a:gd name="T56" fmla="*/ 174 w 804"/>
              <a:gd name="T57" fmla="*/ 125 h 739"/>
              <a:gd name="T58" fmla="*/ 76 w 804"/>
              <a:gd name="T59" fmla="*/ 0 h 739"/>
              <a:gd name="T60" fmla="*/ 43 w 804"/>
              <a:gd name="T61" fmla="*/ 154 h 739"/>
              <a:gd name="T62" fmla="*/ 55 w 804"/>
              <a:gd name="T63" fmla="*/ 196 h 739"/>
              <a:gd name="T64" fmla="*/ 69 w 804"/>
              <a:gd name="T65" fmla="*/ 234 h 739"/>
              <a:gd name="T66" fmla="*/ 81 w 804"/>
              <a:gd name="T67" fmla="*/ 268 h 739"/>
              <a:gd name="T68" fmla="*/ 97 w 804"/>
              <a:gd name="T69" fmla="*/ 301 h 739"/>
              <a:gd name="T70" fmla="*/ 114 w 804"/>
              <a:gd name="T71" fmla="*/ 332 h 739"/>
              <a:gd name="T72" fmla="*/ 134 w 804"/>
              <a:gd name="T73" fmla="*/ 367 h 739"/>
              <a:gd name="T74" fmla="*/ 153 w 804"/>
              <a:gd name="T75" fmla="*/ 395 h 739"/>
              <a:gd name="T76" fmla="*/ 178 w 804"/>
              <a:gd name="T77" fmla="*/ 428 h 739"/>
              <a:gd name="T78" fmla="*/ 201 w 804"/>
              <a:gd name="T79" fmla="*/ 456 h 739"/>
              <a:gd name="T80" fmla="*/ 227 w 804"/>
              <a:gd name="T81" fmla="*/ 485 h 739"/>
              <a:gd name="T82" fmla="*/ 254 w 804"/>
              <a:gd name="T83" fmla="*/ 512 h 739"/>
              <a:gd name="T84" fmla="*/ 279 w 804"/>
              <a:gd name="T85" fmla="*/ 535 h 739"/>
              <a:gd name="T86" fmla="*/ 308 w 804"/>
              <a:gd name="T87" fmla="*/ 560 h 739"/>
              <a:gd name="T88" fmla="*/ 338 w 804"/>
              <a:gd name="T89" fmla="*/ 582 h 739"/>
              <a:gd name="T90" fmla="*/ 369 w 804"/>
              <a:gd name="T91" fmla="*/ 603 h 739"/>
              <a:gd name="T92" fmla="*/ 396 w 804"/>
              <a:gd name="T93" fmla="*/ 620 h 739"/>
              <a:gd name="T94" fmla="*/ 430 w 804"/>
              <a:gd name="T95" fmla="*/ 639 h 739"/>
              <a:gd name="T96" fmla="*/ 461 w 804"/>
              <a:gd name="T97" fmla="*/ 654 h 739"/>
              <a:gd name="T98" fmla="*/ 495 w 804"/>
              <a:gd name="T99" fmla="*/ 668 h 739"/>
              <a:gd name="T100" fmla="*/ 528 w 804"/>
              <a:gd name="T101" fmla="*/ 682 h 739"/>
              <a:gd name="T102" fmla="*/ 561 w 804"/>
              <a:gd name="T103" fmla="*/ 696 h 739"/>
              <a:gd name="T104" fmla="*/ 587 w 804"/>
              <a:gd name="T105" fmla="*/ 704 h 739"/>
              <a:gd name="T106" fmla="*/ 605 w 804"/>
              <a:gd name="T107" fmla="*/ 710 h 739"/>
              <a:gd name="T108" fmla="*/ 622 w 804"/>
              <a:gd name="T109" fmla="*/ 714 h 739"/>
              <a:gd name="T110" fmla="*/ 643 w 804"/>
              <a:gd name="T111" fmla="*/ 717 h 739"/>
              <a:gd name="T112" fmla="*/ 661 w 804"/>
              <a:gd name="T113" fmla="*/ 722 h 739"/>
              <a:gd name="T114" fmla="*/ 682 w 804"/>
              <a:gd name="T115" fmla="*/ 727 h 739"/>
              <a:gd name="T116" fmla="*/ 704 w 804"/>
              <a:gd name="T117" fmla="*/ 731 h 739"/>
              <a:gd name="T118" fmla="*/ 723 w 804"/>
              <a:gd name="T119" fmla="*/ 734 h 739"/>
              <a:gd name="T120" fmla="*/ 744 w 804"/>
              <a:gd name="T121" fmla="*/ 736 h 739"/>
              <a:gd name="T122" fmla="*/ 762 w 804"/>
              <a:gd name="T123" fmla="*/ 73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4" h="739">
                <a:moveTo>
                  <a:pt x="772" y="738"/>
                </a:moveTo>
                <a:lnTo>
                  <a:pt x="786" y="738"/>
                </a:lnTo>
                <a:lnTo>
                  <a:pt x="803" y="614"/>
                </a:lnTo>
                <a:lnTo>
                  <a:pt x="788" y="613"/>
                </a:lnTo>
                <a:lnTo>
                  <a:pt x="777" y="612"/>
                </a:lnTo>
                <a:lnTo>
                  <a:pt x="765" y="610"/>
                </a:lnTo>
                <a:lnTo>
                  <a:pt x="751" y="609"/>
                </a:lnTo>
                <a:lnTo>
                  <a:pt x="738" y="607"/>
                </a:lnTo>
                <a:lnTo>
                  <a:pt x="724" y="605"/>
                </a:lnTo>
                <a:lnTo>
                  <a:pt x="714" y="603"/>
                </a:lnTo>
                <a:lnTo>
                  <a:pt x="699" y="601"/>
                </a:lnTo>
                <a:lnTo>
                  <a:pt x="688" y="599"/>
                </a:lnTo>
                <a:lnTo>
                  <a:pt x="675" y="596"/>
                </a:lnTo>
                <a:lnTo>
                  <a:pt x="662" y="593"/>
                </a:lnTo>
                <a:lnTo>
                  <a:pt x="650" y="590"/>
                </a:lnTo>
                <a:lnTo>
                  <a:pt x="637" y="587"/>
                </a:lnTo>
                <a:lnTo>
                  <a:pt x="626" y="583"/>
                </a:lnTo>
                <a:lnTo>
                  <a:pt x="618" y="580"/>
                </a:lnTo>
                <a:lnTo>
                  <a:pt x="606" y="577"/>
                </a:lnTo>
                <a:lnTo>
                  <a:pt x="594" y="572"/>
                </a:lnTo>
                <a:lnTo>
                  <a:pt x="582" y="567"/>
                </a:lnTo>
                <a:lnTo>
                  <a:pt x="571" y="563"/>
                </a:lnTo>
                <a:lnTo>
                  <a:pt x="563" y="561"/>
                </a:lnTo>
                <a:lnTo>
                  <a:pt x="554" y="556"/>
                </a:lnTo>
                <a:lnTo>
                  <a:pt x="539" y="551"/>
                </a:lnTo>
                <a:lnTo>
                  <a:pt x="527" y="545"/>
                </a:lnTo>
                <a:lnTo>
                  <a:pt x="510" y="537"/>
                </a:lnTo>
                <a:lnTo>
                  <a:pt x="496" y="528"/>
                </a:lnTo>
                <a:lnTo>
                  <a:pt x="480" y="522"/>
                </a:lnTo>
                <a:lnTo>
                  <a:pt x="465" y="513"/>
                </a:lnTo>
                <a:lnTo>
                  <a:pt x="450" y="502"/>
                </a:lnTo>
                <a:lnTo>
                  <a:pt x="438" y="494"/>
                </a:lnTo>
                <a:lnTo>
                  <a:pt x="425" y="486"/>
                </a:lnTo>
                <a:lnTo>
                  <a:pt x="411" y="475"/>
                </a:lnTo>
                <a:lnTo>
                  <a:pt x="395" y="464"/>
                </a:lnTo>
                <a:lnTo>
                  <a:pt x="381" y="451"/>
                </a:lnTo>
                <a:lnTo>
                  <a:pt x="368" y="441"/>
                </a:lnTo>
                <a:lnTo>
                  <a:pt x="353" y="428"/>
                </a:lnTo>
                <a:lnTo>
                  <a:pt x="339" y="414"/>
                </a:lnTo>
                <a:lnTo>
                  <a:pt x="327" y="400"/>
                </a:lnTo>
                <a:lnTo>
                  <a:pt x="314" y="387"/>
                </a:lnTo>
                <a:lnTo>
                  <a:pt x="303" y="375"/>
                </a:lnTo>
                <a:lnTo>
                  <a:pt x="293" y="362"/>
                </a:lnTo>
                <a:lnTo>
                  <a:pt x="282" y="349"/>
                </a:lnTo>
                <a:lnTo>
                  <a:pt x="272" y="336"/>
                </a:lnTo>
                <a:lnTo>
                  <a:pt x="264" y="323"/>
                </a:lnTo>
                <a:lnTo>
                  <a:pt x="253" y="307"/>
                </a:lnTo>
                <a:lnTo>
                  <a:pt x="245" y="294"/>
                </a:lnTo>
                <a:lnTo>
                  <a:pt x="235" y="278"/>
                </a:lnTo>
                <a:lnTo>
                  <a:pt x="226" y="262"/>
                </a:lnTo>
                <a:lnTo>
                  <a:pt x="218" y="247"/>
                </a:lnTo>
                <a:lnTo>
                  <a:pt x="210" y="230"/>
                </a:lnTo>
                <a:lnTo>
                  <a:pt x="201" y="213"/>
                </a:lnTo>
                <a:lnTo>
                  <a:pt x="196" y="197"/>
                </a:lnTo>
                <a:lnTo>
                  <a:pt x="190" y="179"/>
                </a:lnTo>
                <a:lnTo>
                  <a:pt x="183" y="160"/>
                </a:lnTo>
                <a:lnTo>
                  <a:pt x="179" y="145"/>
                </a:lnTo>
                <a:lnTo>
                  <a:pt x="174" y="125"/>
                </a:lnTo>
                <a:lnTo>
                  <a:pt x="219" y="114"/>
                </a:lnTo>
                <a:lnTo>
                  <a:pt x="76" y="0"/>
                </a:lnTo>
                <a:lnTo>
                  <a:pt x="0" y="164"/>
                </a:lnTo>
                <a:lnTo>
                  <a:pt x="43" y="154"/>
                </a:lnTo>
                <a:lnTo>
                  <a:pt x="48" y="176"/>
                </a:lnTo>
                <a:lnTo>
                  <a:pt x="55" y="196"/>
                </a:lnTo>
                <a:lnTo>
                  <a:pt x="62" y="216"/>
                </a:lnTo>
                <a:lnTo>
                  <a:pt x="69" y="234"/>
                </a:lnTo>
                <a:lnTo>
                  <a:pt x="75" y="251"/>
                </a:lnTo>
                <a:lnTo>
                  <a:pt x="81" y="268"/>
                </a:lnTo>
                <a:lnTo>
                  <a:pt x="89" y="285"/>
                </a:lnTo>
                <a:lnTo>
                  <a:pt x="97" y="301"/>
                </a:lnTo>
                <a:lnTo>
                  <a:pt x="104" y="316"/>
                </a:lnTo>
                <a:lnTo>
                  <a:pt x="114" y="332"/>
                </a:lnTo>
                <a:lnTo>
                  <a:pt x="125" y="352"/>
                </a:lnTo>
                <a:lnTo>
                  <a:pt x="134" y="367"/>
                </a:lnTo>
                <a:lnTo>
                  <a:pt x="143" y="382"/>
                </a:lnTo>
                <a:lnTo>
                  <a:pt x="153" y="395"/>
                </a:lnTo>
                <a:lnTo>
                  <a:pt x="166" y="413"/>
                </a:lnTo>
                <a:lnTo>
                  <a:pt x="178" y="428"/>
                </a:lnTo>
                <a:lnTo>
                  <a:pt x="189" y="442"/>
                </a:lnTo>
                <a:lnTo>
                  <a:pt x="201" y="456"/>
                </a:lnTo>
                <a:lnTo>
                  <a:pt x="215" y="472"/>
                </a:lnTo>
                <a:lnTo>
                  <a:pt x="227" y="485"/>
                </a:lnTo>
                <a:lnTo>
                  <a:pt x="240" y="499"/>
                </a:lnTo>
                <a:lnTo>
                  <a:pt x="254" y="512"/>
                </a:lnTo>
                <a:lnTo>
                  <a:pt x="266" y="524"/>
                </a:lnTo>
                <a:lnTo>
                  <a:pt x="279" y="535"/>
                </a:lnTo>
                <a:lnTo>
                  <a:pt x="293" y="546"/>
                </a:lnTo>
                <a:lnTo>
                  <a:pt x="308" y="560"/>
                </a:lnTo>
                <a:lnTo>
                  <a:pt x="322" y="571"/>
                </a:lnTo>
                <a:lnTo>
                  <a:pt x="338" y="582"/>
                </a:lnTo>
                <a:lnTo>
                  <a:pt x="354" y="592"/>
                </a:lnTo>
                <a:lnTo>
                  <a:pt x="369" y="603"/>
                </a:lnTo>
                <a:lnTo>
                  <a:pt x="383" y="612"/>
                </a:lnTo>
                <a:lnTo>
                  <a:pt x="396" y="620"/>
                </a:lnTo>
                <a:lnTo>
                  <a:pt x="414" y="629"/>
                </a:lnTo>
                <a:lnTo>
                  <a:pt x="430" y="639"/>
                </a:lnTo>
                <a:lnTo>
                  <a:pt x="444" y="646"/>
                </a:lnTo>
                <a:lnTo>
                  <a:pt x="461" y="654"/>
                </a:lnTo>
                <a:lnTo>
                  <a:pt x="477" y="662"/>
                </a:lnTo>
                <a:lnTo>
                  <a:pt x="495" y="668"/>
                </a:lnTo>
                <a:lnTo>
                  <a:pt x="512" y="676"/>
                </a:lnTo>
                <a:lnTo>
                  <a:pt x="528" y="682"/>
                </a:lnTo>
                <a:lnTo>
                  <a:pt x="545" y="691"/>
                </a:lnTo>
                <a:lnTo>
                  <a:pt x="561" y="696"/>
                </a:lnTo>
                <a:lnTo>
                  <a:pt x="576" y="701"/>
                </a:lnTo>
                <a:lnTo>
                  <a:pt x="587" y="704"/>
                </a:lnTo>
                <a:lnTo>
                  <a:pt x="597" y="707"/>
                </a:lnTo>
                <a:lnTo>
                  <a:pt x="605" y="710"/>
                </a:lnTo>
                <a:lnTo>
                  <a:pt x="613" y="711"/>
                </a:lnTo>
                <a:lnTo>
                  <a:pt x="622" y="714"/>
                </a:lnTo>
                <a:lnTo>
                  <a:pt x="632" y="716"/>
                </a:lnTo>
                <a:lnTo>
                  <a:pt x="643" y="717"/>
                </a:lnTo>
                <a:lnTo>
                  <a:pt x="653" y="720"/>
                </a:lnTo>
                <a:lnTo>
                  <a:pt x="661" y="722"/>
                </a:lnTo>
                <a:lnTo>
                  <a:pt x="671" y="724"/>
                </a:lnTo>
                <a:lnTo>
                  <a:pt x="682" y="727"/>
                </a:lnTo>
                <a:lnTo>
                  <a:pt x="693" y="728"/>
                </a:lnTo>
                <a:lnTo>
                  <a:pt x="704" y="731"/>
                </a:lnTo>
                <a:lnTo>
                  <a:pt x="714" y="732"/>
                </a:lnTo>
                <a:lnTo>
                  <a:pt x="723" y="734"/>
                </a:lnTo>
                <a:lnTo>
                  <a:pt x="733" y="735"/>
                </a:lnTo>
                <a:lnTo>
                  <a:pt x="744" y="736"/>
                </a:lnTo>
                <a:lnTo>
                  <a:pt x="753" y="736"/>
                </a:lnTo>
                <a:lnTo>
                  <a:pt x="762" y="737"/>
                </a:lnTo>
                <a:lnTo>
                  <a:pt x="772" y="738"/>
                </a:lnTo>
              </a:path>
            </a:pathLst>
          </a:custGeom>
          <a:gradFill rotWithShape="0">
            <a:gsLst>
              <a:gs pos="0">
                <a:srgbClr val="FAFD00">
                  <a:gamma/>
                  <a:shade val="29804"/>
                  <a:invGamma/>
                </a:srgbClr>
              </a:gs>
              <a:gs pos="100000">
                <a:srgbClr val="FAFD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4998" name="Oval 6">
            <a:extLst>
              <a:ext uri="{FF2B5EF4-FFF2-40B4-BE49-F238E27FC236}">
                <a16:creationId xmlns:a16="http://schemas.microsoft.com/office/drawing/2014/main" id="{91B71912-7CAB-B9A0-97F3-DBF975A65C3F}"/>
              </a:ext>
            </a:extLst>
          </p:cNvPr>
          <p:cNvSpPr>
            <a:spLocks noChangeArrowheads="1"/>
          </p:cNvSpPr>
          <p:nvPr/>
        </p:nvSpPr>
        <p:spPr bwMode="auto">
          <a:xfrm>
            <a:off x="5356225" y="2940050"/>
            <a:ext cx="2108200" cy="1968500"/>
          </a:xfrm>
          <a:prstGeom prst="ellipse">
            <a:avLst/>
          </a:prstGeom>
          <a:gradFill rotWithShape="0">
            <a:gsLst>
              <a:gs pos="0">
                <a:srgbClr val="FAFD00"/>
              </a:gs>
              <a:gs pos="100000">
                <a:srgbClr val="FAFD00">
                  <a:gamma/>
                  <a:shade val="69804"/>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84999" name="Rectangle 7">
            <a:extLst>
              <a:ext uri="{FF2B5EF4-FFF2-40B4-BE49-F238E27FC236}">
                <a16:creationId xmlns:a16="http://schemas.microsoft.com/office/drawing/2014/main" id="{EE85EBD9-CB87-3EA6-CA56-5CAA4F9AEEEF}"/>
              </a:ext>
            </a:extLst>
          </p:cNvPr>
          <p:cNvSpPr>
            <a:spLocks noChangeArrowheads="1"/>
          </p:cNvSpPr>
          <p:nvPr/>
        </p:nvSpPr>
        <p:spPr bwMode="auto">
          <a:xfrm>
            <a:off x="4994276" y="3603626"/>
            <a:ext cx="27717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en-US" altLang="nl-NL" sz="2600" b="1">
                <a:solidFill>
                  <a:srgbClr val="FF0000"/>
                </a:solidFill>
                <a:latin typeface="Arial" panose="020B0604020202020204" pitchFamily="34" charset="0"/>
              </a:rPr>
              <a:t>Normalisatie</a:t>
            </a:r>
          </a:p>
          <a:p>
            <a:pPr algn="ctr" eaLnBrk="0" fontAlgn="base" hangingPunct="0">
              <a:spcBef>
                <a:spcPct val="0"/>
              </a:spcBef>
              <a:spcAft>
                <a:spcPct val="0"/>
              </a:spcAft>
            </a:pPr>
            <a:r>
              <a:rPr lang="en-US" altLang="nl-NL" sz="2600" b="1">
                <a:solidFill>
                  <a:srgbClr val="FF0000"/>
                </a:solidFill>
                <a:latin typeface="Arial" panose="020B0604020202020204" pitchFamily="34" charset="0"/>
              </a:rPr>
              <a:t> proces</a:t>
            </a:r>
          </a:p>
        </p:txBody>
      </p:sp>
      <p:grpSp>
        <p:nvGrpSpPr>
          <p:cNvPr id="85000" name="Group 8">
            <a:extLst>
              <a:ext uri="{FF2B5EF4-FFF2-40B4-BE49-F238E27FC236}">
                <a16:creationId xmlns:a16="http://schemas.microsoft.com/office/drawing/2014/main" id="{331676B6-315D-3B7F-1A56-69A046B84003}"/>
              </a:ext>
            </a:extLst>
          </p:cNvPr>
          <p:cNvGrpSpPr>
            <a:grpSpLocks/>
          </p:cNvGrpSpPr>
          <p:nvPr/>
        </p:nvGrpSpPr>
        <p:grpSpPr bwMode="auto">
          <a:xfrm>
            <a:off x="1905000" y="1989138"/>
            <a:ext cx="3619500" cy="4043362"/>
            <a:chOff x="240" y="1346"/>
            <a:chExt cx="2280" cy="2547"/>
          </a:xfrm>
        </p:grpSpPr>
        <p:grpSp>
          <p:nvGrpSpPr>
            <p:cNvPr id="85001" name="Group 9">
              <a:extLst>
                <a:ext uri="{FF2B5EF4-FFF2-40B4-BE49-F238E27FC236}">
                  <a16:creationId xmlns:a16="http://schemas.microsoft.com/office/drawing/2014/main" id="{347CAF23-B8FB-0250-456A-AA5B951456F1}"/>
                </a:ext>
              </a:extLst>
            </p:cNvPr>
            <p:cNvGrpSpPr>
              <a:grpSpLocks/>
            </p:cNvGrpSpPr>
            <p:nvPr/>
          </p:nvGrpSpPr>
          <p:grpSpPr bwMode="auto">
            <a:xfrm>
              <a:off x="240" y="1346"/>
              <a:ext cx="1268" cy="2547"/>
              <a:chOff x="240" y="1346"/>
              <a:chExt cx="1268" cy="2547"/>
            </a:xfrm>
          </p:grpSpPr>
          <p:grpSp>
            <p:nvGrpSpPr>
              <p:cNvPr id="85002" name="Group 10">
                <a:extLst>
                  <a:ext uri="{FF2B5EF4-FFF2-40B4-BE49-F238E27FC236}">
                    <a16:creationId xmlns:a16="http://schemas.microsoft.com/office/drawing/2014/main" id="{FF46BA44-7740-1DA0-43D3-22D2AE6DB3C1}"/>
                  </a:ext>
                </a:extLst>
              </p:cNvPr>
              <p:cNvGrpSpPr>
                <a:grpSpLocks/>
              </p:cNvGrpSpPr>
              <p:nvPr/>
            </p:nvGrpSpPr>
            <p:grpSpPr bwMode="auto">
              <a:xfrm>
                <a:off x="1041" y="1346"/>
                <a:ext cx="156" cy="2160"/>
                <a:chOff x="1037" y="890"/>
                <a:chExt cx="156" cy="2160"/>
              </a:xfrm>
            </p:grpSpPr>
            <p:sp>
              <p:nvSpPr>
                <p:cNvPr id="85003" name="Line 11">
                  <a:extLst>
                    <a:ext uri="{FF2B5EF4-FFF2-40B4-BE49-F238E27FC236}">
                      <a16:creationId xmlns:a16="http://schemas.microsoft.com/office/drawing/2014/main" id="{93E75F7E-A304-6D18-8BC1-BE7B7AE8232A}"/>
                    </a:ext>
                  </a:extLst>
                </p:cNvPr>
                <p:cNvSpPr>
                  <a:spLocks noChangeShapeType="1"/>
                </p:cNvSpPr>
                <p:nvPr/>
              </p:nvSpPr>
              <p:spPr bwMode="auto">
                <a:xfrm>
                  <a:off x="1193" y="890"/>
                  <a:ext cx="0" cy="216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04" name="Line 12">
                  <a:extLst>
                    <a:ext uri="{FF2B5EF4-FFF2-40B4-BE49-F238E27FC236}">
                      <a16:creationId xmlns:a16="http://schemas.microsoft.com/office/drawing/2014/main" id="{6D326948-D78F-3EB5-0D82-A0C01F08BBA9}"/>
                    </a:ext>
                  </a:extLst>
                </p:cNvPr>
                <p:cNvSpPr>
                  <a:spLocks noChangeShapeType="1"/>
                </p:cNvSpPr>
                <p:nvPr/>
              </p:nvSpPr>
              <p:spPr bwMode="auto">
                <a:xfrm>
                  <a:off x="1037" y="3050"/>
                  <a:ext cx="15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05" name="Line 13">
                  <a:extLst>
                    <a:ext uri="{FF2B5EF4-FFF2-40B4-BE49-F238E27FC236}">
                      <a16:creationId xmlns:a16="http://schemas.microsoft.com/office/drawing/2014/main" id="{FCBAF026-228C-4B1B-CC47-5D004F7250E9}"/>
                    </a:ext>
                  </a:extLst>
                </p:cNvPr>
                <p:cNvSpPr>
                  <a:spLocks noChangeShapeType="1"/>
                </p:cNvSpPr>
                <p:nvPr/>
              </p:nvSpPr>
              <p:spPr bwMode="auto">
                <a:xfrm>
                  <a:off x="1037" y="2330"/>
                  <a:ext cx="15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06" name="Line 14">
                  <a:extLst>
                    <a:ext uri="{FF2B5EF4-FFF2-40B4-BE49-F238E27FC236}">
                      <a16:creationId xmlns:a16="http://schemas.microsoft.com/office/drawing/2014/main" id="{42365AB8-D469-DB23-0D63-FFE216835D76}"/>
                    </a:ext>
                  </a:extLst>
                </p:cNvPr>
                <p:cNvSpPr>
                  <a:spLocks noChangeShapeType="1"/>
                </p:cNvSpPr>
                <p:nvPr/>
              </p:nvSpPr>
              <p:spPr bwMode="auto">
                <a:xfrm>
                  <a:off x="1037" y="1610"/>
                  <a:ext cx="15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07" name="Line 15">
                  <a:extLst>
                    <a:ext uri="{FF2B5EF4-FFF2-40B4-BE49-F238E27FC236}">
                      <a16:creationId xmlns:a16="http://schemas.microsoft.com/office/drawing/2014/main" id="{D3B70BD3-F814-55D4-AE45-258BCA0DE1E7}"/>
                    </a:ext>
                  </a:extLst>
                </p:cNvPr>
                <p:cNvSpPr>
                  <a:spLocks noChangeShapeType="1"/>
                </p:cNvSpPr>
                <p:nvPr/>
              </p:nvSpPr>
              <p:spPr bwMode="auto">
                <a:xfrm>
                  <a:off x="1037" y="890"/>
                  <a:ext cx="15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grpSp>
          <p:grpSp>
            <p:nvGrpSpPr>
              <p:cNvPr id="85008" name="Group 16">
                <a:extLst>
                  <a:ext uri="{FF2B5EF4-FFF2-40B4-BE49-F238E27FC236}">
                    <a16:creationId xmlns:a16="http://schemas.microsoft.com/office/drawing/2014/main" id="{2B6D19CF-9E7C-D038-C1DD-86706CBD16A5}"/>
                  </a:ext>
                </a:extLst>
              </p:cNvPr>
              <p:cNvGrpSpPr>
                <a:grpSpLocks/>
              </p:cNvGrpSpPr>
              <p:nvPr/>
            </p:nvGrpSpPr>
            <p:grpSpPr bwMode="auto">
              <a:xfrm>
                <a:off x="240" y="1403"/>
                <a:ext cx="903" cy="297"/>
                <a:chOff x="237" y="947"/>
                <a:chExt cx="903" cy="297"/>
              </a:xfrm>
            </p:grpSpPr>
            <p:sp>
              <p:nvSpPr>
                <p:cNvPr id="85009" name="Rectangle 17">
                  <a:extLst>
                    <a:ext uri="{FF2B5EF4-FFF2-40B4-BE49-F238E27FC236}">
                      <a16:creationId xmlns:a16="http://schemas.microsoft.com/office/drawing/2014/main" id="{FFFA0C09-2D13-12AA-1201-3C99F9FFA952}"/>
                    </a:ext>
                  </a:extLst>
                </p:cNvPr>
                <p:cNvSpPr>
                  <a:spLocks noChangeArrowheads="1"/>
                </p:cNvSpPr>
                <p:nvPr/>
              </p:nvSpPr>
              <p:spPr bwMode="auto">
                <a:xfrm rot="3600000">
                  <a:off x="584" y="674"/>
                  <a:ext cx="267" cy="813"/>
                </a:xfrm>
                <a:prstGeom prst="rect">
                  <a:avLst/>
                </a:prstGeom>
                <a:gradFill rotWithShape="0">
                  <a:gsLst>
                    <a:gs pos="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10" name="Rectangle 18">
                  <a:extLst>
                    <a:ext uri="{FF2B5EF4-FFF2-40B4-BE49-F238E27FC236}">
                      <a16:creationId xmlns:a16="http://schemas.microsoft.com/office/drawing/2014/main" id="{81B083A6-4E44-ADBB-CE7D-2B5BA258F944}"/>
                    </a:ext>
                  </a:extLst>
                </p:cNvPr>
                <p:cNvSpPr>
                  <a:spLocks noChangeArrowheads="1"/>
                </p:cNvSpPr>
                <p:nvPr/>
              </p:nvSpPr>
              <p:spPr bwMode="auto">
                <a:xfrm rot="19800000">
                  <a:off x="237" y="992"/>
                  <a:ext cx="90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en-US" altLang="nl-NL" sz="2000" b="1">
                      <a:solidFill>
                        <a:srgbClr val="FAFD00"/>
                      </a:solidFill>
                      <a:latin typeface="Helvetica" panose="020B0604020202020204" pitchFamily="34" charset="0"/>
                    </a:rPr>
                    <a:t>Cie. lid</a:t>
                  </a:r>
                </a:p>
              </p:txBody>
            </p:sp>
          </p:grpSp>
          <p:grpSp>
            <p:nvGrpSpPr>
              <p:cNvPr id="85011" name="Group 19">
                <a:extLst>
                  <a:ext uri="{FF2B5EF4-FFF2-40B4-BE49-F238E27FC236}">
                    <a16:creationId xmlns:a16="http://schemas.microsoft.com/office/drawing/2014/main" id="{63ACC070-3380-6280-D260-84C279E225EC}"/>
                  </a:ext>
                </a:extLst>
              </p:cNvPr>
              <p:cNvGrpSpPr>
                <a:grpSpLocks/>
              </p:cNvGrpSpPr>
              <p:nvPr/>
            </p:nvGrpSpPr>
            <p:grpSpPr bwMode="auto">
              <a:xfrm>
                <a:off x="257" y="2123"/>
                <a:ext cx="880" cy="293"/>
                <a:chOff x="255" y="1667"/>
                <a:chExt cx="878" cy="293"/>
              </a:xfrm>
            </p:grpSpPr>
            <p:sp>
              <p:nvSpPr>
                <p:cNvPr id="85012" name="Rectangle 20">
                  <a:extLst>
                    <a:ext uri="{FF2B5EF4-FFF2-40B4-BE49-F238E27FC236}">
                      <a16:creationId xmlns:a16="http://schemas.microsoft.com/office/drawing/2014/main" id="{59023327-CF85-27D7-93ED-FD2AD5D6E418}"/>
                    </a:ext>
                  </a:extLst>
                </p:cNvPr>
                <p:cNvSpPr>
                  <a:spLocks noChangeArrowheads="1"/>
                </p:cNvSpPr>
                <p:nvPr/>
              </p:nvSpPr>
              <p:spPr bwMode="auto">
                <a:xfrm rot="3600000">
                  <a:off x="580" y="1394"/>
                  <a:ext cx="268" cy="813"/>
                </a:xfrm>
                <a:prstGeom prst="rect">
                  <a:avLst/>
                </a:prstGeom>
                <a:gradFill rotWithShape="0">
                  <a:gsLst>
                    <a:gs pos="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13" name="Rectangle 21">
                  <a:extLst>
                    <a:ext uri="{FF2B5EF4-FFF2-40B4-BE49-F238E27FC236}">
                      <a16:creationId xmlns:a16="http://schemas.microsoft.com/office/drawing/2014/main" id="{5E5D1B3E-B2DE-BD5F-A469-CAC2C65D6C9C}"/>
                    </a:ext>
                  </a:extLst>
                </p:cNvPr>
                <p:cNvSpPr>
                  <a:spLocks noChangeArrowheads="1"/>
                </p:cNvSpPr>
                <p:nvPr/>
              </p:nvSpPr>
              <p:spPr bwMode="auto">
                <a:xfrm rot="19800000">
                  <a:off x="255" y="1708"/>
                  <a:ext cx="87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nl-NL" altLang="nl-NL" sz="2000" b="1">
                      <a:solidFill>
                        <a:srgbClr val="FAFD00"/>
                      </a:solidFill>
                      <a:latin typeface="Helvetica" panose="020B0604020202020204" pitchFamily="34" charset="0"/>
                    </a:rPr>
                    <a:t>Cielid</a:t>
                  </a:r>
                </a:p>
              </p:txBody>
            </p:sp>
          </p:grpSp>
          <p:grpSp>
            <p:nvGrpSpPr>
              <p:cNvPr id="85014" name="Group 22">
                <a:extLst>
                  <a:ext uri="{FF2B5EF4-FFF2-40B4-BE49-F238E27FC236}">
                    <a16:creationId xmlns:a16="http://schemas.microsoft.com/office/drawing/2014/main" id="{492EDBB5-A889-B5F7-AFF4-3DA785D2DC19}"/>
                  </a:ext>
                </a:extLst>
              </p:cNvPr>
              <p:cNvGrpSpPr>
                <a:grpSpLocks/>
              </p:cNvGrpSpPr>
              <p:nvPr/>
            </p:nvGrpSpPr>
            <p:grpSpPr bwMode="auto">
              <a:xfrm>
                <a:off x="261" y="2843"/>
                <a:ext cx="880" cy="296"/>
                <a:chOff x="258" y="2387"/>
                <a:chExt cx="879" cy="296"/>
              </a:xfrm>
            </p:grpSpPr>
            <p:sp>
              <p:nvSpPr>
                <p:cNvPr id="85015" name="Rectangle 23">
                  <a:extLst>
                    <a:ext uri="{FF2B5EF4-FFF2-40B4-BE49-F238E27FC236}">
                      <a16:creationId xmlns:a16="http://schemas.microsoft.com/office/drawing/2014/main" id="{AD1E6965-213B-A483-54CB-ACAC544CAA6A}"/>
                    </a:ext>
                  </a:extLst>
                </p:cNvPr>
                <p:cNvSpPr>
                  <a:spLocks noChangeArrowheads="1"/>
                </p:cNvSpPr>
                <p:nvPr/>
              </p:nvSpPr>
              <p:spPr bwMode="auto">
                <a:xfrm rot="3600000">
                  <a:off x="580" y="2114"/>
                  <a:ext cx="268" cy="813"/>
                </a:xfrm>
                <a:prstGeom prst="rect">
                  <a:avLst/>
                </a:prstGeom>
                <a:gradFill rotWithShape="0">
                  <a:gsLst>
                    <a:gs pos="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16" name="Rectangle 24">
                  <a:extLst>
                    <a:ext uri="{FF2B5EF4-FFF2-40B4-BE49-F238E27FC236}">
                      <a16:creationId xmlns:a16="http://schemas.microsoft.com/office/drawing/2014/main" id="{C49FD36B-3C5D-D73C-BF07-1A7C88401F02}"/>
                    </a:ext>
                  </a:extLst>
                </p:cNvPr>
                <p:cNvSpPr>
                  <a:spLocks noChangeArrowheads="1"/>
                </p:cNvSpPr>
                <p:nvPr/>
              </p:nvSpPr>
              <p:spPr bwMode="auto">
                <a:xfrm rot="19800000">
                  <a:off x="258" y="2431"/>
                  <a:ext cx="87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nl-NL" altLang="nl-NL" sz="2000" b="1">
                      <a:solidFill>
                        <a:srgbClr val="FAFD00"/>
                      </a:solidFill>
                      <a:latin typeface="Helvetica" panose="020B0604020202020204" pitchFamily="34" charset="0"/>
                    </a:rPr>
                    <a:t>Cie. lid</a:t>
                  </a:r>
                </a:p>
              </p:txBody>
            </p:sp>
          </p:grpSp>
          <p:sp>
            <p:nvSpPr>
              <p:cNvPr id="85017" name="Rectangle 25">
                <a:extLst>
                  <a:ext uri="{FF2B5EF4-FFF2-40B4-BE49-F238E27FC236}">
                    <a16:creationId xmlns:a16="http://schemas.microsoft.com/office/drawing/2014/main" id="{B64DBDF3-8E93-9A3D-F33F-A537391EF8CB}"/>
                  </a:ext>
                </a:extLst>
              </p:cNvPr>
              <p:cNvSpPr>
                <a:spLocks noChangeArrowheads="1"/>
              </p:cNvSpPr>
              <p:nvPr/>
            </p:nvSpPr>
            <p:spPr bwMode="auto">
              <a:xfrm rot="3600000">
                <a:off x="583" y="3290"/>
                <a:ext cx="268" cy="814"/>
              </a:xfrm>
              <a:prstGeom prst="rect">
                <a:avLst/>
              </a:prstGeom>
              <a:gradFill rotWithShape="0">
                <a:gsLst>
                  <a:gs pos="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defTabSz="866775">
                  <a:tabLst>
                    <a:tab pos="2765425" algn="l"/>
                    <a:tab pos="6481763" algn="l"/>
                  </a:tabLst>
                  <a:defRPr>
                    <a:solidFill>
                      <a:schemeClr val="tx1"/>
                    </a:solidFill>
                    <a:latin typeface="Arial" panose="020B0604020202020204" pitchFamily="34" charset="0"/>
                  </a:defRPr>
                </a:lvl1pPr>
                <a:lvl2pPr defTabSz="866775">
                  <a:tabLst>
                    <a:tab pos="2765425" algn="l"/>
                    <a:tab pos="6481763" algn="l"/>
                  </a:tabLst>
                  <a:defRPr>
                    <a:solidFill>
                      <a:schemeClr val="tx1"/>
                    </a:solidFill>
                    <a:latin typeface="Arial" panose="020B0604020202020204" pitchFamily="34" charset="0"/>
                  </a:defRPr>
                </a:lvl2pPr>
                <a:lvl3pPr defTabSz="866775">
                  <a:tabLst>
                    <a:tab pos="2765425" algn="l"/>
                    <a:tab pos="6481763" algn="l"/>
                  </a:tabLst>
                  <a:defRPr>
                    <a:solidFill>
                      <a:schemeClr val="tx1"/>
                    </a:solidFill>
                    <a:latin typeface="Arial" panose="020B0604020202020204" pitchFamily="34" charset="0"/>
                  </a:defRPr>
                </a:lvl3pPr>
                <a:lvl4pPr defTabSz="866775">
                  <a:tabLst>
                    <a:tab pos="2765425" algn="l"/>
                    <a:tab pos="6481763" algn="l"/>
                  </a:tabLst>
                  <a:defRPr>
                    <a:solidFill>
                      <a:schemeClr val="tx1"/>
                    </a:solidFill>
                    <a:latin typeface="Arial" panose="020B0604020202020204" pitchFamily="34" charset="0"/>
                  </a:defRPr>
                </a:lvl4pPr>
                <a:lvl5pPr defTabSz="866775">
                  <a:tabLst>
                    <a:tab pos="2765425" algn="l"/>
                    <a:tab pos="6481763" algn="l"/>
                  </a:tabLst>
                  <a:defRPr>
                    <a:solidFill>
                      <a:schemeClr val="tx1"/>
                    </a:solidFill>
                    <a:latin typeface="Arial" panose="020B0604020202020204" pitchFamily="34" charset="0"/>
                  </a:defRPr>
                </a:lvl5pPr>
                <a:lvl6pPr defTabSz="866775" fontAlgn="base">
                  <a:spcBef>
                    <a:spcPct val="0"/>
                  </a:spcBef>
                  <a:spcAft>
                    <a:spcPct val="0"/>
                  </a:spcAft>
                  <a:tabLst>
                    <a:tab pos="2765425" algn="l"/>
                    <a:tab pos="6481763" algn="l"/>
                  </a:tabLst>
                  <a:defRPr>
                    <a:solidFill>
                      <a:schemeClr val="tx1"/>
                    </a:solidFill>
                    <a:latin typeface="Arial" panose="020B0604020202020204" pitchFamily="34" charset="0"/>
                  </a:defRPr>
                </a:lvl6pPr>
                <a:lvl7pPr defTabSz="866775" fontAlgn="base">
                  <a:spcBef>
                    <a:spcPct val="0"/>
                  </a:spcBef>
                  <a:spcAft>
                    <a:spcPct val="0"/>
                  </a:spcAft>
                  <a:tabLst>
                    <a:tab pos="2765425" algn="l"/>
                    <a:tab pos="6481763" algn="l"/>
                  </a:tabLst>
                  <a:defRPr>
                    <a:solidFill>
                      <a:schemeClr val="tx1"/>
                    </a:solidFill>
                    <a:latin typeface="Arial" panose="020B0604020202020204" pitchFamily="34" charset="0"/>
                  </a:defRPr>
                </a:lvl7pPr>
                <a:lvl8pPr defTabSz="866775" fontAlgn="base">
                  <a:spcBef>
                    <a:spcPct val="0"/>
                  </a:spcBef>
                  <a:spcAft>
                    <a:spcPct val="0"/>
                  </a:spcAft>
                  <a:tabLst>
                    <a:tab pos="2765425" algn="l"/>
                    <a:tab pos="6481763" algn="l"/>
                  </a:tabLst>
                  <a:defRPr>
                    <a:solidFill>
                      <a:schemeClr val="tx1"/>
                    </a:solidFill>
                    <a:latin typeface="Arial" panose="020B0604020202020204" pitchFamily="34" charset="0"/>
                  </a:defRPr>
                </a:lvl8pPr>
                <a:lvl9pPr defTabSz="866775" fontAlgn="base">
                  <a:spcBef>
                    <a:spcPct val="0"/>
                  </a:spcBef>
                  <a:spcAft>
                    <a:spcPct val="0"/>
                  </a:spcAft>
                  <a:tabLst>
                    <a:tab pos="2765425" algn="l"/>
                    <a:tab pos="6481763" algn="l"/>
                  </a:tabLst>
                  <a:defRPr>
                    <a:solidFill>
                      <a:schemeClr val="tx1"/>
                    </a:solidFill>
                    <a:latin typeface="Arial" panose="020B0604020202020204" pitchFamily="34" charset="0"/>
                  </a:defRPr>
                </a:lvl9pPr>
              </a:lstStyle>
              <a:p>
                <a:pPr algn="ctr" eaLnBrk="0" fontAlgn="base" hangingPunct="0">
                  <a:lnSpc>
                    <a:spcPct val="90000"/>
                  </a:lnSpc>
                  <a:spcBef>
                    <a:spcPct val="20000"/>
                  </a:spcBef>
                  <a:spcAft>
                    <a:spcPct val="0"/>
                  </a:spcAft>
                </a:pPr>
                <a:r>
                  <a:rPr lang="nl-NL" altLang="nl-NL" sz="2000" b="1">
                    <a:solidFill>
                      <a:srgbClr val="FFFF00"/>
                    </a:solidFill>
                  </a:rPr>
                  <a:t>Cie.lid</a:t>
                </a:r>
                <a:endParaRPr lang="en-US" altLang="nl-NL" sz="2000" b="1">
                  <a:solidFill>
                    <a:srgbClr val="FFFF00"/>
                  </a:solidFill>
                </a:endParaRPr>
              </a:p>
            </p:txBody>
          </p:sp>
          <p:sp>
            <p:nvSpPr>
              <p:cNvPr id="85018" name="Rectangle 26">
                <a:extLst>
                  <a:ext uri="{FF2B5EF4-FFF2-40B4-BE49-F238E27FC236}">
                    <a16:creationId xmlns:a16="http://schemas.microsoft.com/office/drawing/2014/main" id="{69F97A69-2F42-7326-EC08-5D141652CCB4}"/>
                  </a:ext>
                </a:extLst>
              </p:cNvPr>
              <p:cNvSpPr>
                <a:spLocks noChangeArrowheads="1"/>
              </p:cNvSpPr>
              <p:nvPr/>
            </p:nvSpPr>
            <p:spPr bwMode="auto">
              <a:xfrm rot="19800000">
                <a:off x="248" y="3563"/>
                <a:ext cx="87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endParaRPr lang="en-US" altLang="nl-NL" sz="1400" b="1">
                  <a:solidFill>
                    <a:srgbClr val="FAFD00"/>
                  </a:solidFill>
                  <a:latin typeface="Helvetica" panose="020B0604020202020204" pitchFamily="34" charset="0"/>
                </a:endParaRPr>
              </a:p>
              <a:p>
                <a:pPr algn="ctr" eaLnBrk="0" fontAlgn="base" hangingPunct="0">
                  <a:spcBef>
                    <a:spcPct val="0"/>
                  </a:spcBef>
                  <a:spcAft>
                    <a:spcPct val="0"/>
                  </a:spcAft>
                </a:pPr>
                <a:endParaRPr lang="en-US" altLang="nl-NL" sz="1400" b="1">
                  <a:solidFill>
                    <a:srgbClr val="FAFD00"/>
                  </a:solidFill>
                  <a:latin typeface="Helvetica" panose="020B0604020202020204" pitchFamily="34" charset="0"/>
                </a:endParaRPr>
              </a:p>
            </p:txBody>
          </p:sp>
          <p:sp>
            <p:nvSpPr>
              <p:cNvPr id="85019" name="AutoShape 27">
                <a:extLst>
                  <a:ext uri="{FF2B5EF4-FFF2-40B4-BE49-F238E27FC236}">
                    <a16:creationId xmlns:a16="http://schemas.microsoft.com/office/drawing/2014/main" id="{C346B81D-7C22-EC29-002D-48230C3081EB}"/>
                  </a:ext>
                </a:extLst>
              </p:cNvPr>
              <p:cNvSpPr>
                <a:spLocks noChangeArrowheads="1"/>
              </p:cNvSpPr>
              <p:nvPr/>
            </p:nvSpPr>
            <p:spPr bwMode="auto">
              <a:xfrm>
                <a:off x="1203" y="2332"/>
                <a:ext cx="305" cy="280"/>
              </a:xfrm>
              <a:prstGeom prst="rightArrow">
                <a:avLst>
                  <a:gd name="adj1" fmla="val 50000"/>
                  <a:gd name="adj2" fmla="val 54469"/>
                </a:avLst>
              </a:prstGeom>
              <a:gradFill rotWithShape="0">
                <a:gsLst>
                  <a:gs pos="0">
                    <a:srgbClr val="114FFB"/>
                  </a:gs>
                  <a:gs pos="100000">
                    <a:srgbClr val="114FFB">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latin typeface="Arial" panose="020B0604020202020204" pitchFamily="34" charset="0"/>
                </a:endParaRPr>
              </a:p>
            </p:txBody>
          </p:sp>
        </p:grpSp>
        <p:sp>
          <p:nvSpPr>
            <p:cNvPr id="85020" name="Rectangle 28">
              <a:extLst>
                <a:ext uri="{FF2B5EF4-FFF2-40B4-BE49-F238E27FC236}">
                  <a16:creationId xmlns:a16="http://schemas.microsoft.com/office/drawing/2014/main" id="{E37315E6-0EE8-80D3-DC9C-C46656A00F24}"/>
                </a:ext>
              </a:extLst>
            </p:cNvPr>
            <p:cNvSpPr>
              <a:spLocks noChangeArrowheads="1"/>
            </p:cNvSpPr>
            <p:nvPr/>
          </p:nvSpPr>
          <p:spPr bwMode="auto">
            <a:xfrm>
              <a:off x="1400" y="2127"/>
              <a:ext cx="1120"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en-US" altLang="nl-NL" sz="2400" b="1">
                  <a:solidFill>
                    <a:srgbClr val="063DE8"/>
                  </a:solidFill>
                  <a:latin typeface="Arial" panose="020B0604020202020204" pitchFamily="34" charset="0"/>
                </a:rPr>
                <a:t>nationale</a:t>
              </a:r>
            </a:p>
            <a:p>
              <a:pPr algn="ctr" eaLnBrk="0" fontAlgn="base" hangingPunct="0">
                <a:spcBef>
                  <a:spcPct val="0"/>
                </a:spcBef>
                <a:spcAft>
                  <a:spcPct val="0"/>
                </a:spcAft>
              </a:pPr>
              <a:r>
                <a:rPr lang="en-US" altLang="nl-NL" sz="2400" b="1">
                  <a:solidFill>
                    <a:srgbClr val="063DE8"/>
                  </a:solidFill>
                  <a:latin typeface="Arial" panose="020B0604020202020204" pitchFamily="34" charset="0"/>
                </a:rPr>
                <a:t>spiegel </a:t>
              </a:r>
            </a:p>
            <a:p>
              <a:pPr algn="ctr" eaLnBrk="0" fontAlgn="base" hangingPunct="0">
                <a:spcBef>
                  <a:spcPct val="0"/>
                </a:spcBef>
                <a:spcAft>
                  <a:spcPct val="0"/>
                </a:spcAft>
              </a:pPr>
              <a:r>
                <a:rPr lang="en-US" altLang="nl-NL" sz="2400" b="1">
                  <a:solidFill>
                    <a:srgbClr val="063DE8"/>
                  </a:solidFill>
                  <a:latin typeface="Arial" panose="020B0604020202020204" pitchFamily="34" charset="0"/>
                </a:rPr>
                <a:t>commissie</a:t>
              </a:r>
            </a:p>
          </p:txBody>
        </p:sp>
      </p:grpSp>
      <p:grpSp>
        <p:nvGrpSpPr>
          <p:cNvPr id="85021" name="Group 29">
            <a:extLst>
              <a:ext uri="{FF2B5EF4-FFF2-40B4-BE49-F238E27FC236}">
                <a16:creationId xmlns:a16="http://schemas.microsoft.com/office/drawing/2014/main" id="{7221E618-6902-1A85-A32F-553465E4A3D1}"/>
              </a:ext>
            </a:extLst>
          </p:cNvPr>
          <p:cNvGrpSpPr>
            <a:grpSpLocks/>
          </p:cNvGrpSpPr>
          <p:nvPr/>
        </p:nvGrpSpPr>
        <p:grpSpPr bwMode="auto">
          <a:xfrm>
            <a:off x="7315201" y="1957388"/>
            <a:ext cx="1997076" cy="2711450"/>
            <a:chOff x="3633" y="1152"/>
            <a:chExt cx="1258" cy="1708"/>
          </a:xfrm>
        </p:grpSpPr>
        <p:sp>
          <p:nvSpPr>
            <p:cNvPr id="85022" name="Freeform 30">
              <a:extLst>
                <a:ext uri="{FF2B5EF4-FFF2-40B4-BE49-F238E27FC236}">
                  <a16:creationId xmlns:a16="http://schemas.microsoft.com/office/drawing/2014/main" id="{F5A8D1F9-B685-BDA7-472F-F1EF9CC48AD0}"/>
                </a:ext>
              </a:extLst>
            </p:cNvPr>
            <p:cNvSpPr>
              <a:spLocks/>
            </p:cNvSpPr>
            <p:nvPr/>
          </p:nvSpPr>
          <p:spPr bwMode="auto">
            <a:xfrm rot="235579">
              <a:off x="3633" y="1152"/>
              <a:ext cx="796" cy="740"/>
            </a:xfrm>
            <a:custGeom>
              <a:avLst/>
              <a:gdLst>
                <a:gd name="T0" fmla="*/ 18 w 806"/>
                <a:gd name="T1" fmla="*/ 0 h 740"/>
                <a:gd name="T2" fmla="*/ 16 w 806"/>
                <a:gd name="T3" fmla="*/ 125 h 740"/>
                <a:gd name="T4" fmla="*/ 38 w 806"/>
                <a:gd name="T5" fmla="*/ 128 h 740"/>
                <a:gd name="T6" fmla="*/ 65 w 806"/>
                <a:gd name="T7" fmla="*/ 131 h 740"/>
                <a:gd name="T8" fmla="*/ 90 w 806"/>
                <a:gd name="T9" fmla="*/ 135 h 740"/>
                <a:gd name="T10" fmla="*/ 116 w 806"/>
                <a:gd name="T11" fmla="*/ 139 h 740"/>
                <a:gd name="T12" fmla="*/ 142 w 806"/>
                <a:gd name="T13" fmla="*/ 145 h 740"/>
                <a:gd name="T14" fmla="*/ 167 w 806"/>
                <a:gd name="T15" fmla="*/ 152 h 740"/>
                <a:gd name="T16" fmla="*/ 186 w 806"/>
                <a:gd name="T17" fmla="*/ 158 h 740"/>
                <a:gd name="T18" fmla="*/ 210 w 806"/>
                <a:gd name="T19" fmla="*/ 166 h 740"/>
                <a:gd name="T20" fmla="*/ 233 w 806"/>
                <a:gd name="T21" fmla="*/ 176 h 740"/>
                <a:gd name="T22" fmla="*/ 251 w 806"/>
                <a:gd name="T23" fmla="*/ 182 h 740"/>
                <a:gd name="T24" fmla="*/ 277 w 806"/>
                <a:gd name="T25" fmla="*/ 194 h 740"/>
                <a:gd name="T26" fmla="*/ 308 w 806"/>
                <a:gd name="T27" fmla="*/ 210 h 740"/>
                <a:gd name="T28" fmla="*/ 338 w 806"/>
                <a:gd name="T29" fmla="*/ 225 h 740"/>
                <a:gd name="T30" fmla="*/ 366 w 806"/>
                <a:gd name="T31" fmla="*/ 244 h 740"/>
                <a:gd name="T32" fmla="*/ 393 w 806"/>
                <a:gd name="T33" fmla="*/ 263 h 740"/>
                <a:gd name="T34" fmla="*/ 423 w 806"/>
                <a:gd name="T35" fmla="*/ 287 h 740"/>
                <a:gd name="T36" fmla="*/ 450 w 806"/>
                <a:gd name="T37" fmla="*/ 311 h 740"/>
                <a:gd name="T38" fmla="*/ 478 w 806"/>
                <a:gd name="T39" fmla="*/ 338 h 740"/>
                <a:gd name="T40" fmla="*/ 500 w 806"/>
                <a:gd name="T41" fmla="*/ 363 h 740"/>
                <a:gd name="T42" fmla="*/ 522 w 806"/>
                <a:gd name="T43" fmla="*/ 389 h 740"/>
                <a:gd name="T44" fmla="*/ 541 w 806"/>
                <a:gd name="T45" fmla="*/ 416 h 740"/>
                <a:gd name="T46" fmla="*/ 559 w 806"/>
                <a:gd name="T47" fmla="*/ 444 h 740"/>
                <a:gd name="T48" fmla="*/ 578 w 806"/>
                <a:gd name="T49" fmla="*/ 476 h 740"/>
                <a:gd name="T50" fmla="*/ 594 w 806"/>
                <a:gd name="T51" fmla="*/ 509 h 740"/>
                <a:gd name="T52" fmla="*/ 609 w 806"/>
                <a:gd name="T53" fmla="*/ 542 h 740"/>
                <a:gd name="T54" fmla="*/ 621 w 806"/>
                <a:gd name="T55" fmla="*/ 579 h 740"/>
                <a:gd name="T56" fmla="*/ 630 w 806"/>
                <a:gd name="T57" fmla="*/ 614 h 740"/>
                <a:gd name="T58" fmla="*/ 727 w 806"/>
                <a:gd name="T59" fmla="*/ 739 h 740"/>
                <a:gd name="T60" fmla="*/ 761 w 806"/>
                <a:gd name="T61" fmla="*/ 584 h 740"/>
                <a:gd name="T62" fmla="*/ 749 w 806"/>
                <a:gd name="T63" fmla="*/ 542 h 740"/>
                <a:gd name="T64" fmla="*/ 735 w 806"/>
                <a:gd name="T65" fmla="*/ 504 h 740"/>
                <a:gd name="T66" fmla="*/ 723 w 806"/>
                <a:gd name="T67" fmla="*/ 470 h 740"/>
                <a:gd name="T68" fmla="*/ 707 w 806"/>
                <a:gd name="T69" fmla="*/ 438 h 740"/>
                <a:gd name="T70" fmla="*/ 691 w 806"/>
                <a:gd name="T71" fmla="*/ 407 h 740"/>
                <a:gd name="T72" fmla="*/ 670 w 806"/>
                <a:gd name="T73" fmla="*/ 372 h 740"/>
                <a:gd name="T74" fmla="*/ 650 w 806"/>
                <a:gd name="T75" fmla="*/ 343 h 740"/>
                <a:gd name="T76" fmla="*/ 626 w 806"/>
                <a:gd name="T77" fmla="*/ 310 h 740"/>
                <a:gd name="T78" fmla="*/ 604 w 806"/>
                <a:gd name="T79" fmla="*/ 282 h 740"/>
                <a:gd name="T80" fmla="*/ 577 w 806"/>
                <a:gd name="T81" fmla="*/ 253 h 740"/>
                <a:gd name="T82" fmla="*/ 550 w 806"/>
                <a:gd name="T83" fmla="*/ 226 h 740"/>
                <a:gd name="T84" fmla="*/ 525 w 806"/>
                <a:gd name="T85" fmla="*/ 203 h 740"/>
                <a:gd name="T86" fmla="*/ 496 w 806"/>
                <a:gd name="T87" fmla="*/ 178 h 740"/>
                <a:gd name="T88" fmla="*/ 466 w 806"/>
                <a:gd name="T89" fmla="*/ 156 h 740"/>
                <a:gd name="T90" fmla="*/ 435 w 806"/>
                <a:gd name="T91" fmla="*/ 135 h 740"/>
                <a:gd name="T92" fmla="*/ 408 w 806"/>
                <a:gd name="T93" fmla="*/ 119 h 740"/>
                <a:gd name="T94" fmla="*/ 373 w 806"/>
                <a:gd name="T95" fmla="*/ 99 h 740"/>
                <a:gd name="T96" fmla="*/ 343 w 806"/>
                <a:gd name="T97" fmla="*/ 84 h 740"/>
                <a:gd name="T98" fmla="*/ 309 w 806"/>
                <a:gd name="T99" fmla="*/ 70 h 740"/>
                <a:gd name="T100" fmla="*/ 276 w 806"/>
                <a:gd name="T101" fmla="*/ 56 h 740"/>
                <a:gd name="T102" fmla="*/ 243 w 806"/>
                <a:gd name="T103" fmla="*/ 44 h 740"/>
                <a:gd name="T104" fmla="*/ 216 w 806"/>
                <a:gd name="T105" fmla="*/ 34 h 740"/>
                <a:gd name="T106" fmla="*/ 199 w 806"/>
                <a:gd name="T107" fmla="*/ 28 h 740"/>
                <a:gd name="T108" fmla="*/ 182 w 806"/>
                <a:gd name="T109" fmla="*/ 24 h 740"/>
                <a:gd name="T110" fmla="*/ 161 w 806"/>
                <a:gd name="T111" fmla="*/ 21 h 740"/>
                <a:gd name="T112" fmla="*/ 142 w 806"/>
                <a:gd name="T113" fmla="*/ 16 h 740"/>
                <a:gd name="T114" fmla="*/ 122 w 806"/>
                <a:gd name="T115" fmla="*/ 11 h 740"/>
                <a:gd name="T116" fmla="*/ 99 w 806"/>
                <a:gd name="T117" fmla="*/ 8 h 740"/>
                <a:gd name="T118" fmla="*/ 80 w 806"/>
                <a:gd name="T119" fmla="*/ 4 h 740"/>
                <a:gd name="T120" fmla="*/ 60 w 806"/>
                <a:gd name="T121" fmla="*/ 2 h 740"/>
                <a:gd name="T122" fmla="*/ 42 w 806"/>
                <a:gd name="T123" fmla="*/ 1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6" h="740">
                  <a:moveTo>
                    <a:pt x="32" y="0"/>
                  </a:moveTo>
                  <a:lnTo>
                    <a:pt x="18" y="0"/>
                  </a:lnTo>
                  <a:lnTo>
                    <a:pt x="0" y="124"/>
                  </a:lnTo>
                  <a:lnTo>
                    <a:pt x="16" y="125"/>
                  </a:lnTo>
                  <a:lnTo>
                    <a:pt x="27" y="126"/>
                  </a:lnTo>
                  <a:lnTo>
                    <a:pt x="38" y="128"/>
                  </a:lnTo>
                  <a:lnTo>
                    <a:pt x="53" y="129"/>
                  </a:lnTo>
                  <a:lnTo>
                    <a:pt x="65" y="131"/>
                  </a:lnTo>
                  <a:lnTo>
                    <a:pt x="80" y="133"/>
                  </a:lnTo>
                  <a:lnTo>
                    <a:pt x="90" y="135"/>
                  </a:lnTo>
                  <a:lnTo>
                    <a:pt x="104" y="137"/>
                  </a:lnTo>
                  <a:lnTo>
                    <a:pt x="116" y="139"/>
                  </a:lnTo>
                  <a:lnTo>
                    <a:pt x="129" y="142"/>
                  </a:lnTo>
                  <a:lnTo>
                    <a:pt x="142" y="145"/>
                  </a:lnTo>
                  <a:lnTo>
                    <a:pt x="154" y="148"/>
                  </a:lnTo>
                  <a:lnTo>
                    <a:pt x="167" y="152"/>
                  </a:lnTo>
                  <a:lnTo>
                    <a:pt x="177" y="155"/>
                  </a:lnTo>
                  <a:lnTo>
                    <a:pt x="186" y="158"/>
                  </a:lnTo>
                  <a:lnTo>
                    <a:pt x="198" y="162"/>
                  </a:lnTo>
                  <a:lnTo>
                    <a:pt x="210" y="166"/>
                  </a:lnTo>
                  <a:lnTo>
                    <a:pt x="221" y="171"/>
                  </a:lnTo>
                  <a:lnTo>
                    <a:pt x="233" y="176"/>
                  </a:lnTo>
                  <a:lnTo>
                    <a:pt x="241" y="178"/>
                  </a:lnTo>
                  <a:lnTo>
                    <a:pt x="251" y="182"/>
                  </a:lnTo>
                  <a:lnTo>
                    <a:pt x="264" y="188"/>
                  </a:lnTo>
                  <a:lnTo>
                    <a:pt x="277" y="194"/>
                  </a:lnTo>
                  <a:lnTo>
                    <a:pt x="293" y="201"/>
                  </a:lnTo>
                  <a:lnTo>
                    <a:pt x="308" y="210"/>
                  </a:lnTo>
                  <a:lnTo>
                    <a:pt x="324" y="216"/>
                  </a:lnTo>
                  <a:lnTo>
                    <a:pt x="338" y="225"/>
                  </a:lnTo>
                  <a:lnTo>
                    <a:pt x="354" y="236"/>
                  </a:lnTo>
                  <a:lnTo>
                    <a:pt x="366" y="244"/>
                  </a:lnTo>
                  <a:lnTo>
                    <a:pt x="379" y="253"/>
                  </a:lnTo>
                  <a:lnTo>
                    <a:pt x="393" y="263"/>
                  </a:lnTo>
                  <a:lnTo>
                    <a:pt x="408" y="275"/>
                  </a:lnTo>
                  <a:lnTo>
                    <a:pt x="423" y="287"/>
                  </a:lnTo>
                  <a:lnTo>
                    <a:pt x="436" y="298"/>
                  </a:lnTo>
                  <a:lnTo>
                    <a:pt x="450" y="311"/>
                  </a:lnTo>
                  <a:lnTo>
                    <a:pt x="465" y="324"/>
                  </a:lnTo>
                  <a:lnTo>
                    <a:pt x="478" y="338"/>
                  </a:lnTo>
                  <a:lnTo>
                    <a:pt x="490" y="351"/>
                  </a:lnTo>
                  <a:lnTo>
                    <a:pt x="500" y="363"/>
                  </a:lnTo>
                  <a:lnTo>
                    <a:pt x="511" y="376"/>
                  </a:lnTo>
                  <a:lnTo>
                    <a:pt x="522" y="389"/>
                  </a:lnTo>
                  <a:lnTo>
                    <a:pt x="531" y="402"/>
                  </a:lnTo>
                  <a:lnTo>
                    <a:pt x="541" y="416"/>
                  </a:lnTo>
                  <a:lnTo>
                    <a:pt x="550" y="431"/>
                  </a:lnTo>
                  <a:lnTo>
                    <a:pt x="559" y="444"/>
                  </a:lnTo>
                  <a:lnTo>
                    <a:pt x="569" y="460"/>
                  </a:lnTo>
                  <a:lnTo>
                    <a:pt x="578" y="476"/>
                  </a:lnTo>
                  <a:lnTo>
                    <a:pt x="587" y="492"/>
                  </a:lnTo>
                  <a:lnTo>
                    <a:pt x="594" y="509"/>
                  </a:lnTo>
                  <a:lnTo>
                    <a:pt x="602" y="526"/>
                  </a:lnTo>
                  <a:lnTo>
                    <a:pt x="609" y="542"/>
                  </a:lnTo>
                  <a:lnTo>
                    <a:pt x="614" y="559"/>
                  </a:lnTo>
                  <a:lnTo>
                    <a:pt x="621" y="579"/>
                  </a:lnTo>
                  <a:lnTo>
                    <a:pt x="625" y="595"/>
                  </a:lnTo>
                  <a:lnTo>
                    <a:pt x="630" y="614"/>
                  </a:lnTo>
                  <a:lnTo>
                    <a:pt x="585" y="624"/>
                  </a:lnTo>
                  <a:lnTo>
                    <a:pt x="727" y="739"/>
                  </a:lnTo>
                  <a:lnTo>
                    <a:pt x="805" y="574"/>
                  </a:lnTo>
                  <a:lnTo>
                    <a:pt x="761" y="584"/>
                  </a:lnTo>
                  <a:lnTo>
                    <a:pt x="755" y="563"/>
                  </a:lnTo>
                  <a:lnTo>
                    <a:pt x="749" y="542"/>
                  </a:lnTo>
                  <a:lnTo>
                    <a:pt x="742" y="523"/>
                  </a:lnTo>
                  <a:lnTo>
                    <a:pt x="735" y="504"/>
                  </a:lnTo>
                  <a:lnTo>
                    <a:pt x="729" y="487"/>
                  </a:lnTo>
                  <a:lnTo>
                    <a:pt x="723" y="470"/>
                  </a:lnTo>
                  <a:lnTo>
                    <a:pt x="715" y="453"/>
                  </a:lnTo>
                  <a:lnTo>
                    <a:pt x="707" y="438"/>
                  </a:lnTo>
                  <a:lnTo>
                    <a:pt x="699" y="422"/>
                  </a:lnTo>
                  <a:lnTo>
                    <a:pt x="691" y="407"/>
                  </a:lnTo>
                  <a:lnTo>
                    <a:pt x="679" y="386"/>
                  </a:lnTo>
                  <a:lnTo>
                    <a:pt x="670" y="372"/>
                  </a:lnTo>
                  <a:lnTo>
                    <a:pt x="660" y="356"/>
                  </a:lnTo>
                  <a:lnTo>
                    <a:pt x="650" y="343"/>
                  </a:lnTo>
                  <a:lnTo>
                    <a:pt x="638" y="326"/>
                  </a:lnTo>
                  <a:lnTo>
                    <a:pt x="626" y="310"/>
                  </a:lnTo>
                  <a:lnTo>
                    <a:pt x="615" y="297"/>
                  </a:lnTo>
                  <a:lnTo>
                    <a:pt x="604" y="282"/>
                  </a:lnTo>
                  <a:lnTo>
                    <a:pt x="589" y="267"/>
                  </a:lnTo>
                  <a:lnTo>
                    <a:pt x="577" y="253"/>
                  </a:lnTo>
                  <a:lnTo>
                    <a:pt x="565" y="239"/>
                  </a:lnTo>
                  <a:lnTo>
                    <a:pt x="550" y="226"/>
                  </a:lnTo>
                  <a:lnTo>
                    <a:pt x="538" y="216"/>
                  </a:lnTo>
                  <a:lnTo>
                    <a:pt x="525" y="203"/>
                  </a:lnTo>
                  <a:lnTo>
                    <a:pt x="511" y="192"/>
                  </a:lnTo>
                  <a:lnTo>
                    <a:pt x="496" y="178"/>
                  </a:lnTo>
                  <a:lnTo>
                    <a:pt x="482" y="167"/>
                  </a:lnTo>
                  <a:lnTo>
                    <a:pt x="466" y="156"/>
                  </a:lnTo>
                  <a:lnTo>
                    <a:pt x="450" y="146"/>
                  </a:lnTo>
                  <a:lnTo>
                    <a:pt x="435" y="135"/>
                  </a:lnTo>
                  <a:lnTo>
                    <a:pt x="421" y="127"/>
                  </a:lnTo>
                  <a:lnTo>
                    <a:pt x="408" y="119"/>
                  </a:lnTo>
                  <a:lnTo>
                    <a:pt x="390" y="109"/>
                  </a:lnTo>
                  <a:lnTo>
                    <a:pt x="373" y="99"/>
                  </a:lnTo>
                  <a:lnTo>
                    <a:pt x="360" y="92"/>
                  </a:lnTo>
                  <a:lnTo>
                    <a:pt x="343" y="84"/>
                  </a:lnTo>
                  <a:lnTo>
                    <a:pt x="327" y="78"/>
                  </a:lnTo>
                  <a:lnTo>
                    <a:pt x="309" y="70"/>
                  </a:lnTo>
                  <a:lnTo>
                    <a:pt x="292" y="62"/>
                  </a:lnTo>
                  <a:lnTo>
                    <a:pt x="276" y="56"/>
                  </a:lnTo>
                  <a:lnTo>
                    <a:pt x="258" y="48"/>
                  </a:lnTo>
                  <a:lnTo>
                    <a:pt x="243" y="44"/>
                  </a:lnTo>
                  <a:lnTo>
                    <a:pt x="228" y="37"/>
                  </a:lnTo>
                  <a:lnTo>
                    <a:pt x="216" y="34"/>
                  </a:lnTo>
                  <a:lnTo>
                    <a:pt x="206" y="31"/>
                  </a:lnTo>
                  <a:lnTo>
                    <a:pt x="199" y="28"/>
                  </a:lnTo>
                  <a:lnTo>
                    <a:pt x="191" y="27"/>
                  </a:lnTo>
                  <a:lnTo>
                    <a:pt x="182" y="24"/>
                  </a:lnTo>
                  <a:lnTo>
                    <a:pt x="172" y="22"/>
                  </a:lnTo>
                  <a:lnTo>
                    <a:pt x="161" y="21"/>
                  </a:lnTo>
                  <a:lnTo>
                    <a:pt x="151" y="18"/>
                  </a:lnTo>
                  <a:lnTo>
                    <a:pt x="142" y="16"/>
                  </a:lnTo>
                  <a:lnTo>
                    <a:pt x="133" y="15"/>
                  </a:lnTo>
                  <a:lnTo>
                    <a:pt x="122" y="11"/>
                  </a:lnTo>
                  <a:lnTo>
                    <a:pt x="111" y="10"/>
                  </a:lnTo>
                  <a:lnTo>
                    <a:pt x="99" y="8"/>
                  </a:lnTo>
                  <a:lnTo>
                    <a:pt x="90" y="6"/>
                  </a:lnTo>
                  <a:lnTo>
                    <a:pt x="80" y="4"/>
                  </a:lnTo>
                  <a:lnTo>
                    <a:pt x="70" y="4"/>
                  </a:lnTo>
                  <a:lnTo>
                    <a:pt x="60" y="2"/>
                  </a:lnTo>
                  <a:lnTo>
                    <a:pt x="50" y="2"/>
                  </a:lnTo>
                  <a:lnTo>
                    <a:pt x="42" y="1"/>
                  </a:lnTo>
                  <a:lnTo>
                    <a:pt x="32" y="0"/>
                  </a:lnTo>
                </a:path>
              </a:pathLst>
            </a:custGeom>
            <a:gradFill rotWithShape="0">
              <a:gsLst>
                <a:gs pos="0">
                  <a:srgbClr val="FAFD00"/>
                </a:gs>
                <a:gs pos="100000">
                  <a:srgbClr val="FAFD00">
                    <a:gamma/>
                    <a:shade val="29804"/>
                    <a:invGamma/>
                  </a:srgbClr>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23" name="Rectangle 31">
              <a:extLst>
                <a:ext uri="{FF2B5EF4-FFF2-40B4-BE49-F238E27FC236}">
                  <a16:creationId xmlns:a16="http://schemas.microsoft.com/office/drawing/2014/main" id="{EF54D624-D1A7-8A6A-FA24-D57EBADE8783}"/>
                </a:ext>
              </a:extLst>
            </p:cNvPr>
            <p:cNvSpPr>
              <a:spLocks noChangeArrowheads="1"/>
            </p:cNvSpPr>
            <p:nvPr/>
          </p:nvSpPr>
          <p:spPr bwMode="auto">
            <a:xfrm>
              <a:off x="3722" y="1968"/>
              <a:ext cx="1169" cy="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en-US" altLang="nl-NL" sz="2400" b="1">
                  <a:solidFill>
                    <a:srgbClr val="063DE8"/>
                  </a:solidFill>
                  <a:latin typeface="Arial" panose="020B0604020202020204" pitchFamily="34" charset="0"/>
                </a:rPr>
                <a:t>ISO</a:t>
              </a:r>
            </a:p>
            <a:p>
              <a:pPr algn="ctr" eaLnBrk="0" fontAlgn="base" hangingPunct="0">
                <a:spcBef>
                  <a:spcPct val="0"/>
                </a:spcBef>
                <a:spcAft>
                  <a:spcPct val="0"/>
                </a:spcAft>
              </a:pPr>
              <a:r>
                <a:rPr lang="en-US" altLang="nl-NL" sz="2400" b="1">
                  <a:solidFill>
                    <a:srgbClr val="063DE8"/>
                  </a:solidFill>
                  <a:latin typeface="Arial" panose="020B0604020202020204" pitchFamily="34" charset="0"/>
                </a:rPr>
                <a:t>Technische</a:t>
              </a:r>
            </a:p>
            <a:p>
              <a:pPr algn="ctr" eaLnBrk="0" fontAlgn="base" hangingPunct="0">
                <a:spcBef>
                  <a:spcPct val="0"/>
                </a:spcBef>
                <a:spcAft>
                  <a:spcPct val="0"/>
                </a:spcAft>
              </a:pPr>
              <a:r>
                <a:rPr lang="en-US" altLang="nl-NL" sz="2400" b="1">
                  <a:solidFill>
                    <a:srgbClr val="063DE8"/>
                  </a:solidFill>
                  <a:latin typeface="Arial" panose="020B0604020202020204" pitchFamily="34" charset="0"/>
                </a:rPr>
                <a:t>Commissie</a:t>
              </a:r>
              <a:endParaRPr lang="en-US" altLang="nl-NL" sz="2400" b="1">
                <a:solidFill>
                  <a:srgbClr val="000000"/>
                </a:solidFill>
                <a:latin typeface="Arial" panose="020B0604020202020204" pitchFamily="34" charset="0"/>
              </a:endParaRPr>
            </a:p>
            <a:p>
              <a:pPr algn="ctr" eaLnBrk="0" fontAlgn="base" hangingPunct="0">
                <a:spcBef>
                  <a:spcPct val="0"/>
                </a:spcBef>
                <a:spcAft>
                  <a:spcPct val="0"/>
                </a:spcAft>
              </a:pPr>
              <a:endParaRPr lang="en-US" altLang="nl-NL" sz="1400">
                <a:solidFill>
                  <a:srgbClr val="000000"/>
                </a:solidFill>
                <a:latin typeface="Helvetica" panose="020B0604020202020204" pitchFamily="34" charset="0"/>
              </a:endParaRPr>
            </a:p>
          </p:txBody>
        </p:sp>
      </p:grpSp>
      <p:grpSp>
        <p:nvGrpSpPr>
          <p:cNvPr id="85024" name="Group 32">
            <a:extLst>
              <a:ext uri="{FF2B5EF4-FFF2-40B4-BE49-F238E27FC236}">
                <a16:creationId xmlns:a16="http://schemas.microsoft.com/office/drawing/2014/main" id="{AE5710FE-E69B-B290-0EFD-9E3842117359}"/>
              </a:ext>
            </a:extLst>
          </p:cNvPr>
          <p:cNvGrpSpPr>
            <a:grpSpLocks/>
          </p:cNvGrpSpPr>
          <p:nvPr/>
        </p:nvGrpSpPr>
        <p:grpSpPr bwMode="auto">
          <a:xfrm>
            <a:off x="5321301" y="4775201"/>
            <a:ext cx="3317875" cy="1458913"/>
            <a:chOff x="2392" y="3008"/>
            <a:chExt cx="2090" cy="919"/>
          </a:xfrm>
        </p:grpSpPr>
        <p:sp>
          <p:nvSpPr>
            <p:cNvPr id="85025" name="Freeform 33">
              <a:extLst>
                <a:ext uri="{FF2B5EF4-FFF2-40B4-BE49-F238E27FC236}">
                  <a16:creationId xmlns:a16="http://schemas.microsoft.com/office/drawing/2014/main" id="{96B5F5E5-A605-5151-0B7E-E0A28940AAC7}"/>
                </a:ext>
              </a:extLst>
            </p:cNvPr>
            <p:cNvSpPr>
              <a:spLocks/>
            </p:cNvSpPr>
            <p:nvPr/>
          </p:nvSpPr>
          <p:spPr bwMode="auto">
            <a:xfrm rot="-928686">
              <a:off x="3696" y="3008"/>
              <a:ext cx="786" cy="730"/>
            </a:xfrm>
            <a:custGeom>
              <a:avLst/>
              <a:gdLst>
                <a:gd name="T0" fmla="*/ 662 w 800"/>
                <a:gd name="T1" fmla="*/ 0 h 730"/>
                <a:gd name="T2" fmla="*/ 661 w 800"/>
                <a:gd name="T3" fmla="*/ 21 h 730"/>
                <a:gd name="T4" fmla="*/ 657 w 800"/>
                <a:gd name="T5" fmla="*/ 47 h 730"/>
                <a:gd name="T6" fmla="*/ 652 w 800"/>
                <a:gd name="T7" fmla="*/ 69 h 730"/>
                <a:gd name="T8" fmla="*/ 649 w 800"/>
                <a:gd name="T9" fmla="*/ 93 h 730"/>
                <a:gd name="T10" fmla="*/ 643 w 800"/>
                <a:gd name="T11" fmla="*/ 117 h 730"/>
                <a:gd name="T12" fmla="*/ 635 w 800"/>
                <a:gd name="T13" fmla="*/ 139 h 730"/>
                <a:gd name="T14" fmla="*/ 628 w 800"/>
                <a:gd name="T15" fmla="*/ 159 h 730"/>
                <a:gd name="T16" fmla="*/ 619 w 800"/>
                <a:gd name="T17" fmla="*/ 179 h 730"/>
                <a:gd name="T18" fmla="*/ 609 w 800"/>
                <a:gd name="T19" fmla="*/ 201 h 730"/>
                <a:gd name="T20" fmla="*/ 602 w 800"/>
                <a:gd name="T21" fmla="*/ 218 h 730"/>
                <a:gd name="T22" fmla="*/ 589 w 800"/>
                <a:gd name="T23" fmla="*/ 242 h 730"/>
                <a:gd name="T24" fmla="*/ 573 w 800"/>
                <a:gd name="T25" fmla="*/ 270 h 730"/>
                <a:gd name="T26" fmla="*/ 556 w 800"/>
                <a:gd name="T27" fmla="*/ 298 h 730"/>
                <a:gd name="T28" fmla="*/ 535 w 800"/>
                <a:gd name="T29" fmla="*/ 324 h 730"/>
                <a:gd name="T30" fmla="*/ 514 w 800"/>
                <a:gd name="T31" fmla="*/ 349 h 730"/>
                <a:gd name="T32" fmla="*/ 489 w 800"/>
                <a:gd name="T33" fmla="*/ 377 h 730"/>
                <a:gd name="T34" fmla="*/ 463 w 800"/>
                <a:gd name="T35" fmla="*/ 402 h 730"/>
                <a:gd name="T36" fmla="*/ 433 w 800"/>
                <a:gd name="T37" fmla="*/ 427 h 730"/>
                <a:gd name="T38" fmla="*/ 405 w 800"/>
                <a:gd name="T39" fmla="*/ 448 h 730"/>
                <a:gd name="T40" fmla="*/ 378 w 800"/>
                <a:gd name="T41" fmla="*/ 468 h 730"/>
                <a:gd name="T42" fmla="*/ 349 w 800"/>
                <a:gd name="T43" fmla="*/ 485 h 730"/>
                <a:gd name="T44" fmla="*/ 319 w 800"/>
                <a:gd name="T45" fmla="*/ 502 h 730"/>
                <a:gd name="T46" fmla="*/ 284 w 800"/>
                <a:gd name="T47" fmla="*/ 519 h 730"/>
                <a:gd name="T48" fmla="*/ 249 w 800"/>
                <a:gd name="T49" fmla="*/ 534 h 730"/>
                <a:gd name="T50" fmla="*/ 212 w 800"/>
                <a:gd name="T51" fmla="*/ 548 h 730"/>
                <a:gd name="T52" fmla="*/ 173 w 800"/>
                <a:gd name="T53" fmla="*/ 560 h 730"/>
                <a:gd name="T54" fmla="*/ 135 w 800"/>
                <a:gd name="T55" fmla="*/ 568 h 730"/>
                <a:gd name="T56" fmla="*/ 0 w 800"/>
                <a:gd name="T57" fmla="*/ 657 h 730"/>
                <a:gd name="T58" fmla="*/ 167 w 800"/>
                <a:gd name="T59" fmla="*/ 689 h 730"/>
                <a:gd name="T60" fmla="*/ 211 w 800"/>
                <a:gd name="T61" fmla="*/ 678 h 730"/>
                <a:gd name="T62" fmla="*/ 253 w 800"/>
                <a:gd name="T63" fmla="*/ 665 h 730"/>
                <a:gd name="T64" fmla="*/ 290 w 800"/>
                <a:gd name="T65" fmla="*/ 653 h 730"/>
                <a:gd name="T66" fmla="*/ 325 w 800"/>
                <a:gd name="T67" fmla="*/ 639 h 730"/>
                <a:gd name="T68" fmla="*/ 359 w 800"/>
                <a:gd name="T69" fmla="*/ 624 h 730"/>
                <a:gd name="T70" fmla="*/ 397 w 800"/>
                <a:gd name="T71" fmla="*/ 605 h 730"/>
                <a:gd name="T72" fmla="*/ 428 w 800"/>
                <a:gd name="T73" fmla="*/ 586 h 730"/>
                <a:gd name="T74" fmla="*/ 464 w 800"/>
                <a:gd name="T75" fmla="*/ 564 h 730"/>
                <a:gd name="T76" fmla="*/ 493 w 800"/>
                <a:gd name="T77" fmla="*/ 543 h 730"/>
                <a:gd name="T78" fmla="*/ 525 w 800"/>
                <a:gd name="T79" fmla="*/ 518 h 730"/>
                <a:gd name="T80" fmla="*/ 554 w 800"/>
                <a:gd name="T81" fmla="*/ 495 h 730"/>
                <a:gd name="T82" fmla="*/ 580 w 800"/>
                <a:gd name="T83" fmla="*/ 470 h 730"/>
                <a:gd name="T84" fmla="*/ 605 w 800"/>
                <a:gd name="T85" fmla="*/ 443 h 730"/>
                <a:gd name="T86" fmla="*/ 629 w 800"/>
                <a:gd name="T87" fmla="*/ 416 h 730"/>
                <a:gd name="T88" fmla="*/ 652 w 800"/>
                <a:gd name="T89" fmla="*/ 388 h 730"/>
                <a:gd name="T90" fmla="*/ 671 w 800"/>
                <a:gd name="T91" fmla="*/ 363 h 730"/>
                <a:gd name="T92" fmla="*/ 691 w 800"/>
                <a:gd name="T93" fmla="*/ 331 h 730"/>
                <a:gd name="T94" fmla="*/ 708 w 800"/>
                <a:gd name="T95" fmla="*/ 303 h 730"/>
                <a:gd name="T96" fmla="*/ 724 w 800"/>
                <a:gd name="T97" fmla="*/ 272 h 730"/>
                <a:gd name="T98" fmla="*/ 739 w 800"/>
                <a:gd name="T99" fmla="*/ 241 h 730"/>
                <a:gd name="T100" fmla="*/ 753 w 800"/>
                <a:gd name="T101" fmla="*/ 211 h 730"/>
                <a:gd name="T102" fmla="*/ 762 w 800"/>
                <a:gd name="T103" fmla="*/ 186 h 730"/>
                <a:gd name="T104" fmla="*/ 768 w 800"/>
                <a:gd name="T105" fmla="*/ 169 h 730"/>
                <a:gd name="T106" fmla="*/ 773 w 800"/>
                <a:gd name="T107" fmla="*/ 155 h 730"/>
                <a:gd name="T108" fmla="*/ 777 w 800"/>
                <a:gd name="T109" fmla="*/ 134 h 730"/>
                <a:gd name="T110" fmla="*/ 782 w 800"/>
                <a:gd name="T111" fmla="*/ 119 h 730"/>
                <a:gd name="T112" fmla="*/ 787 w 800"/>
                <a:gd name="T113" fmla="*/ 99 h 730"/>
                <a:gd name="T114" fmla="*/ 792 w 800"/>
                <a:gd name="T115" fmla="*/ 78 h 730"/>
                <a:gd name="T116" fmla="*/ 794 w 800"/>
                <a:gd name="T117" fmla="*/ 61 h 730"/>
                <a:gd name="T118" fmla="*/ 797 w 800"/>
                <a:gd name="T119" fmla="*/ 41 h 730"/>
                <a:gd name="T120" fmla="*/ 798 w 800"/>
                <a:gd name="T121" fmla="*/ 2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0" h="730">
                  <a:moveTo>
                    <a:pt x="799" y="16"/>
                  </a:moveTo>
                  <a:lnTo>
                    <a:pt x="662" y="0"/>
                  </a:lnTo>
                  <a:lnTo>
                    <a:pt x="662" y="11"/>
                  </a:lnTo>
                  <a:lnTo>
                    <a:pt x="661" y="21"/>
                  </a:lnTo>
                  <a:lnTo>
                    <a:pt x="660" y="35"/>
                  </a:lnTo>
                  <a:lnTo>
                    <a:pt x="657" y="47"/>
                  </a:lnTo>
                  <a:lnTo>
                    <a:pt x="656" y="59"/>
                  </a:lnTo>
                  <a:lnTo>
                    <a:pt x="652" y="69"/>
                  </a:lnTo>
                  <a:lnTo>
                    <a:pt x="650" y="82"/>
                  </a:lnTo>
                  <a:lnTo>
                    <a:pt x="649" y="93"/>
                  </a:lnTo>
                  <a:lnTo>
                    <a:pt x="645" y="106"/>
                  </a:lnTo>
                  <a:lnTo>
                    <a:pt x="643" y="117"/>
                  </a:lnTo>
                  <a:lnTo>
                    <a:pt x="638" y="129"/>
                  </a:lnTo>
                  <a:lnTo>
                    <a:pt x="635" y="139"/>
                  </a:lnTo>
                  <a:lnTo>
                    <a:pt x="631" y="149"/>
                  </a:lnTo>
                  <a:lnTo>
                    <a:pt x="628" y="159"/>
                  </a:lnTo>
                  <a:lnTo>
                    <a:pt x="623" y="168"/>
                  </a:lnTo>
                  <a:lnTo>
                    <a:pt x="619" y="179"/>
                  </a:lnTo>
                  <a:lnTo>
                    <a:pt x="614" y="191"/>
                  </a:lnTo>
                  <a:lnTo>
                    <a:pt x="609" y="201"/>
                  </a:lnTo>
                  <a:lnTo>
                    <a:pt x="606" y="208"/>
                  </a:lnTo>
                  <a:lnTo>
                    <a:pt x="602" y="218"/>
                  </a:lnTo>
                  <a:lnTo>
                    <a:pt x="596" y="230"/>
                  </a:lnTo>
                  <a:lnTo>
                    <a:pt x="589" y="242"/>
                  </a:lnTo>
                  <a:lnTo>
                    <a:pt x="581" y="257"/>
                  </a:lnTo>
                  <a:lnTo>
                    <a:pt x="573" y="270"/>
                  </a:lnTo>
                  <a:lnTo>
                    <a:pt x="564" y="285"/>
                  </a:lnTo>
                  <a:lnTo>
                    <a:pt x="556" y="298"/>
                  </a:lnTo>
                  <a:lnTo>
                    <a:pt x="544" y="313"/>
                  </a:lnTo>
                  <a:lnTo>
                    <a:pt x="535" y="324"/>
                  </a:lnTo>
                  <a:lnTo>
                    <a:pt x="525" y="336"/>
                  </a:lnTo>
                  <a:lnTo>
                    <a:pt x="514" y="349"/>
                  </a:lnTo>
                  <a:lnTo>
                    <a:pt x="502" y="362"/>
                  </a:lnTo>
                  <a:lnTo>
                    <a:pt x="489" y="377"/>
                  </a:lnTo>
                  <a:lnTo>
                    <a:pt x="476" y="389"/>
                  </a:lnTo>
                  <a:lnTo>
                    <a:pt x="463" y="402"/>
                  </a:lnTo>
                  <a:lnTo>
                    <a:pt x="448" y="416"/>
                  </a:lnTo>
                  <a:lnTo>
                    <a:pt x="433" y="427"/>
                  </a:lnTo>
                  <a:lnTo>
                    <a:pt x="419" y="438"/>
                  </a:lnTo>
                  <a:lnTo>
                    <a:pt x="405" y="448"/>
                  </a:lnTo>
                  <a:lnTo>
                    <a:pt x="392" y="457"/>
                  </a:lnTo>
                  <a:lnTo>
                    <a:pt x="378" y="468"/>
                  </a:lnTo>
                  <a:lnTo>
                    <a:pt x="363" y="476"/>
                  </a:lnTo>
                  <a:lnTo>
                    <a:pt x="349" y="485"/>
                  </a:lnTo>
                  <a:lnTo>
                    <a:pt x="332" y="495"/>
                  </a:lnTo>
                  <a:lnTo>
                    <a:pt x="319" y="502"/>
                  </a:lnTo>
                  <a:lnTo>
                    <a:pt x="301" y="511"/>
                  </a:lnTo>
                  <a:lnTo>
                    <a:pt x="284" y="519"/>
                  </a:lnTo>
                  <a:lnTo>
                    <a:pt x="267" y="528"/>
                  </a:lnTo>
                  <a:lnTo>
                    <a:pt x="249" y="534"/>
                  </a:lnTo>
                  <a:lnTo>
                    <a:pt x="229" y="542"/>
                  </a:lnTo>
                  <a:lnTo>
                    <a:pt x="212" y="548"/>
                  </a:lnTo>
                  <a:lnTo>
                    <a:pt x="195" y="554"/>
                  </a:lnTo>
                  <a:lnTo>
                    <a:pt x="173" y="560"/>
                  </a:lnTo>
                  <a:lnTo>
                    <a:pt x="156" y="564"/>
                  </a:lnTo>
                  <a:lnTo>
                    <a:pt x="135" y="568"/>
                  </a:lnTo>
                  <a:lnTo>
                    <a:pt x="123" y="526"/>
                  </a:lnTo>
                  <a:lnTo>
                    <a:pt x="0" y="657"/>
                  </a:lnTo>
                  <a:lnTo>
                    <a:pt x="178" y="729"/>
                  </a:lnTo>
                  <a:lnTo>
                    <a:pt x="167" y="689"/>
                  </a:lnTo>
                  <a:lnTo>
                    <a:pt x="190" y="684"/>
                  </a:lnTo>
                  <a:lnTo>
                    <a:pt x="211" y="678"/>
                  </a:lnTo>
                  <a:lnTo>
                    <a:pt x="234" y="672"/>
                  </a:lnTo>
                  <a:lnTo>
                    <a:pt x="253" y="665"/>
                  </a:lnTo>
                  <a:lnTo>
                    <a:pt x="272" y="659"/>
                  </a:lnTo>
                  <a:lnTo>
                    <a:pt x="290" y="653"/>
                  </a:lnTo>
                  <a:lnTo>
                    <a:pt x="309" y="646"/>
                  </a:lnTo>
                  <a:lnTo>
                    <a:pt x="325" y="639"/>
                  </a:lnTo>
                  <a:lnTo>
                    <a:pt x="341" y="632"/>
                  </a:lnTo>
                  <a:lnTo>
                    <a:pt x="359" y="624"/>
                  </a:lnTo>
                  <a:lnTo>
                    <a:pt x="381" y="613"/>
                  </a:lnTo>
                  <a:lnTo>
                    <a:pt x="397" y="605"/>
                  </a:lnTo>
                  <a:lnTo>
                    <a:pt x="413" y="596"/>
                  </a:lnTo>
                  <a:lnTo>
                    <a:pt x="428" y="586"/>
                  </a:lnTo>
                  <a:lnTo>
                    <a:pt x="446" y="575"/>
                  </a:lnTo>
                  <a:lnTo>
                    <a:pt x="464" y="564"/>
                  </a:lnTo>
                  <a:lnTo>
                    <a:pt x="479" y="554"/>
                  </a:lnTo>
                  <a:lnTo>
                    <a:pt x="493" y="543"/>
                  </a:lnTo>
                  <a:lnTo>
                    <a:pt x="511" y="531"/>
                  </a:lnTo>
                  <a:lnTo>
                    <a:pt x="525" y="518"/>
                  </a:lnTo>
                  <a:lnTo>
                    <a:pt x="540" y="507"/>
                  </a:lnTo>
                  <a:lnTo>
                    <a:pt x="554" y="495"/>
                  </a:lnTo>
                  <a:lnTo>
                    <a:pt x="566" y="484"/>
                  </a:lnTo>
                  <a:lnTo>
                    <a:pt x="580" y="470"/>
                  </a:lnTo>
                  <a:lnTo>
                    <a:pt x="591" y="458"/>
                  </a:lnTo>
                  <a:lnTo>
                    <a:pt x="605" y="443"/>
                  </a:lnTo>
                  <a:lnTo>
                    <a:pt x="619" y="431"/>
                  </a:lnTo>
                  <a:lnTo>
                    <a:pt x="629" y="416"/>
                  </a:lnTo>
                  <a:lnTo>
                    <a:pt x="642" y="401"/>
                  </a:lnTo>
                  <a:lnTo>
                    <a:pt x="652" y="388"/>
                  </a:lnTo>
                  <a:lnTo>
                    <a:pt x="662" y="374"/>
                  </a:lnTo>
                  <a:lnTo>
                    <a:pt x="671" y="363"/>
                  </a:lnTo>
                  <a:lnTo>
                    <a:pt x="682" y="346"/>
                  </a:lnTo>
                  <a:lnTo>
                    <a:pt x="691" y="331"/>
                  </a:lnTo>
                  <a:lnTo>
                    <a:pt x="699" y="318"/>
                  </a:lnTo>
                  <a:lnTo>
                    <a:pt x="708" y="303"/>
                  </a:lnTo>
                  <a:lnTo>
                    <a:pt x="715" y="287"/>
                  </a:lnTo>
                  <a:lnTo>
                    <a:pt x="724" y="272"/>
                  </a:lnTo>
                  <a:lnTo>
                    <a:pt x="731" y="255"/>
                  </a:lnTo>
                  <a:lnTo>
                    <a:pt x="739" y="241"/>
                  </a:lnTo>
                  <a:lnTo>
                    <a:pt x="747" y="224"/>
                  </a:lnTo>
                  <a:lnTo>
                    <a:pt x="753" y="211"/>
                  </a:lnTo>
                  <a:lnTo>
                    <a:pt x="758" y="196"/>
                  </a:lnTo>
                  <a:lnTo>
                    <a:pt x="762" y="186"/>
                  </a:lnTo>
                  <a:lnTo>
                    <a:pt x="766" y="177"/>
                  </a:lnTo>
                  <a:lnTo>
                    <a:pt x="768" y="169"/>
                  </a:lnTo>
                  <a:lnTo>
                    <a:pt x="771" y="162"/>
                  </a:lnTo>
                  <a:lnTo>
                    <a:pt x="773" y="155"/>
                  </a:lnTo>
                  <a:lnTo>
                    <a:pt x="774" y="145"/>
                  </a:lnTo>
                  <a:lnTo>
                    <a:pt x="777" y="134"/>
                  </a:lnTo>
                  <a:lnTo>
                    <a:pt x="779" y="126"/>
                  </a:lnTo>
                  <a:lnTo>
                    <a:pt x="782" y="119"/>
                  </a:lnTo>
                  <a:lnTo>
                    <a:pt x="784" y="108"/>
                  </a:lnTo>
                  <a:lnTo>
                    <a:pt x="787" y="99"/>
                  </a:lnTo>
                  <a:lnTo>
                    <a:pt x="788" y="88"/>
                  </a:lnTo>
                  <a:lnTo>
                    <a:pt x="792" y="78"/>
                  </a:lnTo>
                  <a:lnTo>
                    <a:pt x="792" y="70"/>
                  </a:lnTo>
                  <a:lnTo>
                    <a:pt x="794" y="61"/>
                  </a:lnTo>
                  <a:lnTo>
                    <a:pt x="795" y="51"/>
                  </a:lnTo>
                  <a:lnTo>
                    <a:pt x="797" y="41"/>
                  </a:lnTo>
                  <a:lnTo>
                    <a:pt x="797" y="31"/>
                  </a:lnTo>
                  <a:lnTo>
                    <a:pt x="798" y="25"/>
                  </a:lnTo>
                  <a:lnTo>
                    <a:pt x="799" y="16"/>
                  </a:lnTo>
                </a:path>
              </a:pathLst>
            </a:custGeom>
            <a:gradFill rotWithShape="0">
              <a:gsLst>
                <a:gs pos="0">
                  <a:srgbClr val="FAFD00">
                    <a:gamma/>
                    <a:shade val="29804"/>
                    <a:invGamma/>
                  </a:srgbClr>
                </a:gs>
                <a:gs pos="100000">
                  <a:srgbClr val="FAFD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26" name="Rectangle 34">
              <a:extLst>
                <a:ext uri="{FF2B5EF4-FFF2-40B4-BE49-F238E27FC236}">
                  <a16:creationId xmlns:a16="http://schemas.microsoft.com/office/drawing/2014/main" id="{563B23A7-C5D3-EF0E-0D32-3A402207B5A9}"/>
                </a:ext>
              </a:extLst>
            </p:cNvPr>
            <p:cNvSpPr>
              <a:spLocks noChangeArrowheads="1"/>
            </p:cNvSpPr>
            <p:nvPr/>
          </p:nvSpPr>
          <p:spPr bwMode="auto">
            <a:xfrm>
              <a:off x="2392" y="3600"/>
              <a:ext cx="139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en-US" altLang="nl-NL" sz="2800">
                  <a:solidFill>
                    <a:srgbClr val="333399"/>
                  </a:solidFill>
                  <a:latin typeface="Helvetica" panose="020B0604020202020204" pitchFamily="34" charset="0"/>
                </a:rPr>
                <a:t>documenten</a:t>
              </a:r>
            </a:p>
          </p:txBody>
        </p:sp>
      </p:grpSp>
      <p:grpSp>
        <p:nvGrpSpPr>
          <p:cNvPr id="85027" name="Group 35">
            <a:extLst>
              <a:ext uri="{FF2B5EF4-FFF2-40B4-BE49-F238E27FC236}">
                <a16:creationId xmlns:a16="http://schemas.microsoft.com/office/drawing/2014/main" id="{E00A9BA5-E914-D296-87A6-E94AA540FB52}"/>
              </a:ext>
            </a:extLst>
          </p:cNvPr>
          <p:cNvGrpSpPr>
            <a:grpSpLocks/>
          </p:cNvGrpSpPr>
          <p:nvPr/>
        </p:nvGrpSpPr>
        <p:grpSpPr bwMode="auto">
          <a:xfrm>
            <a:off x="4195763" y="1371600"/>
            <a:ext cx="3124200" cy="1690688"/>
            <a:chOff x="1683" y="864"/>
            <a:chExt cx="1872" cy="1065"/>
          </a:xfrm>
        </p:grpSpPr>
        <p:sp>
          <p:nvSpPr>
            <p:cNvPr id="85028" name="Freeform 36">
              <a:extLst>
                <a:ext uri="{FF2B5EF4-FFF2-40B4-BE49-F238E27FC236}">
                  <a16:creationId xmlns:a16="http://schemas.microsoft.com/office/drawing/2014/main" id="{16C12072-AE9C-EE36-3AD2-075A569A16BD}"/>
                </a:ext>
              </a:extLst>
            </p:cNvPr>
            <p:cNvSpPr>
              <a:spLocks/>
            </p:cNvSpPr>
            <p:nvPr/>
          </p:nvSpPr>
          <p:spPr bwMode="auto">
            <a:xfrm rot="-820629">
              <a:off x="1683" y="1200"/>
              <a:ext cx="792" cy="729"/>
            </a:xfrm>
            <a:custGeom>
              <a:avLst/>
              <a:gdLst>
                <a:gd name="T0" fmla="*/ 137 w 802"/>
                <a:gd name="T1" fmla="*/ 728 h 729"/>
                <a:gd name="T2" fmla="*/ 139 w 802"/>
                <a:gd name="T3" fmla="*/ 707 h 729"/>
                <a:gd name="T4" fmla="*/ 142 w 802"/>
                <a:gd name="T5" fmla="*/ 681 h 729"/>
                <a:gd name="T6" fmla="*/ 147 w 802"/>
                <a:gd name="T7" fmla="*/ 659 h 729"/>
                <a:gd name="T8" fmla="*/ 150 w 802"/>
                <a:gd name="T9" fmla="*/ 635 h 729"/>
                <a:gd name="T10" fmla="*/ 156 w 802"/>
                <a:gd name="T11" fmla="*/ 612 h 729"/>
                <a:gd name="T12" fmla="*/ 164 w 802"/>
                <a:gd name="T13" fmla="*/ 589 h 729"/>
                <a:gd name="T14" fmla="*/ 172 w 802"/>
                <a:gd name="T15" fmla="*/ 570 h 729"/>
                <a:gd name="T16" fmla="*/ 180 w 802"/>
                <a:gd name="T17" fmla="*/ 549 h 729"/>
                <a:gd name="T18" fmla="*/ 190 w 802"/>
                <a:gd name="T19" fmla="*/ 527 h 729"/>
                <a:gd name="T20" fmla="*/ 197 w 802"/>
                <a:gd name="T21" fmla="*/ 510 h 729"/>
                <a:gd name="T22" fmla="*/ 211 w 802"/>
                <a:gd name="T23" fmla="*/ 487 h 729"/>
                <a:gd name="T24" fmla="*/ 227 w 802"/>
                <a:gd name="T25" fmla="*/ 458 h 729"/>
                <a:gd name="T26" fmla="*/ 244 w 802"/>
                <a:gd name="T27" fmla="*/ 430 h 729"/>
                <a:gd name="T28" fmla="*/ 265 w 802"/>
                <a:gd name="T29" fmla="*/ 404 h 729"/>
                <a:gd name="T30" fmla="*/ 286 w 802"/>
                <a:gd name="T31" fmla="*/ 380 h 729"/>
                <a:gd name="T32" fmla="*/ 311 w 802"/>
                <a:gd name="T33" fmla="*/ 351 h 729"/>
                <a:gd name="T34" fmla="*/ 337 w 802"/>
                <a:gd name="T35" fmla="*/ 327 h 729"/>
                <a:gd name="T36" fmla="*/ 367 w 802"/>
                <a:gd name="T37" fmla="*/ 302 h 729"/>
                <a:gd name="T38" fmla="*/ 394 w 802"/>
                <a:gd name="T39" fmla="*/ 280 h 729"/>
                <a:gd name="T40" fmla="*/ 422 w 802"/>
                <a:gd name="T41" fmla="*/ 261 h 729"/>
                <a:gd name="T42" fmla="*/ 451 w 802"/>
                <a:gd name="T43" fmla="*/ 243 h 729"/>
                <a:gd name="T44" fmla="*/ 481 w 802"/>
                <a:gd name="T45" fmla="*/ 226 h 729"/>
                <a:gd name="T46" fmla="*/ 515 w 802"/>
                <a:gd name="T47" fmla="*/ 209 h 729"/>
                <a:gd name="T48" fmla="*/ 551 w 802"/>
                <a:gd name="T49" fmla="*/ 194 h 729"/>
                <a:gd name="T50" fmla="*/ 589 w 802"/>
                <a:gd name="T51" fmla="*/ 181 h 729"/>
                <a:gd name="T52" fmla="*/ 628 w 802"/>
                <a:gd name="T53" fmla="*/ 169 h 729"/>
                <a:gd name="T54" fmla="*/ 666 w 802"/>
                <a:gd name="T55" fmla="*/ 160 h 729"/>
                <a:gd name="T56" fmla="*/ 801 w 802"/>
                <a:gd name="T57" fmla="*/ 71 h 729"/>
                <a:gd name="T58" fmla="*/ 633 w 802"/>
                <a:gd name="T59" fmla="*/ 39 h 729"/>
                <a:gd name="T60" fmla="*/ 589 w 802"/>
                <a:gd name="T61" fmla="*/ 51 h 729"/>
                <a:gd name="T62" fmla="*/ 547 w 802"/>
                <a:gd name="T63" fmla="*/ 63 h 729"/>
                <a:gd name="T64" fmla="*/ 510 w 802"/>
                <a:gd name="T65" fmla="*/ 76 h 729"/>
                <a:gd name="T66" fmla="*/ 475 w 802"/>
                <a:gd name="T67" fmla="*/ 90 h 729"/>
                <a:gd name="T68" fmla="*/ 441 w 802"/>
                <a:gd name="T69" fmla="*/ 105 h 729"/>
                <a:gd name="T70" fmla="*/ 403 w 802"/>
                <a:gd name="T71" fmla="*/ 124 h 729"/>
                <a:gd name="T72" fmla="*/ 372 w 802"/>
                <a:gd name="T73" fmla="*/ 142 h 729"/>
                <a:gd name="T74" fmla="*/ 336 w 802"/>
                <a:gd name="T75" fmla="*/ 165 h 729"/>
                <a:gd name="T76" fmla="*/ 306 w 802"/>
                <a:gd name="T77" fmla="*/ 186 h 729"/>
                <a:gd name="T78" fmla="*/ 275 w 802"/>
                <a:gd name="T79" fmla="*/ 211 h 729"/>
                <a:gd name="T80" fmla="*/ 246 w 802"/>
                <a:gd name="T81" fmla="*/ 234 h 729"/>
                <a:gd name="T82" fmla="*/ 220 w 802"/>
                <a:gd name="T83" fmla="*/ 259 h 729"/>
                <a:gd name="T84" fmla="*/ 193 w 802"/>
                <a:gd name="T85" fmla="*/ 285 h 729"/>
                <a:gd name="T86" fmla="*/ 169 w 802"/>
                <a:gd name="T87" fmla="*/ 312 h 729"/>
                <a:gd name="T88" fmla="*/ 147 w 802"/>
                <a:gd name="T89" fmla="*/ 341 h 729"/>
                <a:gd name="T90" fmla="*/ 128 w 802"/>
                <a:gd name="T91" fmla="*/ 366 h 729"/>
                <a:gd name="T92" fmla="*/ 108 w 802"/>
                <a:gd name="T93" fmla="*/ 397 h 729"/>
                <a:gd name="T94" fmla="*/ 91 w 802"/>
                <a:gd name="T95" fmla="*/ 426 h 729"/>
                <a:gd name="T96" fmla="*/ 75 w 802"/>
                <a:gd name="T97" fmla="*/ 457 h 729"/>
                <a:gd name="T98" fmla="*/ 61 w 802"/>
                <a:gd name="T99" fmla="*/ 488 h 729"/>
                <a:gd name="T100" fmla="*/ 46 w 802"/>
                <a:gd name="T101" fmla="*/ 518 h 729"/>
                <a:gd name="T102" fmla="*/ 37 w 802"/>
                <a:gd name="T103" fmla="*/ 542 h 729"/>
                <a:gd name="T104" fmla="*/ 31 w 802"/>
                <a:gd name="T105" fmla="*/ 560 h 729"/>
                <a:gd name="T106" fmla="*/ 26 w 802"/>
                <a:gd name="T107" fmla="*/ 574 h 729"/>
                <a:gd name="T108" fmla="*/ 22 w 802"/>
                <a:gd name="T109" fmla="*/ 594 h 729"/>
                <a:gd name="T110" fmla="*/ 17 w 802"/>
                <a:gd name="T111" fmla="*/ 610 h 729"/>
                <a:gd name="T112" fmla="*/ 12 w 802"/>
                <a:gd name="T113" fmla="*/ 630 h 729"/>
                <a:gd name="T114" fmla="*/ 7 w 802"/>
                <a:gd name="T115" fmla="*/ 651 h 729"/>
                <a:gd name="T116" fmla="*/ 5 w 802"/>
                <a:gd name="T117" fmla="*/ 668 h 729"/>
                <a:gd name="T118" fmla="*/ 2 w 802"/>
                <a:gd name="T119" fmla="*/ 687 h 729"/>
                <a:gd name="T120" fmla="*/ 1 w 802"/>
                <a:gd name="T121" fmla="*/ 704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2" h="729">
                  <a:moveTo>
                    <a:pt x="0" y="713"/>
                  </a:moveTo>
                  <a:lnTo>
                    <a:pt x="137" y="728"/>
                  </a:lnTo>
                  <a:lnTo>
                    <a:pt x="137" y="717"/>
                  </a:lnTo>
                  <a:lnTo>
                    <a:pt x="139" y="707"/>
                  </a:lnTo>
                  <a:lnTo>
                    <a:pt x="139" y="694"/>
                  </a:lnTo>
                  <a:lnTo>
                    <a:pt x="142" y="681"/>
                  </a:lnTo>
                  <a:lnTo>
                    <a:pt x="144" y="670"/>
                  </a:lnTo>
                  <a:lnTo>
                    <a:pt x="147" y="659"/>
                  </a:lnTo>
                  <a:lnTo>
                    <a:pt x="149" y="647"/>
                  </a:lnTo>
                  <a:lnTo>
                    <a:pt x="150" y="635"/>
                  </a:lnTo>
                  <a:lnTo>
                    <a:pt x="154" y="622"/>
                  </a:lnTo>
                  <a:lnTo>
                    <a:pt x="156" y="612"/>
                  </a:lnTo>
                  <a:lnTo>
                    <a:pt x="160" y="600"/>
                  </a:lnTo>
                  <a:lnTo>
                    <a:pt x="164" y="589"/>
                  </a:lnTo>
                  <a:lnTo>
                    <a:pt x="169" y="579"/>
                  </a:lnTo>
                  <a:lnTo>
                    <a:pt x="172" y="570"/>
                  </a:lnTo>
                  <a:lnTo>
                    <a:pt x="176" y="560"/>
                  </a:lnTo>
                  <a:lnTo>
                    <a:pt x="180" y="549"/>
                  </a:lnTo>
                  <a:lnTo>
                    <a:pt x="185" y="537"/>
                  </a:lnTo>
                  <a:lnTo>
                    <a:pt x="190" y="527"/>
                  </a:lnTo>
                  <a:lnTo>
                    <a:pt x="193" y="520"/>
                  </a:lnTo>
                  <a:lnTo>
                    <a:pt x="197" y="510"/>
                  </a:lnTo>
                  <a:lnTo>
                    <a:pt x="203" y="499"/>
                  </a:lnTo>
                  <a:lnTo>
                    <a:pt x="211" y="487"/>
                  </a:lnTo>
                  <a:lnTo>
                    <a:pt x="218" y="472"/>
                  </a:lnTo>
                  <a:lnTo>
                    <a:pt x="227" y="458"/>
                  </a:lnTo>
                  <a:lnTo>
                    <a:pt x="235" y="444"/>
                  </a:lnTo>
                  <a:lnTo>
                    <a:pt x="244" y="430"/>
                  </a:lnTo>
                  <a:lnTo>
                    <a:pt x="255" y="416"/>
                  </a:lnTo>
                  <a:lnTo>
                    <a:pt x="265" y="404"/>
                  </a:lnTo>
                  <a:lnTo>
                    <a:pt x="275" y="393"/>
                  </a:lnTo>
                  <a:lnTo>
                    <a:pt x="286" y="380"/>
                  </a:lnTo>
                  <a:lnTo>
                    <a:pt x="298" y="366"/>
                  </a:lnTo>
                  <a:lnTo>
                    <a:pt x="311" y="351"/>
                  </a:lnTo>
                  <a:lnTo>
                    <a:pt x="323" y="340"/>
                  </a:lnTo>
                  <a:lnTo>
                    <a:pt x="337" y="327"/>
                  </a:lnTo>
                  <a:lnTo>
                    <a:pt x="352" y="313"/>
                  </a:lnTo>
                  <a:lnTo>
                    <a:pt x="367" y="302"/>
                  </a:lnTo>
                  <a:lnTo>
                    <a:pt x="381" y="291"/>
                  </a:lnTo>
                  <a:lnTo>
                    <a:pt x="394" y="280"/>
                  </a:lnTo>
                  <a:lnTo>
                    <a:pt x="408" y="272"/>
                  </a:lnTo>
                  <a:lnTo>
                    <a:pt x="422" y="261"/>
                  </a:lnTo>
                  <a:lnTo>
                    <a:pt x="437" y="252"/>
                  </a:lnTo>
                  <a:lnTo>
                    <a:pt x="451" y="243"/>
                  </a:lnTo>
                  <a:lnTo>
                    <a:pt x="467" y="233"/>
                  </a:lnTo>
                  <a:lnTo>
                    <a:pt x="481" y="226"/>
                  </a:lnTo>
                  <a:lnTo>
                    <a:pt x="499" y="218"/>
                  </a:lnTo>
                  <a:lnTo>
                    <a:pt x="515" y="209"/>
                  </a:lnTo>
                  <a:lnTo>
                    <a:pt x="533" y="201"/>
                  </a:lnTo>
                  <a:lnTo>
                    <a:pt x="551" y="194"/>
                  </a:lnTo>
                  <a:lnTo>
                    <a:pt x="570" y="186"/>
                  </a:lnTo>
                  <a:lnTo>
                    <a:pt x="589" y="181"/>
                  </a:lnTo>
                  <a:lnTo>
                    <a:pt x="606" y="175"/>
                  </a:lnTo>
                  <a:lnTo>
                    <a:pt x="628" y="169"/>
                  </a:lnTo>
                  <a:lnTo>
                    <a:pt x="645" y="165"/>
                  </a:lnTo>
                  <a:lnTo>
                    <a:pt x="666" y="160"/>
                  </a:lnTo>
                  <a:lnTo>
                    <a:pt x="677" y="202"/>
                  </a:lnTo>
                  <a:lnTo>
                    <a:pt x="801" y="71"/>
                  </a:lnTo>
                  <a:lnTo>
                    <a:pt x="623" y="0"/>
                  </a:lnTo>
                  <a:lnTo>
                    <a:pt x="633" y="39"/>
                  </a:lnTo>
                  <a:lnTo>
                    <a:pt x="611" y="44"/>
                  </a:lnTo>
                  <a:lnTo>
                    <a:pt x="589" y="51"/>
                  </a:lnTo>
                  <a:lnTo>
                    <a:pt x="566" y="57"/>
                  </a:lnTo>
                  <a:lnTo>
                    <a:pt x="547" y="63"/>
                  </a:lnTo>
                  <a:lnTo>
                    <a:pt x="528" y="69"/>
                  </a:lnTo>
                  <a:lnTo>
                    <a:pt x="510" y="76"/>
                  </a:lnTo>
                  <a:lnTo>
                    <a:pt x="491" y="83"/>
                  </a:lnTo>
                  <a:lnTo>
                    <a:pt x="475" y="90"/>
                  </a:lnTo>
                  <a:lnTo>
                    <a:pt x="458" y="97"/>
                  </a:lnTo>
                  <a:lnTo>
                    <a:pt x="441" y="105"/>
                  </a:lnTo>
                  <a:lnTo>
                    <a:pt x="419" y="116"/>
                  </a:lnTo>
                  <a:lnTo>
                    <a:pt x="403" y="124"/>
                  </a:lnTo>
                  <a:lnTo>
                    <a:pt x="387" y="133"/>
                  </a:lnTo>
                  <a:lnTo>
                    <a:pt x="372" y="142"/>
                  </a:lnTo>
                  <a:lnTo>
                    <a:pt x="354" y="153"/>
                  </a:lnTo>
                  <a:lnTo>
                    <a:pt x="336" y="165"/>
                  </a:lnTo>
                  <a:lnTo>
                    <a:pt x="321" y="175"/>
                  </a:lnTo>
                  <a:lnTo>
                    <a:pt x="306" y="186"/>
                  </a:lnTo>
                  <a:lnTo>
                    <a:pt x="289" y="198"/>
                  </a:lnTo>
                  <a:lnTo>
                    <a:pt x="275" y="211"/>
                  </a:lnTo>
                  <a:lnTo>
                    <a:pt x="259" y="222"/>
                  </a:lnTo>
                  <a:lnTo>
                    <a:pt x="246" y="234"/>
                  </a:lnTo>
                  <a:lnTo>
                    <a:pt x="233" y="245"/>
                  </a:lnTo>
                  <a:lnTo>
                    <a:pt x="220" y="259"/>
                  </a:lnTo>
                  <a:lnTo>
                    <a:pt x="208" y="270"/>
                  </a:lnTo>
                  <a:lnTo>
                    <a:pt x="193" y="285"/>
                  </a:lnTo>
                  <a:lnTo>
                    <a:pt x="181" y="298"/>
                  </a:lnTo>
                  <a:lnTo>
                    <a:pt x="169" y="312"/>
                  </a:lnTo>
                  <a:lnTo>
                    <a:pt x="158" y="328"/>
                  </a:lnTo>
                  <a:lnTo>
                    <a:pt x="147" y="341"/>
                  </a:lnTo>
                  <a:lnTo>
                    <a:pt x="137" y="354"/>
                  </a:lnTo>
                  <a:lnTo>
                    <a:pt x="128" y="366"/>
                  </a:lnTo>
                  <a:lnTo>
                    <a:pt x="117" y="382"/>
                  </a:lnTo>
                  <a:lnTo>
                    <a:pt x="108" y="397"/>
                  </a:lnTo>
                  <a:lnTo>
                    <a:pt x="100" y="410"/>
                  </a:lnTo>
                  <a:lnTo>
                    <a:pt x="91" y="426"/>
                  </a:lnTo>
                  <a:lnTo>
                    <a:pt x="84" y="441"/>
                  </a:lnTo>
                  <a:lnTo>
                    <a:pt x="75" y="457"/>
                  </a:lnTo>
                  <a:lnTo>
                    <a:pt x="68" y="473"/>
                  </a:lnTo>
                  <a:lnTo>
                    <a:pt x="61" y="488"/>
                  </a:lnTo>
                  <a:lnTo>
                    <a:pt x="51" y="504"/>
                  </a:lnTo>
                  <a:lnTo>
                    <a:pt x="46" y="518"/>
                  </a:lnTo>
                  <a:lnTo>
                    <a:pt x="41" y="532"/>
                  </a:lnTo>
                  <a:lnTo>
                    <a:pt x="37" y="542"/>
                  </a:lnTo>
                  <a:lnTo>
                    <a:pt x="32" y="551"/>
                  </a:lnTo>
                  <a:lnTo>
                    <a:pt x="31" y="560"/>
                  </a:lnTo>
                  <a:lnTo>
                    <a:pt x="28" y="566"/>
                  </a:lnTo>
                  <a:lnTo>
                    <a:pt x="26" y="574"/>
                  </a:lnTo>
                  <a:lnTo>
                    <a:pt x="25" y="584"/>
                  </a:lnTo>
                  <a:lnTo>
                    <a:pt x="22" y="594"/>
                  </a:lnTo>
                  <a:lnTo>
                    <a:pt x="19" y="602"/>
                  </a:lnTo>
                  <a:lnTo>
                    <a:pt x="17" y="610"/>
                  </a:lnTo>
                  <a:lnTo>
                    <a:pt x="15" y="620"/>
                  </a:lnTo>
                  <a:lnTo>
                    <a:pt x="12" y="630"/>
                  </a:lnTo>
                  <a:lnTo>
                    <a:pt x="11" y="640"/>
                  </a:lnTo>
                  <a:lnTo>
                    <a:pt x="7" y="651"/>
                  </a:lnTo>
                  <a:lnTo>
                    <a:pt x="7" y="659"/>
                  </a:lnTo>
                  <a:lnTo>
                    <a:pt x="5" y="668"/>
                  </a:lnTo>
                  <a:lnTo>
                    <a:pt x="4" y="677"/>
                  </a:lnTo>
                  <a:lnTo>
                    <a:pt x="2" y="687"/>
                  </a:lnTo>
                  <a:lnTo>
                    <a:pt x="2" y="697"/>
                  </a:lnTo>
                  <a:lnTo>
                    <a:pt x="1" y="704"/>
                  </a:lnTo>
                  <a:lnTo>
                    <a:pt x="0" y="713"/>
                  </a:lnTo>
                </a:path>
              </a:pathLst>
            </a:custGeom>
            <a:gradFill rotWithShape="0">
              <a:gsLst>
                <a:gs pos="0">
                  <a:srgbClr val="FAFD00"/>
                </a:gs>
                <a:gs pos="100000">
                  <a:srgbClr val="FAFD00">
                    <a:gamma/>
                    <a:shade val="29804"/>
                    <a:invGamma/>
                  </a:srgbClr>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latin typeface="Arial" panose="020B0604020202020204" pitchFamily="34" charset="0"/>
              </a:endParaRPr>
            </a:p>
          </p:txBody>
        </p:sp>
        <p:sp>
          <p:nvSpPr>
            <p:cNvPr id="85029" name="Rectangle 37">
              <a:extLst>
                <a:ext uri="{FF2B5EF4-FFF2-40B4-BE49-F238E27FC236}">
                  <a16:creationId xmlns:a16="http://schemas.microsoft.com/office/drawing/2014/main" id="{208B78AB-DBC9-8CF9-9D13-5F784C2CA0E8}"/>
                </a:ext>
              </a:extLst>
            </p:cNvPr>
            <p:cNvSpPr>
              <a:spLocks noChangeArrowheads="1"/>
            </p:cNvSpPr>
            <p:nvPr/>
          </p:nvSpPr>
          <p:spPr bwMode="auto">
            <a:xfrm>
              <a:off x="2437" y="864"/>
              <a:ext cx="111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en-US" altLang="nl-NL" sz="2800">
                  <a:solidFill>
                    <a:srgbClr val="333399"/>
                  </a:solidFill>
                  <a:latin typeface="Helvetica" panose="020B0604020202020204" pitchFamily="34" charset="0"/>
                </a:rPr>
                <a:t>Delegatie/stem</a:t>
              </a:r>
            </a:p>
          </p:txBody>
        </p:sp>
      </p:grpSp>
      <p:sp>
        <p:nvSpPr>
          <p:cNvPr id="85030" name="Rectangle 38">
            <a:extLst>
              <a:ext uri="{FF2B5EF4-FFF2-40B4-BE49-F238E27FC236}">
                <a16:creationId xmlns:a16="http://schemas.microsoft.com/office/drawing/2014/main" id="{4F9BF4A0-F143-7DB9-88BC-92758F85F3FF}"/>
              </a:ext>
            </a:extLst>
          </p:cNvPr>
          <p:cNvSpPr>
            <a:spLocks noChangeArrowheads="1"/>
          </p:cNvSpPr>
          <p:nvPr/>
        </p:nvSpPr>
        <p:spPr bwMode="auto">
          <a:xfrm>
            <a:off x="1541463" y="457200"/>
            <a:ext cx="8299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nl-NL" altLang="nl-NL">
                <a:solidFill>
                  <a:srgbClr val="000000"/>
                </a:solidFill>
              </a:rPr>
              <a:t>Creëren van draagvlak</a:t>
            </a:r>
            <a:endParaRPr lang="en-GB" altLang="nl-NL">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5000"/>
                                        </p:tgtEl>
                                        <p:attrNameLst>
                                          <p:attrName>style.visibility</p:attrName>
                                        </p:attrNameLst>
                                      </p:cBhvr>
                                      <p:to>
                                        <p:strVal val="visible"/>
                                      </p:to>
                                    </p:set>
                                    <p:anim calcmode="lin" valueType="num">
                                      <p:cBhvr additive="base">
                                        <p:cTn id="7" dur="500" fill="hold"/>
                                        <p:tgtEl>
                                          <p:spTgt spid="85000"/>
                                        </p:tgtEl>
                                        <p:attrNameLst>
                                          <p:attrName>ppt_x</p:attrName>
                                        </p:attrNameLst>
                                      </p:cBhvr>
                                      <p:tavLst>
                                        <p:tav tm="0">
                                          <p:val>
                                            <p:strVal val="0-#ppt_w/2"/>
                                          </p:val>
                                        </p:tav>
                                        <p:tav tm="100000">
                                          <p:val>
                                            <p:strVal val="#ppt_x"/>
                                          </p:val>
                                        </p:tav>
                                      </p:tavLst>
                                    </p:anim>
                                    <p:anim calcmode="lin" valueType="num">
                                      <p:cBhvr additive="base">
                                        <p:cTn id="8" dur="500" fill="hold"/>
                                        <p:tgtEl>
                                          <p:spTgt spid="850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85027"/>
                                        </p:tgtEl>
                                        <p:attrNameLst>
                                          <p:attrName>style.visibility</p:attrName>
                                        </p:attrNameLst>
                                      </p:cBhvr>
                                      <p:to>
                                        <p:strVal val="visible"/>
                                      </p:to>
                                    </p:set>
                                    <p:anim calcmode="lin" valueType="num">
                                      <p:cBhvr additive="base">
                                        <p:cTn id="13" dur="500" fill="hold"/>
                                        <p:tgtEl>
                                          <p:spTgt spid="85027"/>
                                        </p:tgtEl>
                                        <p:attrNameLst>
                                          <p:attrName>ppt_x</p:attrName>
                                        </p:attrNameLst>
                                      </p:cBhvr>
                                      <p:tavLst>
                                        <p:tav tm="0">
                                          <p:val>
                                            <p:strVal val="0-#ppt_w/2"/>
                                          </p:val>
                                        </p:tav>
                                        <p:tav tm="100000">
                                          <p:val>
                                            <p:strVal val="#ppt_x"/>
                                          </p:val>
                                        </p:tav>
                                      </p:tavLst>
                                    </p:anim>
                                    <p:anim calcmode="lin" valueType="num">
                                      <p:cBhvr additive="base">
                                        <p:cTn id="14" dur="500" fill="hold"/>
                                        <p:tgtEl>
                                          <p:spTgt spid="8502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childTnLst>
                                    <p:set>
                                      <p:cBhvr>
                                        <p:cTn id="18" dur="1" fill="hold">
                                          <p:stCondLst>
                                            <p:cond delay="0"/>
                                          </p:stCondLst>
                                        </p:cTn>
                                        <p:tgtEl>
                                          <p:spTgt spid="85021"/>
                                        </p:tgtEl>
                                        <p:attrNameLst>
                                          <p:attrName>style.visibility</p:attrName>
                                        </p:attrNameLst>
                                      </p:cBhvr>
                                      <p:to>
                                        <p:strVal val="visible"/>
                                      </p:to>
                                    </p:set>
                                    <p:anim calcmode="lin" valueType="num">
                                      <p:cBhvr additive="base">
                                        <p:cTn id="19" dur="500" fill="hold"/>
                                        <p:tgtEl>
                                          <p:spTgt spid="85021"/>
                                        </p:tgtEl>
                                        <p:attrNameLst>
                                          <p:attrName>ppt_x</p:attrName>
                                        </p:attrNameLst>
                                      </p:cBhvr>
                                      <p:tavLst>
                                        <p:tav tm="0">
                                          <p:val>
                                            <p:strVal val="1+#ppt_w/2"/>
                                          </p:val>
                                        </p:tav>
                                        <p:tav tm="100000">
                                          <p:val>
                                            <p:strVal val="#ppt_x"/>
                                          </p:val>
                                        </p:tav>
                                      </p:tavLst>
                                    </p:anim>
                                    <p:anim calcmode="lin" valueType="num">
                                      <p:cBhvr additive="base">
                                        <p:cTn id="20" dur="500" fill="hold"/>
                                        <p:tgtEl>
                                          <p:spTgt spid="85021"/>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84994"/>
                                        </p:tgtEl>
                                        <p:attrNameLst>
                                          <p:attrName>style.visibility</p:attrName>
                                        </p:attrNameLst>
                                      </p:cBhvr>
                                      <p:to>
                                        <p:strVal val="visible"/>
                                      </p:to>
                                    </p:set>
                                    <p:anim calcmode="lin" valueType="num">
                                      <p:cBhvr additive="base">
                                        <p:cTn id="25" dur="500" fill="hold"/>
                                        <p:tgtEl>
                                          <p:spTgt spid="84994"/>
                                        </p:tgtEl>
                                        <p:attrNameLst>
                                          <p:attrName>ppt_x</p:attrName>
                                        </p:attrNameLst>
                                      </p:cBhvr>
                                      <p:tavLst>
                                        <p:tav tm="0">
                                          <p:val>
                                            <p:strVal val="1+#ppt_w/2"/>
                                          </p:val>
                                        </p:tav>
                                        <p:tav tm="100000">
                                          <p:val>
                                            <p:strVal val="#ppt_x"/>
                                          </p:val>
                                        </p:tav>
                                      </p:tavLst>
                                    </p:anim>
                                    <p:anim calcmode="lin" valueType="num">
                                      <p:cBhvr additive="base">
                                        <p:cTn id="26"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nodeType="clickEffect">
                                  <p:stCondLst>
                                    <p:cond delay="0"/>
                                  </p:stCondLst>
                                  <p:childTnLst>
                                    <p:set>
                                      <p:cBhvr>
                                        <p:cTn id="30" dur="1" fill="hold">
                                          <p:stCondLst>
                                            <p:cond delay="0"/>
                                          </p:stCondLst>
                                        </p:cTn>
                                        <p:tgtEl>
                                          <p:spTgt spid="85024"/>
                                        </p:tgtEl>
                                        <p:attrNameLst>
                                          <p:attrName>style.visibility</p:attrName>
                                        </p:attrNameLst>
                                      </p:cBhvr>
                                      <p:to>
                                        <p:strVal val="visible"/>
                                      </p:to>
                                    </p:set>
                                    <p:anim calcmode="lin" valueType="num">
                                      <p:cBhvr additive="base">
                                        <p:cTn id="31" dur="500" fill="hold"/>
                                        <p:tgtEl>
                                          <p:spTgt spid="85024"/>
                                        </p:tgtEl>
                                        <p:attrNameLst>
                                          <p:attrName>ppt_x</p:attrName>
                                        </p:attrNameLst>
                                      </p:cBhvr>
                                      <p:tavLst>
                                        <p:tav tm="0">
                                          <p:val>
                                            <p:strVal val="1+#ppt_w/2"/>
                                          </p:val>
                                        </p:tav>
                                        <p:tav tm="100000">
                                          <p:val>
                                            <p:strVal val="#ppt_x"/>
                                          </p:val>
                                        </p:tav>
                                      </p:tavLst>
                                    </p:anim>
                                    <p:anim calcmode="lin" valueType="num">
                                      <p:cBhvr additive="base">
                                        <p:cTn id="32" dur="500" fill="hold"/>
                                        <p:tgtEl>
                                          <p:spTgt spid="850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84997"/>
                                        </p:tgtEl>
                                        <p:attrNameLst>
                                          <p:attrName>style.visibility</p:attrName>
                                        </p:attrNameLst>
                                      </p:cBhvr>
                                      <p:to>
                                        <p:strVal val="visible"/>
                                      </p:to>
                                    </p:set>
                                    <p:anim calcmode="lin" valueType="num">
                                      <p:cBhvr additive="base">
                                        <p:cTn id="37" dur="500" fill="hold"/>
                                        <p:tgtEl>
                                          <p:spTgt spid="84997"/>
                                        </p:tgtEl>
                                        <p:attrNameLst>
                                          <p:attrName>ppt_x</p:attrName>
                                        </p:attrNameLst>
                                      </p:cBhvr>
                                      <p:tavLst>
                                        <p:tav tm="0">
                                          <p:val>
                                            <p:strVal val="0-#ppt_w/2"/>
                                          </p:val>
                                        </p:tav>
                                        <p:tav tm="100000">
                                          <p:val>
                                            <p:strVal val="#ppt_x"/>
                                          </p:val>
                                        </p:tav>
                                      </p:tavLst>
                                    </p:anim>
                                    <p:anim calcmode="lin" valueType="num">
                                      <p:cBhvr additive="base">
                                        <p:cTn id="38" dur="500" fill="hold"/>
                                        <p:tgtEl>
                                          <p:spTgt spid="849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7FFF8E-70B7-4349-8987-A906A4994E45}"/>
              </a:ext>
            </a:extLst>
          </p:cNvPr>
          <p:cNvGrpSpPr/>
          <p:nvPr/>
        </p:nvGrpSpPr>
        <p:grpSpPr>
          <a:xfrm>
            <a:off x="9808432" y="764704"/>
            <a:ext cx="2189858" cy="4842570"/>
            <a:chOff x="6876256" y="764704"/>
            <a:chExt cx="2189858" cy="4842570"/>
          </a:xfrm>
        </p:grpSpPr>
        <p:grpSp>
          <p:nvGrpSpPr>
            <p:cNvPr id="4" name="Group 3"/>
            <p:cNvGrpSpPr/>
            <p:nvPr/>
          </p:nvGrpSpPr>
          <p:grpSpPr>
            <a:xfrm>
              <a:off x="6888937" y="2951746"/>
              <a:ext cx="1571496" cy="948692"/>
              <a:chOff x="5834932" y="3031387"/>
              <a:chExt cx="1833411" cy="948692"/>
            </a:xfrm>
          </p:grpSpPr>
          <p:grpSp>
            <p:nvGrpSpPr>
              <p:cNvPr id="3" name="Group 2"/>
              <p:cNvGrpSpPr/>
              <p:nvPr/>
            </p:nvGrpSpPr>
            <p:grpSpPr>
              <a:xfrm rot="5400000">
                <a:off x="6551923" y="2314396"/>
                <a:ext cx="399430" cy="1833411"/>
                <a:chOff x="6516217" y="2407048"/>
                <a:chExt cx="399430" cy="1437966"/>
              </a:xfrm>
            </p:grpSpPr>
            <p:sp>
              <p:nvSpPr>
                <p:cNvPr id="64" name="Rektangel 5"/>
                <p:cNvSpPr/>
                <p:nvPr/>
              </p:nvSpPr>
              <p:spPr>
                <a:xfrm rot="16200000">
                  <a:off x="6089317"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30000</a:t>
                  </a:r>
                </a:p>
              </p:txBody>
            </p:sp>
            <p:sp>
              <p:nvSpPr>
                <p:cNvPr id="65" name="Rektangel 6"/>
                <p:cNvSpPr/>
                <p:nvPr/>
              </p:nvSpPr>
              <p:spPr>
                <a:xfrm rot="5400000">
                  <a:off x="6615633"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66" name="Group 65"/>
              <p:cNvGrpSpPr/>
              <p:nvPr/>
            </p:nvGrpSpPr>
            <p:grpSpPr>
              <a:xfrm rot="5400000">
                <a:off x="6561550" y="2873286"/>
                <a:ext cx="399430" cy="1814156"/>
                <a:chOff x="6348100" y="2407048"/>
                <a:chExt cx="399430" cy="1437966"/>
              </a:xfrm>
            </p:grpSpPr>
            <p:sp>
              <p:nvSpPr>
                <p:cNvPr id="67" name="Rektangel 5"/>
                <p:cNvSpPr/>
                <p:nvPr/>
              </p:nvSpPr>
              <p:spPr>
                <a:xfrm rot="16200000">
                  <a:off x="5921200"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21401</a:t>
                  </a:r>
                </a:p>
              </p:txBody>
            </p:sp>
            <p:sp>
              <p:nvSpPr>
                <p:cNvPr id="68" name="Rektangel 6"/>
                <p:cNvSpPr/>
                <p:nvPr/>
              </p:nvSpPr>
              <p:spPr>
                <a:xfrm rot="5400000">
                  <a:off x="6447515"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82" name="textruta 23"/>
            <p:cNvSpPr txBox="1">
              <a:spLocks noChangeArrowheads="1"/>
            </p:cNvSpPr>
            <p:nvPr/>
          </p:nvSpPr>
          <p:spPr bwMode="auto">
            <a:xfrm rot="5400000">
              <a:off x="6579183" y="3120343"/>
              <a:ext cx="4512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dirty="0">
                  <a:solidFill>
                    <a:prstClr val="black"/>
                  </a:solidFill>
                  <a:ea typeface="ＭＳ Ｐゴシック" pitchFamily="34" charset="-128"/>
                </a:rPr>
                <a:t>Environment/sustainability/energy</a:t>
              </a:r>
            </a:p>
          </p:txBody>
        </p:sp>
        <p:grpSp>
          <p:nvGrpSpPr>
            <p:cNvPr id="94" name="Group 93"/>
            <p:cNvGrpSpPr/>
            <p:nvPr/>
          </p:nvGrpSpPr>
          <p:grpSpPr>
            <a:xfrm>
              <a:off x="6876256" y="4136492"/>
              <a:ext cx="1571496" cy="948692"/>
              <a:chOff x="5834932" y="3031387"/>
              <a:chExt cx="1833411" cy="948692"/>
            </a:xfrm>
          </p:grpSpPr>
          <p:grpSp>
            <p:nvGrpSpPr>
              <p:cNvPr id="95" name="Group 94"/>
              <p:cNvGrpSpPr/>
              <p:nvPr/>
            </p:nvGrpSpPr>
            <p:grpSpPr>
              <a:xfrm rot="5400000">
                <a:off x="6551923" y="2314396"/>
                <a:ext cx="399430" cy="1833411"/>
                <a:chOff x="6516217" y="2407048"/>
                <a:chExt cx="399430" cy="1437966"/>
              </a:xfrm>
            </p:grpSpPr>
            <p:sp>
              <p:nvSpPr>
                <p:cNvPr id="99" name="Rektangel 5"/>
                <p:cNvSpPr/>
                <p:nvPr/>
              </p:nvSpPr>
              <p:spPr>
                <a:xfrm rot="16200000">
                  <a:off x="6089317"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20121</a:t>
                  </a:r>
                </a:p>
              </p:txBody>
            </p:sp>
            <p:sp>
              <p:nvSpPr>
                <p:cNvPr id="100" name="Rektangel 6"/>
                <p:cNvSpPr/>
                <p:nvPr/>
              </p:nvSpPr>
              <p:spPr>
                <a:xfrm rot="5400000">
                  <a:off x="6615633"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96" name="Group 95"/>
              <p:cNvGrpSpPr/>
              <p:nvPr/>
            </p:nvGrpSpPr>
            <p:grpSpPr>
              <a:xfrm rot="5400000">
                <a:off x="6561550" y="2873286"/>
                <a:ext cx="399430" cy="1814156"/>
                <a:chOff x="6348100" y="2407048"/>
                <a:chExt cx="399430" cy="1437966"/>
              </a:xfrm>
            </p:grpSpPr>
            <p:sp>
              <p:nvSpPr>
                <p:cNvPr id="97" name="Rektangel 5"/>
                <p:cNvSpPr/>
                <p:nvPr/>
              </p:nvSpPr>
              <p:spPr>
                <a:xfrm rot="16200000">
                  <a:off x="5921200"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24526</a:t>
                  </a:r>
                </a:p>
              </p:txBody>
            </p:sp>
            <p:sp>
              <p:nvSpPr>
                <p:cNvPr id="98" name="Rektangel 6"/>
                <p:cNvSpPr/>
                <p:nvPr/>
              </p:nvSpPr>
              <p:spPr>
                <a:xfrm rot="5400000">
                  <a:off x="6447515"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01" name="Group 100"/>
            <p:cNvGrpSpPr/>
            <p:nvPr/>
          </p:nvGrpSpPr>
          <p:grpSpPr>
            <a:xfrm>
              <a:off x="6876256" y="1844824"/>
              <a:ext cx="1571496" cy="948692"/>
              <a:chOff x="5834932" y="3031387"/>
              <a:chExt cx="1833411" cy="948692"/>
            </a:xfrm>
          </p:grpSpPr>
          <p:grpSp>
            <p:nvGrpSpPr>
              <p:cNvPr id="102" name="Group 101"/>
              <p:cNvGrpSpPr/>
              <p:nvPr/>
            </p:nvGrpSpPr>
            <p:grpSpPr>
              <a:xfrm rot="5400000">
                <a:off x="6551923" y="2314396"/>
                <a:ext cx="399430" cy="1833411"/>
                <a:chOff x="6516217" y="2407048"/>
                <a:chExt cx="399430" cy="1437966"/>
              </a:xfrm>
            </p:grpSpPr>
            <p:sp>
              <p:nvSpPr>
                <p:cNvPr id="106" name="Rektangel 5"/>
                <p:cNvSpPr/>
                <p:nvPr/>
              </p:nvSpPr>
              <p:spPr>
                <a:xfrm rot="16200000">
                  <a:off x="6089317"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14001</a:t>
                  </a:r>
                </a:p>
              </p:txBody>
            </p:sp>
            <p:sp>
              <p:nvSpPr>
                <p:cNvPr id="107" name="Rektangel 6"/>
                <p:cNvSpPr/>
                <p:nvPr/>
              </p:nvSpPr>
              <p:spPr>
                <a:xfrm rot="5400000">
                  <a:off x="6615633"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03" name="Group 102"/>
              <p:cNvGrpSpPr/>
              <p:nvPr/>
            </p:nvGrpSpPr>
            <p:grpSpPr>
              <a:xfrm rot="5400000">
                <a:off x="6561550" y="2873286"/>
                <a:ext cx="399430" cy="1814156"/>
                <a:chOff x="6348100" y="2407048"/>
                <a:chExt cx="399430" cy="1437966"/>
              </a:xfrm>
            </p:grpSpPr>
            <p:sp>
              <p:nvSpPr>
                <p:cNvPr id="104" name="Rektangel 5"/>
                <p:cNvSpPr/>
                <p:nvPr/>
              </p:nvSpPr>
              <p:spPr>
                <a:xfrm rot="16200000">
                  <a:off x="5921200"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52001</a:t>
                  </a:r>
                </a:p>
              </p:txBody>
            </p:sp>
            <p:sp>
              <p:nvSpPr>
                <p:cNvPr id="105" name="Rektangel 6"/>
                <p:cNvSpPr/>
                <p:nvPr/>
              </p:nvSpPr>
              <p:spPr>
                <a:xfrm rot="5400000">
                  <a:off x="6447515"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19" name="Group 118"/>
            <p:cNvGrpSpPr/>
            <p:nvPr/>
          </p:nvGrpSpPr>
          <p:grpSpPr>
            <a:xfrm>
              <a:off x="6876256" y="764704"/>
              <a:ext cx="1571496" cy="948692"/>
              <a:chOff x="5834932" y="3031387"/>
              <a:chExt cx="1833411" cy="948692"/>
            </a:xfrm>
          </p:grpSpPr>
          <p:grpSp>
            <p:nvGrpSpPr>
              <p:cNvPr id="120" name="Group 119"/>
              <p:cNvGrpSpPr/>
              <p:nvPr/>
            </p:nvGrpSpPr>
            <p:grpSpPr>
              <a:xfrm rot="5400000">
                <a:off x="6551923" y="2314396"/>
                <a:ext cx="399430" cy="1833411"/>
                <a:chOff x="6516217" y="2407048"/>
                <a:chExt cx="399430" cy="1437966"/>
              </a:xfrm>
            </p:grpSpPr>
            <p:sp>
              <p:nvSpPr>
                <p:cNvPr id="124" name="Rektangel 5"/>
                <p:cNvSpPr/>
                <p:nvPr/>
              </p:nvSpPr>
              <p:spPr>
                <a:xfrm rot="16200000">
                  <a:off x="6089317"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37101</a:t>
                  </a:r>
                </a:p>
              </p:txBody>
            </p:sp>
            <p:sp>
              <p:nvSpPr>
                <p:cNvPr id="125" name="Rektangel 6"/>
                <p:cNvSpPr/>
                <p:nvPr/>
              </p:nvSpPr>
              <p:spPr>
                <a:xfrm rot="5400000">
                  <a:off x="6615633"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21" name="Group 120"/>
              <p:cNvGrpSpPr/>
              <p:nvPr/>
            </p:nvGrpSpPr>
            <p:grpSpPr>
              <a:xfrm rot="5400000">
                <a:off x="6561550" y="2873286"/>
                <a:ext cx="399430" cy="1814156"/>
                <a:chOff x="6348100" y="2407048"/>
                <a:chExt cx="399430" cy="1437966"/>
              </a:xfrm>
            </p:grpSpPr>
            <p:sp>
              <p:nvSpPr>
                <p:cNvPr id="122" name="Rektangel 5"/>
                <p:cNvSpPr/>
                <p:nvPr/>
              </p:nvSpPr>
              <p:spPr>
                <a:xfrm rot="16200000">
                  <a:off x="5921200" y="2833948"/>
                  <a:ext cx="1253229" cy="399430"/>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50001</a:t>
                  </a:r>
                </a:p>
              </p:txBody>
            </p:sp>
            <p:sp>
              <p:nvSpPr>
                <p:cNvPr id="123" name="Rektangel 6"/>
                <p:cNvSpPr/>
                <p:nvPr/>
              </p:nvSpPr>
              <p:spPr>
                <a:xfrm rot="5400000">
                  <a:off x="6447515" y="3615127"/>
                  <a:ext cx="184736" cy="275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grpSp>
        <p:nvGrpSpPr>
          <p:cNvPr id="2" name="Group 1">
            <a:extLst>
              <a:ext uri="{FF2B5EF4-FFF2-40B4-BE49-F238E27FC236}">
                <a16:creationId xmlns:a16="http://schemas.microsoft.com/office/drawing/2014/main" id="{FAC4278C-A57C-4AC2-8264-7AC0B5A18D91}"/>
              </a:ext>
            </a:extLst>
          </p:cNvPr>
          <p:cNvGrpSpPr/>
          <p:nvPr/>
        </p:nvGrpSpPr>
        <p:grpSpPr>
          <a:xfrm>
            <a:off x="2853602" y="1340771"/>
            <a:ext cx="2356868" cy="4810731"/>
            <a:chOff x="-78574" y="1340770"/>
            <a:chExt cx="2356868" cy="4810731"/>
          </a:xfrm>
        </p:grpSpPr>
        <p:grpSp>
          <p:nvGrpSpPr>
            <p:cNvPr id="49" name="Group 48"/>
            <p:cNvGrpSpPr/>
            <p:nvPr/>
          </p:nvGrpSpPr>
          <p:grpSpPr>
            <a:xfrm>
              <a:off x="-78574" y="1340770"/>
              <a:ext cx="2346318" cy="1512165"/>
              <a:chOff x="17497" y="3645024"/>
              <a:chExt cx="3186351" cy="1506381"/>
            </a:xfrm>
          </p:grpSpPr>
          <p:grpSp>
            <p:nvGrpSpPr>
              <p:cNvPr id="25" name="Group 24"/>
              <p:cNvGrpSpPr/>
              <p:nvPr/>
            </p:nvGrpSpPr>
            <p:grpSpPr>
              <a:xfrm>
                <a:off x="744810" y="3645024"/>
                <a:ext cx="2459038" cy="416644"/>
                <a:chOff x="714375" y="3284984"/>
                <a:chExt cx="2459038" cy="416644"/>
              </a:xfrm>
            </p:grpSpPr>
            <p:sp>
              <p:nvSpPr>
                <p:cNvPr id="6" name="Rektangel 5"/>
                <p:cNvSpPr/>
                <p:nvPr/>
              </p:nvSpPr>
              <p:spPr>
                <a:xfrm>
                  <a:off x="714375" y="3284984"/>
                  <a:ext cx="2143125" cy="4166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9001:2015</a:t>
                  </a:r>
                </a:p>
              </p:txBody>
            </p:sp>
            <p:sp>
              <p:nvSpPr>
                <p:cNvPr id="7" name="Rektangel 6"/>
                <p:cNvSpPr/>
                <p:nvPr/>
              </p:nvSpPr>
              <p:spPr>
                <a:xfrm>
                  <a:off x="2857500" y="3358133"/>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26" name="Group 25"/>
              <p:cNvGrpSpPr/>
              <p:nvPr/>
            </p:nvGrpSpPr>
            <p:grpSpPr>
              <a:xfrm>
                <a:off x="744810" y="4147152"/>
                <a:ext cx="2459038" cy="416644"/>
                <a:chOff x="714375" y="3139040"/>
                <a:chExt cx="2459038" cy="416644"/>
              </a:xfrm>
            </p:grpSpPr>
            <p:sp>
              <p:nvSpPr>
                <p:cNvPr id="27" name="Rektangel 5"/>
                <p:cNvSpPr/>
                <p:nvPr/>
              </p:nvSpPr>
              <p:spPr>
                <a:xfrm>
                  <a:off x="714375" y="3139040"/>
                  <a:ext cx="2143125" cy="4166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ISO/TS 29001</a:t>
                  </a:r>
                </a:p>
              </p:txBody>
            </p:sp>
            <p:sp>
              <p:nvSpPr>
                <p:cNvPr id="28" name="Rektangel 6"/>
                <p:cNvSpPr/>
                <p:nvPr/>
              </p:nvSpPr>
              <p:spPr>
                <a:xfrm>
                  <a:off x="2857500" y="3212189"/>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29" name="Group 28"/>
              <p:cNvGrpSpPr/>
              <p:nvPr/>
            </p:nvGrpSpPr>
            <p:grpSpPr>
              <a:xfrm>
                <a:off x="744810" y="4734761"/>
                <a:ext cx="2459038" cy="416644"/>
                <a:chOff x="714375" y="3135181"/>
                <a:chExt cx="2459038" cy="416644"/>
              </a:xfrm>
            </p:grpSpPr>
            <p:sp>
              <p:nvSpPr>
                <p:cNvPr id="30" name="Rektangel 5"/>
                <p:cNvSpPr/>
                <p:nvPr/>
              </p:nvSpPr>
              <p:spPr>
                <a:xfrm>
                  <a:off x="714375" y="3135181"/>
                  <a:ext cx="2143125" cy="416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13485</a:t>
                  </a:r>
                </a:p>
              </p:txBody>
            </p:sp>
            <p:sp>
              <p:nvSpPr>
                <p:cNvPr id="31" name="Rektangel 6"/>
                <p:cNvSpPr/>
                <p:nvPr/>
              </p:nvSpPr>
              <p:spPr>
                <a:xfrm>
                  <a:off x="2857500" y="3208330"/>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47" name="textruta 23"/>
              <p:cNvSpPr txBox="1">
                <a:spLocks noChangeArrowheads="1"/>
              </p:cNvSpPr>
              <p:nvPr/>
            </p:nvSpPr>
            <p:spPr bwMode="auto">
              <a:xfrm rot="16200000">
                <a:off x="-211003" y="4196215"/>
                <a:ext cx="1083951" cy="62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dirty="0">
                    <a:solidFill>
                      <a:prstClr val="black"/>
                    </a:solidFill>
                    <a:ea typeface="ＭＳ Ｐゴシック" pitchFamily="34" charset="-128"/>
                  </a:rPr>
                  <a:t>Quality</a:t>
                </a:r>
              </a:p>
            </p:txBody>
          </p:sp>
        </p:grpSp>
        <p:grpSp>
          <p:nvGrpSpPr>
            <p:cNvPr id="70" name="Group 69"/>
            <p:cNvGrpSpPr/>
            <p:nvPr/>
          </p:nvGrpSpPr>
          <p:grpSpPr>
            <a:xfrm>
              <a:off x="467544" y="3010759"/>
              <a:ext cx="1810750" cy="1556565"/>
              <a:chOff x="744810" y="3587045"/>
              <a:chExt cx="2459038" cy="1550612"/>
            </a:xfrm>
          </p:grpSpPr>
          <p:grpSp>
            <p:nvGrpSpPr>
              <p:cNvPr id="72" name="Group 71"/>
              <p:cNvGrpSpPr/>
              <p:nvPr/>
            </p:nvGrpSpPr>
            <p:grpSpPr>
              <a:xfrm>
                <a:off x="744810" y="3587045"/>
                <a:ext cx="2459038" cy="416644"/>
                <a:chOff x="714375" y="3227005"/>
                <a:chExt cx="2459038" cy="416644"/>
              </a:xfrm>
            </p:grpSpPr>
            <p:sp>
              <p:nvSpPr>
                <p:cNvPr id="80" name="Rektangel 5"/>
                <p:cNvSpPr/>
                <p:nvPr/>
              </p:nvSpPr>
              <p:spPr>
                <a:xfrm>
                  <a:off x="714375" y="3227005"/>
                  <a:ext cx="2143125" cy="4166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22006</a:t>
                  </a:r>
                </a:p>
              </p:txBody>
            </p:sp>
            <p:sp>
              <p:nvSpPr>
                <p:cNvPr id="81" name="Rektangel 6"/>
                <p:cNvSpPr/>
                <p:nvPr/>
              </p:nvSpPr>
              <p:spPr>
                <a:xfrm>
                  <a:off x="2857500" y="3300153"/>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73" name="Group 72"/>
              <p:cNvGrpSpPr/>
              <p:nvPr/>
            </p:nvGrpSpPr>
            <p:grpSpPr>
              <a:xfrm>
                <a:off x="744810" y="4147154"/>
                <a:ext cx="2459038" cy="416644"/>
                <a:chOff x="714375" y="3139042"/>
                <a:chExt cx="2459038" cy="416644"/>
              </a:xfrm>
            </p:grpSpPr>
            <p:sp>
              <p:nvSpPr>
                <p:cNvPr id="78" name="Rektangel 5"/>
                <p:cNvSpPr/>
                <p:nvPr/>
              </p:nvSpPr>
              <p:spPr>
                <a:xfrm>
                  <a:off x="714375" y="3139042"/>
                  <a:ext cx="2143125" cy="4166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90003</a:t>
                  </a:r>
                </a:p>
              </p:txBody>
            </p:sp>
            <p:sp>
              <p:nvSpPr>
                <p:cNvPr id="79" name="Rektangel 6"/>
                <p:cNvSpPr/>
                <p:nvPr/>
              </p:nvSpPr>
              <p:spPr>
                <a:xfrm>
                  <a:off x="2857500" y="3212191"/>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74" name="Group 73"/>
              <p:cNvGrpSpPr/>
              <p:nvPr/>
            </p:nvGrpSpPr>
            <p:grpSpPr>
              <a:xfrm>
                <a:off x="744810" y="4721013"/>
                <a:ext cx="2459038" cy="416644"/>
                <a:chOff x="714375" y="3121433"/>
                <a:chExt cx="2459038" cy="416644"/>
              </a:xfrm>
            </p:grpSpPr>
            <p:sp>
              <p:nvSpPr>
                <p:cNvPr id="76" name="Rektangel 5"/>
                <p:cNvSpPr/>
                <p:nvPr/>
              </p:nvSpPr>
              <p:spPr>
                <a:xfrm>
                  <a:off x="714375" y="3121433"/>
                  <a:ext cx="2143125" cy="416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16106</a:t>
                  </a:r>
                </a:p>
              </p:txBody>
            </p:sp>
            <p:sp>
              <p:nvSpPr>
                <p:cNvPr id="77" name="Rektangel 6"/>
                <p:cNvSpPr/>
                <p:nvPr/>
              </p:nvSpPr>
              <p:spPr>
                <a:xfrm>
                  <a:off x="2857500" y="3194582"/>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46" name="Group 145"/>
            <p:cNvGrpSpPr/>
            <p:nvPr/>
          </p:nvGrpSpPr>
          <p:grpSpPr>
            <a:xfrm>
              <a:off x="456994" y="4725148"/>
              <a:ext cx="1810750" cy="1426353"/>
              <a:chOff x="744810" y="3507892"/>
              <a:chExt cx="2459038" cy="1420897"/>
            </a:xfrm>
          </p:grpSpPr>
          <p:grpSp>
            <p:nvGrpSpPr>
              <p:cNvPr id="147" name="Group 146"/>
              <p:cNvGrpSpPr/>
              <p:nvPr/>
            </p:nvGrpSpPr>
            <p:grpSpPr>
              <a:xfrm>
                <a:off x="744810" y="3507892"/>
                <a:ext cx="2459038" cy="416644"/>
                <a:chOff x="714375" y="3147852"/>
                <a:chExt cx="2459038" cy="416644"/>
              </a:xfrm>
            </p:grpSpPr>
            <p:sp>
              <p:nvSpPr>
                <p:cNvPr id="154" name="Rektangel 5"/>
                <p:cNvSpPr/>
                <p:nvPr/>
              </p:nvSpPr>
              <p:spPr>
                <a:xfrm>
                  <a:off x="714375" y="3147852"/>
                  <a:ext cx="2143125" cy="4166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15378</a:t>
                  </a:r>
                </a:p>
              </p:txBody>
            </p:sp>
            <p:sp>
              <p:nvSpPr>
                <p:cNvPr id="155" name="Rektangel 6"/>
                <p:cNvSpPr/>
                <p:nvPr/>
              </p:nvSpPr>
              <p:spPr>
                <a:xfrm>
                  <a:off x="2857500" y="3221001"/>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48" name="Group 147"/>
              <p:cNvGrpSpPr/>
              <p:nvPr/>
            </p:nvGrpSpPr>
            <p:grpSpPr>
              <a:xfrm>
                <a:off x="744810" y="4010021"/>
                <a:ext cx="2459038" cy="416644"/>
                <a:chOff x="714375" y="3001909"/>
                <a:chExt cx="2459038" cy="416644"/>
              </a:xfrm>
            </p:grpSpPr>
            <p:sp>
              <p:nvSpPr>
                <p:cNvPr id="152" name="Rektangel 5"/>
                <p:cNvSpPr/>
                <p:nvPr/>
              </p:nvSpPr>
              <p:spPr>
                <a:xfrm>
                  <a:off x="714375" y="3001909"/>
                  <a:ext cx="2143125" cy="4166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17582</a:t>
                  </a:r>
                </a:p>
              </p:txBody>
            </p:sp>
            <p:sp>
              <p:nvSpPr>
                <p:cNvPr id="153" name="Rektangel 6"/>
                <p:cNvSpPr/>
                <p:nvPr/>
              </p:nvSpPr>
              <p:spPr>
                <a:xfrm>
                  <a:off x="2857500" y="3075058"/>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49" name="Group 148"/>
              <p:cNvGrpSpPr/>
              <p:nvPr/>
            </p:nvGrpSpPr>
            <p:grpSpPr>
              <a:xfrm>
                <a:off x="744810" y="4512145"/>
                <a:ext cx="2459038" cy="416644"/>
                <a:chOff x="714375" y="2912565"/>
                <a:chExt cx="2459038" cy="416644"/>
              </a:xfrm>
            </p:grpSpPr>
            <p:sp>
              <p:nvSpPr>
                <p:cNvPr id="150" name="Rektangel 5"/>
                <p:cNvSpPr/>
                <p:nvPr/>
              </p:nvSpPr>
              <p:spPr>
                <a:xfrm>
                  <a:off x="714375" y="2912565"/>
                  <a:ext cx="2143125" cy="416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18091</a:t>
                  </a:r>
                </a:p>
              </p:txBody>
            </p:sp>
            <p:sp>
              <p:nvSpPr>
                <p:cNvPr id="151" name="Rektangel 6"/>
                <p:cNvSpPr/>
                <p:nvPr/>
              </p:nvSpPr>
              <p:spPr>
                <a:xfrm>
                  <a:off x="2857500" y="2985714"/>
                  <a:ext cx="315913" cy="286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grpSp>
        <p:nvGrpSpPr>
          <p:cNvPr id="10" name="Group 9">
            <a:extLst>
              <a:ext uri="{FF2B5EF4-FFF2-40B4-BE49-F238E27FC236}">
                <a16:creationId xmlns:a16="http://schemas.microsoft.com/office/drawing/2014/main" id="{CEE97274-92BB-4985-A857-3F2517842C86}"/>
              </a:ext>
            </a:extLst>
          </p:cNvPr>
          <p:cNvGrpSpPr/>
          <p:nvPr/>
        </p:nvGrpSpPr>
        <p:grpSpPr>
          <a:xfrm>
            <a:off x="4623856" y="4975053"/>
            <a:ext cx="7128792" cy="2414387"/>
            <a:chOff x="1691680" y="4975052"/>
            <a:chExt cx="7128792" cy="2414387"/>
          </a:xfrm>
        </p:grpSpPr>
        <p:grpSp>
          <p:nvGrpSpPr>
            <p:cNvPr id="43" name="Group 42"/>
            <p:cNvGrpSpPr/>
            <p:nvPr/>
          </p:nvGrpSpPr>
          <p:grpSpPr>
            <a:xfrm rot="10800000">
              <a:off x="1691680" y="4975052"/>
              <a:ext cx="2607445" cy="1982339"/>
              <a:chOff x="3419872" y="1340768"/>
              <a:chExt cx="2607445" cy="1982339"/>
            </a:xfrm>
          </p:grpSpPr>
          <p:sp>
            <p:nvSpPr>
              <p:cNvPr id="53" name="textruta 23"/>
              <p:cNvSpPr txBox="1">
                <a:spLocks noChangeArrowheads="1"/>
              </p:cNvSpPr>
              <p:nvPr/>
            </p:nvSpPr>
            <p:spPr bwMode="auto">
              <a:xfrm rot="10800000">
                <a:off x="3419872" y="1340768"/>
                <a:ext cx="2607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dirty="0">
                    <a:solidFill>
                      <a:prstClr val="black"/>
                    </a:solidFill>
                    <a:ea typeface="ＭＳ Ｐゴシック" pitchFamily="34" charset="-128"/>
                  </a:rPr>
                  <a:t>Security/safety/risk</a:t>
                </a:r>
              </a:p>
            </p:txBody>
          </p:sp>
          <p:grpSp>
            <p:nvGrpSpPr>
              <p:cNvPr id="54" name="Group 53"/>
              <p:cNvGrpSpPr/>
              <p:nvPr/>
            </p:nvGrpSpPr>
            <p:grpSpPr>
              <a:xfrm rot="5400000">
                <a:off x="3323440" y="2404410"/>
                <a:ext cx="1437965" cy="399430"/>
                <a:chOff x="714375" y="3284984"/>
                <a:chExt cx="2459038" cy="416644"/>
              </a:xfrm>
              <a:solidFill>
                <a:schemeClr val="accent3">
                  <a:lumMod val="65000"/>
                </a:schemeClr>
              </a:solidFill>
            </p:grpSpPr>
            <p:sp>
              <p:nvSpPr>
                <p:cNvPr id="62" name="Rektangel 5"/>
                <p:cNvSpPr/>
                <p:nvPr/>
              </p:nvSpPr>
              <p:spPr>
                <a:xfrm>
                  <a:off x="714375" y="3284984"/>
                  <a:ext cx="2143124" cy="4166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28000</a:t>
                  </a:r>
                </a:p>
              </p:txBody>
            </p:sp>
            <p:sp>
              <p:nvSpPr>
                <p:cNvPr id="63"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55" name="Group 54"/>
              <p:cNvGrpSpPr/>
              <p:nvPr/>
            </p:nvGrpSpPr>
            <p:grpSpPr>
              <a:xfrm rot="5400000">
                <a:off x="4445390" y="2404410"/>
                <a:ext cx="1437965" cy="399430"/>
                <a:chOff x="714375" y="3284984"/>
                <a:chExt cx="2459038" cy="416644"/>
              </a:xfrm>
              <a:solidFill>
                <a:schemeClr val="accent3">
                  <a:lumMod val="95000"/>
                </a:schemeClr>
              </a:solidFill>
            </p:grpSpPr>
            <p:sp>
              <p:nvSpPr>
                <p:cNvPr id="60" name="Rektangel 5"/>
                <p:cNvSpPr/>
                <p:nvPr/>
              </p:nvSpPr>
              <p:spPr>
                <a:xfrm>
                  <a:off x="714375" y="3284984"/>
                  <a:ext cx="2143125" cy="416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34001</a:t>
                  </a:r>
                </a:p>
              </p:txBody>
            </p:sp>
            <p:sp>
              <p:nvSpPr>
                <p:cNvPr id="61"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56" name="Group 55"/>
              <p:cNvGrpSpPr/>
              <p:nvPr/>
            </p:nvGrpSpPr>
            <p:grpSpPr>
              <a:xfrm rot="5400000">
                <a:off x="3897665" y="2404410"/>
                <a:ext cx="1437965" cy="399430"/>
                <a:chOff x="714375" y="3284984"/>
                <a:chExt cx="2459038" cy="416644"/>
              </a:xfrm>
            </p:grpSpPr>
            <p:sp>
              <p:nvSpPr>
                <p:cNvPr id="58" name="Rektangel 5"/>
                <p:cNvSpPr/>
                <p:nvPr/>
              </p:nvSpPr>
              <p:spPr>
                <a:xfrm>
                  <a:off x="714375" y="3284984"/>
                  <a:ext cx="2143125" cy="4166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22301</a:t>
                  </a:r>
                </a:p>
              </p:txBody>
            </p:sp>
            <p:sp>
              <p:nvSpPr>
                <p:cNvPr id="59"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83" name="Group 82"/>
            <p:cNvGrpSpPr/>
            <p:nvPr/>
          </p:nvGrpSpPr>
          <p:grpSpPr>
            <a:xfrm rot="10800000">
              <a:off x="3347865" y="4975052"/>
              <a:ext cx="2199627" cy="1982339"/>
              <a:chOff x="3827690" y="1340768"/>
              <a:chExt cx="2199627" cy="1982339"/>
            </a:xfrm>
          </p:grpSpPr>
          <p:sp>
            <p:nvSpPr>
              <p:cNvPr id="84" name="textruta 23"/>
              <p:cNvSpPr txBox="1">
                <a:spLocks noChangeArrowheads="1"/>
              </p:cNvSpPr>
              <p:nvPr/>
            </p:nvSpPr>
            <p:spPr bwMode="auto">
              <a:xfrm rot="10800000">
                <a:off x="5842586" y="13407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a:solidFill>
                    <a:prstClr val="black"/>
                  </a:solidFill>
                  <a:ea typeface="ＭＳ Ｐゴシック" pitchFamily="34" charset="-128"/>
                </a:endParaRPr>
              </a:p>
            </p:txBody>
          </p:sp>
          <p:grpSp>
            <p:nvGrpSpPr>
              <p:cNvPr id="85" name="Group 84"/>
              <p:cNvGrpSpPr/>
              <p:nvPr/>
            </p:nvGrpSpPr>
            <p:grpSpPr>
              <a:xfrm rot="5400000">
                <a:off x="3308423" y="2404411"/>
                <a:ext cx="1437963" cy="399429"/>
                <a:chOff x="714377" y="3300648"/>
                <a:chExt cx="2459036" cy="416643"/>
              </a:xfrm>
              <a:solidFill>
                <a:schemeClr val="accent3">
                  <a:lumMod val="65000"/>
                </a:schemeClr>
              </a:solidFill>
            </p:grpSpPr>
            <p:sp>
              <p:nvSpPr>
                <p:cNvPr id="92" name="Rektangel 5"/>
                <p:cNvSpPr/>
                <p:nvPr/>
              </p:nvSpPr>
              <p:spPr>
                <a:xfrm>
                  <a:off x="714377" y="3300648"/>
                  <a:ext cx="2143123" cy="41664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27001 </a:t>
                  </a:r>
                </a:p>
              </p:txBody>
            </p:sp>
            <p:sp>
              <p:nvSpPr>
                <p:cNvPr id="93"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86" name="Group 85"/>
              <p:cNvGrpSpPr/>
              <p:nvPr/>
            </p:nvGrpSpPr>
            <p:grpSpPr>
              <a:xfrm rot="5400000">
                <a:off x="4445390" y="2404410"/>
                <a:ext cx="1437965" cy="399430"/>
                <a:chOff x="714375" y="3284984"/>
                <a:chExt cx="2459038" cy="416644"/>
              </a:xfrm>
              <a:solidFill>
                <a:schemeClr val="accent3">
                  <a:lumMod val="95000"/>
                </a:schemeClr>
              </a:solidFill>
            </p:grpSpPr>
            <p:sp>
              <p:nvSpPr>
                <p:cNvPr id="90" name="Rektangel 5"/>
                <p:cNvSpPr/>
                <p:nvPr/>
              </p:nvSpPr>
              <p:spPr>
                <a:xfrm>
                  <a:off x="714375" y="3284984"/>
                  <a:ext cx="2143125" cy="416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45001</a:t>
                  </a:r>
                </a:p>
              </p:txBody>
            </p:sp>
            <p:sp>
              <p:nvSpPr>
                <p:cNvPr id="91"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87" name="Group 86"/>
              <p:cNvGrpSpPr/>
              <p:nvPr/>
            </p:nvGrpSpPr>
            <p:grpSpPr>
              <a:xfrm rot="5400000">
                <a:off x="3897665" y="2404410"/>
                <a:ext cx="1437965" cy="399430"/>
                <a:chOff x="714375" y="3284984"/>
                <a:chExt cx="2459038" cy="416644"/>
              </a:xfrm>
            </p:grpSpPr>
            <p:sp>
              <p:nvSpPr>
                <p:cNvPr id="88" name="Rektangel 5"/>
                <p:cNvSpPr/>
                <p:nvPr/>
              </p:nvSpPr>
              <p:spPr>
                <a:xfrm>
                  <a:off x="714375" y="3284984"/>
                  <a:ext cx="2143125" cy="4166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14298</a:t>
                  </a:r>
                </a:p>
              </p:txBody>
            </p:sp>
            <p:sp>
              <p:nvSpPr>
                <p:cNvPr id="89"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08" name="Group 107"/>
            <p:cNvGrpSpPr/>
            <p:nvPr/>
          </p:nvGrpSpPr>
          <p:grpSpPr>
            <a:xfrm rot="10800000">
              <a:off x="5004049" y="4975052"/>
              <a:ext cx="2184609" cy="1982339"/>
              <a:chOff x="3842708" y="1340768"/>
              <a:chExt cx="2184609" cy="1982339"/>
            </a:xfrm>
          </p:grpSpPr>
          <p:sp>
            <p:nvSpPr>
              <p:cNvPr id="109" name="textruta 23"/>
              <p:cNvSpPr txBox="1">
                <a:spLocks noChangeArrowheads="1"/>
              </p:cNvSpPr>
              <p:nvPr/>
            </p:nvSpPr>
            <p:spPr bwMode="auto">
              <a:xfrm rot="10800000">
                <a:off x="5842586" y="13407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a:solidFill>
                    <a:prstClr val="black"/>
                  </a:solidFill>
                  <a:ea typeface="ＭＳ Ｐゴシック" pitchFamily="34" charset="-128"/>
                </a:endParaRPr>
              </a:p>
            </p:txBody>
          </p:sp>
          <p:grpSp>
            <p:nvGrpSpPr>
              <p:cNvPr id="110" name="Group 109"/>
              <p:cNvGrpSpPr/>
              <p:nvPr/>
            </p:nvGrpSpPr>
            <p:grpSpPr>
              <a:xfrm rot="5400000">
                <a:off x="3323440" y="2404410"/>
                <a:ext cx="1437965" cy="399430"/>
                <a:chOff x="714375" y="3284984"/>
                <a:chExt cx="2459038" cy="416644"/>
              </a:xfrm>
              <a:solidFill>
                <a:schemeClr val="accent3">
                  <a:lumMod val="65000"/>
                </a:schemeClr>
              </a:solidFill>
            </p:grpSpPr>
            <p:sp>
              <p:nvSpPr>
                <p:cNvPr id="117" name="Rektangel 5"/>
                <p:cNvSpPr/>
                <p:nvPr/>
              </p:nvSpPr>
              <p:spPr>
                <a:xfrm>
                  <a:off x="714375" y="3284984"/>
                  <a:ext cx="2143124" cy="4166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27701 </a:t>
                  </a:r>
                </a:p>
              </p:txBody>
            </p:sp>
            <p:sp>
              <p:nvSpPr>
                <p:cNvPr id="118"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11" name="Group 110"/>
              <p:cNvGrpSpPr/>
              <p:nvPr/>
            </p:nvGrpSpPr>
            <p:grpSpPr>
              <a:xfrm rot="5400000">
                <a:off x="4445390" y="2404410"/>
                <a:ext cx="1437965" cy="399430"/>
                <a:chOff x="714375" y="3284984"/>
                <a:chExt cx="2459038" cy="416644"/>
              </a:xfrm>
              <a:solidFill>
                <a:schemeClr val="accent3">
                  <a:lumMod val="95000"/>
                </a:schemeClr>
              </a:solidFill>
            </p:grpSpPr>
            <p:sp>
              <p:nvSpPr>
                <p:cNvPr id="115" name="Rektangel 5"/>
                <p:cNvSpPr/>
                <p:nvPr/>
              </p:nvSpPr>
              <p:spPr>
                <a:xfrm>
                  <a:off x="714375" y="3284984"/>
                  <a:ext cx="2143125" cy="416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27001</a:t>
                  </a:r>
                </a:p>
              </p:txBody>
            </p:sp>
            <p:sp>
              <p:nvSpPr>
                <p:cNvPr id="116"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12" name="Group 111"/>
              <p:cNvGrpSpPr/>
              <p:nvPr/>
            </p:nvGrpSpPr>
            <p:grpSpPr>
              <a:xfrm rot="5400000">
                <a:off x="3897665" y="2404410"/>
                <a:ext cx="1437965" cy="399430"/>
                <a:chOff x="714375" y="3284984"/>
                <a:chExt cx="2459038" cy="416644"/>
              </a:xfrm>
            </p:grpSpPr>
            <p:sp>
              <p:nvSpPr>
                <p:cNvPr id="113" name="Rektangel 5"/>
                <p:cNvSpPr/>
                <p:nvPr/>
              </p:nvSpPr>
              <p:spPr>
                <a:xfrm>
                  <a:off x="714375" y="3284984"/>
                  <a:ext cx="2143125" cy="4166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35001</a:t>
                  </a:r>
                </a:p>
              </p:txBody>
            </p:sp>
            <p:sp>
              <p:nvSpPr>
                <p:cNvPr id="114"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56" name="Group 155"/>
            <p:cNvGrpSpPr/>
            <p:nvPr/>
          </p:nvGrpSpPr>
          <p:grpSpPr>
            <a:xfrm rot="10800000">
              <a:off x="6635863" y="5407100"/>
              <a:ext cx="2184609" cy="1982339"/>
              <a:chOff x="3842708" y="1340768"/>
              <a:chExt cx="2184609" cy="1982339"/>
            </a:xfrm>
          </p:grpSpPr>
          <p:sp>
            <p:nvSpPr>
              <p:cNvPr id="157" name="textruta 23"/>
              <p:cNvSpPr txBox="1">
                <a:spLocks noChangeArrowheads="1"/>
              </p:cNvSpPr>
              <p:nvPr/>
            </p:nvSpPr>
            <p:spPr bwMode="auto">
              <a:xfrm rot="10800000">
                <a:off x="5842586" y="13407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2400" dirty="0">
                  <a:solidFill>
                    <a:prstClr val="black"/>
                  </a:solidFill>
                  <a:ea typeface="ＭＳ Ｐゴシック" pitchFamily="34" charset="-128"/>
                </a:endParaRPr>
              </a:p>
            </p:txBody>
          </p:sp>
          <p:grpSp>
            <p:nvGrpSpPr>
              <p:cNvPr id="158" name="Group 157"/>
              <p:cNvGrpSpPr/>
              <p:nvPr/>
            </p:nvGrpSpPr>
            <p:grpSpPr>
              <a:xfrm rot="5400000">
                <a:off x="3323440" y="2404410"/>
                <a:ext cx="1437965" cy="399430"/>
                <a:chOff x="714375" y="3284984"/>
                <a:chExt cx="2459038" cy="416644"/>
              </a:xfrm>
              <a:solidFill>
                <a:schemeClr val="accent3">
                  <a:lumMod val="65000"/>
                </a:schemeClr>
              </a:solidFill>
            </p:grpSpPr>
            <p:sp>
              <p:nvSpPr>
                <p:cNvPr id="165" name="Rektangel 5"/>
                <p:cNvSpPr/>
                <p:nvPr/>
              </p:nvSpPr>
              <p:spPr>
                <a:xfrm>
                  <a:off x="714375" y="3284984"/>
                  <a:ext cx="2143124" cy="4166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21101 </a:t>
                  </a:r>
                </a:p>
              </p:txBody>
            </p:sp>
            <p:sp>
              <p:nvSpPr>
                <p:cNvPr id="166"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59" name="Group 158"/>
              <p:cNvGrpSpPr/>
              <p:nvPr/>
            </p:nvGrpSpPr>
            <p:grpSpPr>
              <a:xfrm rot="5400000">
                <a:off x="4445390" y="2404410"/>
                <a:ext cx="1437965" cy="399430"/>
                <a:chOff x="714375" y="3284984"/>
                <a:chExt cx="2459038" cy="416644"/>
              </a:xfrm>
              <a:solidFill>
                <a:schemeClr val="accent3">
                  <a:lumMod val="95000"/>
                </a:schemeClr>
              </a:solidFill>
            </p:grpSpPr>
            <p:sp>
              <p:nvSpPr>
                <p:cNvPr id="163" name="Rektangel 5"/>
                <p:cNvSpPr/>
                <p:nvPr/>
              </p:nvSpPr>
              <p:spPr>
                <a:xfrm>
                  <a:off x="714375" y="3284984"/>
                  <a:ext cx="2143125" cy="41664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22000</a:t>
                  </a:r>
                </a:p>
              </p:txBody>
            </p:sp>
            <p:sp>
              <p:nvSpPr>
                <p:cNvPr id="164"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60" name="Group 159"/>
              <p:cNvGrpSpPr/>
              <p:nvPr/>
            </p:nvGrpSpPr>
            <p:grpSpPr>
              <a:xfrm rot="5400000">
                <a:off x="3897665" y="2404410"/>
                <a:ext cx="1437965" cy="399430"/>
                <a:chOff x="714375" y="3284984"/>
                <a:chExt cx="2459038" cy="416644"/>
              </a:xfrm>
            </p:grpSpPr>
            <p:sp>
              <p:nvSpPr>
                <p:cNvPr id="161" name="Rektangel 5"/>
                <p:cNvSpPr/>
                <p:nvPr/>
              </p:nvSpPr>
              <p:spPr>
                <a:xfrm>
                  <a:off x="714375" y="3284984"/>
                  <a:ext cx="2143125" cy="4166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39001</a:t>
                  </a:r>
                </a:p>
              </p:txBody>
            </p:sp>
            <p:sp>
              <p:nvSpPr>
                <p:cNvPr id="162"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grpSp>
        <p:nvGrpSpPr>
          <p:cNvPr id="8" name="Group 7">
            <a:extLst>
              <a:ext uri="{FF2B5EF4-FFF2-40B4-BE49-F238E27FC236}">
                <a16:creationId xmlns:a16="http://schemas.microsoft.com/office/drawing/2014/main" id="{59EB9252-F63B-4287-B46B-42D4AD0CD40D}"/>
              </a:ext>
            </a:extLst>
          </p:cNvPr>
          <p:cNvGrpSpPr/>
          <p:nvPr/>
        </p:nvGrpSpPr>
        <p:grpSpPr>
          <a:xfrm>
            <a:off x="4776256" y="-27384"/>
            <a:ext cx="5176192" cy="1872208"/>
            <a:chOff x="1844080" y="-27384"/>
            <a:chExt cx="5176192" cy="1872208"/>
          </a:xfrm>
        </p:grpSpPr>
        <p:grpSp>
          <p:nvGrpSpPr>
            <p:cNvPr id="50" name="Group 49"/>
            <p:cNvGrpSpPr/>
            <p:nvPr/>
          </p:nvGrpSpPr>
          <p:grpSpPr>
            <a:xfrm>
              <a:off x="2195736" y="346626"/>
              <a:ext cx="1519534" cy="1498198"/>
              <a:chOff x="3844554" y="1824910"/>
              <a:chExt cx="1519534" cy="1498198"/>
            </a:xfrm>
          </p:grpSpPr>
          <p:grpSp>
            <p:nvGrpSpPr>
              <p:cNvPr id="33" name="Group 32"/>
              <p:cNvGrpSpPr/>
              <p:nvPr/>
            </p:nvGrpSpPr>
            <p:grpSpPr>
              <a:xfrm rot="5400000">
                <a:off x="3295171" y="2374294"/>
                <a:ext cx="1498195" cy="399430"/>
                <a:chOff x="611375" y="3283058"/>
                <a:chExt cx="2562038" cy="416644"/>
              </a:xfrm>
              <a:solidFill>
                <a:schemeClr val="accent3">
                  <a:lumMod val="65000"/>
                </a:schemeClr>
              </a:solidFill>
            </p:grpSpPr>
            <p:sp>
              <p:nvSpPr>
                <p:cNvPr id="34" name="Rektangel 5"/>
                <p:cNvSpPr/>
                <p:nvPr/>
              </p:nvSpPr>
              <p:spPr>
                <a:xfrm>
                  <a:off x="611375" y="3283058"/>
                  <a:ext cx="2264265"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55001</a:t>
                  </a:r>
                </a:p>
              </p:txBody>
            </p:sp>
            <p:sp>
              <p:nvSpPr>
                <p:cNvPr id="35"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6" name="Group 35"/>
              <p:cNvGrpSpPr/>
              <p:nvPr/>
            </p:nvGrpSpPr>
            <p:grpSpPr>
              <a:xfrm rot="5400000">
                <a:off x="4415276" y="2374295"/>
                <a:ext cx="1498194" cy="399430"/>
                <a:chOff x="611378" y="3284984"/>
                <a:chExt cx="2562035" cy="416644"/>
              </a:xfrm>
              <a:solidFill>
                <a:schemeClr val="accent3">
                  <a:lumMod val="95000"/>
                </a:schemeClr>
              </a:solidFill>
            </p:grpSpPr>
            <p:sp>
              <p:nvSpPr>
                <p:cNvPr id="37" name="Rektangel 5"/>
                <p:cNvSpPr/>
                <p:nvPr/>
              </p:nvSpPr>
              <p:spPr>
                <a:xfrm>
                  <a:off x="611378" y="3284984"/>
                  <a:ext cx="2246123"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30401</a:t>
                  </a:r>
                </a:p>
              </p:txBody>
            </p:sp>
            <p:sp>
              <p:nvSpPr>
                <p:cNvPr id="38"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9" name="Group 38"/>
              <p:cNvGrpSpPr/>
              <p:nvPr/>
            </p:nvGrpSpPr>
            <p:grpSpPr>
              <a:xfrm rot="5400000">
                <a:off x="3867550" y="2374294"/>
                <a:ext cx="1498198" cy="399430"/>
                <a:chOff x="611371" y="3284983"/>
                <a:chExt cx="2562042" cy="416644"/>
              </a:xfrm>
            </p:grpSpPr>
            <p:sp>
              <p:nvSpPr>
                <p:cNvPr id="40" name="Rektangel 5"/>
                <p:cNvSpPr/>
                <p:nvPr/>
              </p:nvSpPr>
              <p:spPr>
                <a:xfrm>
                  <a:off x="611371" y="3284983"/>
                  <a:ext cx="2246118" cy="41664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41001</a:t>
                  </a:r>
                </a:p>
              </p:txBody>
            </p:sp>
            <p:sp>
              <p:nvSpPr>
                <p:cNvPr id="41"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26" name="Group 125"/>
            <p:cNvGrpSpPr/>
            <p:nvPr/>
          </p:nvGrpSpPr>
          <p:grpSpPr>
            <a:xfrm>
              <a:off x="3844554" y="332656"/>
              <a:ext cx="1519534" cy="1498198"/>
              <a:chOff x="3844554" y="1824910"/>
              <a:chExt cx="1519534" cy="1498198"/>
            </a:xfrm>
          </p:grpSpPr>
          <p:grpSp>
            <p:nvGrpSpPr>
              <p:cNvPr id="127" name="Group 126"/>
              <p:cNvGrpSpPr/>
              <p:nvPr/>
            </p:nvGrpSpPr>
            <p:grpSpPr>
              <a:xfrm rot="5400000">
                <a:off x="3295172" y="2374295"/>
                <a:ext cx="1498194" cy="399430"/>
                <a:chOff x="611377" y="3283058"/>
                <a:chExt cx="2562036" cy="416644"/>
              </a:xfrm>
              <a:solidFill>
                <a:schemeClr val="accent3">
                  <a:lumMod val="65000"/>
                </a:schemeClr>
              </a:solidFill>
            </p:grpSpPr>
            <p:sp>
              <p:nvSpPr>
                <p:cNvPr id="134" name="Rektangel 5"/>
                <p:cNvSpPr/>
                <p:nvPr/>
              </p:nvSpPr>
              <p:spPr>
                <a:xfrm>
                  <a:off x="611377" y="3283058"/>
                  <a:ext cx="2264265"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37301</a:t>
                  </a:r>
                </a:p>
              </p:txBody>
            </p:sp>
            <p:sp>
              <p:nvSpPr>
                <p:cNvPr id="135"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28" name="Group 127"/>
              <p:cNvGrpSpPr/>
              <p:nvPr/>
            </p:nvGrpSpPr>
            <p:grpSpPr>
              <a:xfrm rot="5400000">
                <a:off x="4415276" y="2374295"/>
                <a:ext cx="1498194" cy="399430"/>
                <a:chOff x="611378" y="3284984"/>
                <a:chExt cx="2562035" cy="416644"/>
              </a:xfrm>
              <a:solidFill>
                <a:schemeClr val="accent3">
                  <a:lumMod val="95000"/>
                </a:schemeClr>
              </a:solidFill>
            </p:grpSpPr>
            <p:sp>
              <p:nvSpPr>
                <p:cNvPr id="132" name="Rektangel 5"/>
                <p:cNvSpPr/>
                <p:nvPr/>
              </p:nvSpPr>
              <p:spPr>
                <a:xfrm>
                  <a:off x="611378" y="3284984"/>
                  <a:ext cx="2246123"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44001</a:t>
                  </a:r>
                </a:p>
              </p:txBody>
            </p:sp>
            <p:sp>
              <p:nvSpPr>
                <p:cNvPr id="133"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29" name="Group 128"/>
              <p:cNvGrpSpPr/>
              <p:nvPr/>
            </p:nvGrpSpPr>
            <p:grpSpPr>
              <a:xfrm rot="5400000">
                <a:off x="3867550" y="2374294"/>
                <a:ext cx="1498198" cy="399430"/>
                <a:chOff x="611371" y="3284983"/>
                <a:chExt cx="2562042" cy="416644"/>
              </a:xfrm>
            </p:grpSpPr>
            <p:sp>
              <p:nvSpPr>
                <p:cNvPr id="130" name="Rektangel 5"/>
                <p:cNvSpPr/>
                <p:nvPr/>
              </p:nvSpPr>
              <p:spPr>
                <a:xfrm>
                  <a:off x="611371" y="3284983"/>
                  <a:ext cx="2246118" cy="41664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37001</a:t>
                  </a:r>
                </a:p>
              </p:txBody>
            </p:sp>
            <p:sp>
              <p:nvSpPr>
                <p:cNvPr id="131"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grpSp>
          <p:nvGrpSpPr>
            <p:cNvPr id="136" name="Group 135"/>
            <p:cNvGrpSpPr/>
            <p:nvPr/>
          </p:nvGrpSpPr>
          <p:grpSpPr>
            <a:xfrm>
              <a:off x="5500738" y="332656"/>
              <a:ext cx="1519534" cy="1498198"/>
              <a:chOff x="3844554" y="1824910"/>
              <a:chExt cx="1519534" cy="1498198"/>
            </a:xfrm>
          </p:grpSpPr>
          <p:grpSp>
            <p:nvGrpSpPr>
              <p:cNvPr id="137" name="Group 136"/>
              <p:cNvGrpSpPr/>
              <p:nvPr/>
            </p:nvGrpSpPr>
            <p:grpSpPr>
              <a:xfrm rot="5400000">
                <a:off x="3295171" y="2374294"/>
                <a:ext cx="1498195" cy="399430"/>
                <a:chOff x="611375" y="3283058"/>
                <a:chExt cx="2562038" cy="416644"/>
              </a:xfrm>
              <a:solidFill>
                <a:schemeClr val="accent3">
                  <a:lumMod val="65000"/>
                </a:schemeClr>
              </a:solidFill>
            </p:grpSpPr>
            <p:sp>
              <p:nvSpPr>
                <p:cNvPr id="144" name="Rektangel 5"/>
                <p:cNvSpPr/>
                <p:nvPr/>
              </p:nvSpPr>
              <p:spPr>
                <a:xfrm>
                  <a:off x="611375" y="3283058"/>
                  <a:ext cx="2264265"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50501</a:t>
                  </a:r>
                </a:p>
              </p:txBody>
            </p:sp>
            <p:sp>
              <p:nvSpPr>
                <p:cNvPr id="145"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38" name="Group 137"/>
              <p:cNvGrpSpPr/>
              <p:nvPr/>
            </p:nvGrpSpPr>
            <p:grpSpPr>
              <a:xfrm rot="5400000">
                <a:off x="4415276" y="2374295"/>
                <a:ext cx="1498194" cy="399430"/>
                <a:chOff x="611378" y="3284984"/>
                <a:chExt cx="2562035" cy="416644"/>
              </a:xfrm>
              <a:solidFill>
                <a:schemeClr val="accent3">
                  <a:lumMod val="95000"/>
                </a:schemeClr>
              </a:solidFill>
            </p:grpSpPr>
            <p:sp>
              <p:nvSpPr>
                <p:cNvPr id="142" name="Rektangel 5"/>
                <p:cNvSpPr/>
                <p:nvPr/>
              </p:nvSpPr>
              <p:spPr>
                <a:xfrm>
                  <a:off x="611378" y="3284984"/>
                  <a:ext cx="2246123" cy="4166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30301</a:t>
                  </a:r>
                </a:p>
              </p:txBody>
            </p:sp>
            <p:sp>
              <p:nvSpPr>
                <p:cNvPr id="143"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39" name="Group 138"/>
              <p:cNvGrpSpPr/>
              <p:nvPr/>
            </p:nvGrpSpPr>
            <p:grpSpPr>
              <a:xfrm rot="5400000">
                <a:off x="3867550" y="2374294"/>
                <a:ext cx="1498198" cy="399430"/>
                <a:chOff x="611371" y="3284983"/>
                <a:chExt cx="2562042" cy="416644"/>
              </a:xfrm>
            </p:grpSpPr>
            <p:sp>
              <p:nvSpPr>
                <p:cNvPr id="140" name="Rektangel 5"/>
                <p:cNvSpPr/>
                <p:nvPr/>
              </p:nvSpPr>
              <p:spPr>
                <a:xfrm>
                  <a:off x="611371" y="3284983"/>
                  <a:ext cx="2246118" cy="41664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prstClr val="black"/>
                      </a:solidFill>
                      <a:latin typeface="Calibri"/>
                    </a:rPr>
                    <a:t>ISO 20000</a:t>
                  </a:r>
                </a:p>
              </p:txBody>
            </p:sp>
            <p:sp>
              <p:nvSpPr>
                <p:cNvPr id="141" name="Rektangel 6"/>
                <p:cNvSpPr/>
                <p:nvPr/>
              </p:nvSpPr>
              <p:spPr>
                <a:xfrm>
                  <a:off x="2857500" y="3358133"/>
                  <a:ext cx="315913" cy="2868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67" name="textruta 23"/>
            <p:cNvSpPr txBox="1">
              <a:spLocks noChangeArrowheads="1"/>
            </p:cNvSpPr>
            <p:nvPr/>
          </p:nvSpPr>
          <p:spPr bwMode="auto">
            <a:xfrm>
              <a:off x="1844080" y="-27384"/>
              <a:ext cx="4326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2400" dirty="0">
                  <a:solidFill>
                    <a:prstClr val="black"/>
                  </a:solidFill>
                  <a:ea typeface="ＭＳ Ｐゴシック" pitchFamily="34" charset="-128"/>
                </a:rPr>
                <a:t>General business/assets/facilities</a:t>
              </a:r>
            </a:p>
          </p:txBody>
        </p:sp>
      </p:grpSp>
      <p:sp>
        <p:nvSpPr>
          <p:cNvPr id="168" name="TextBox 167">
            <a:extLst>
              <a:ext uri="{FF2B5EF4-FFF2-40B4-BE49-F238E27FC236}">
                <a16:creationId xmlns:a16="http://schemas.microsoft.com/office/drawing/2014/main" id="{54AE6123-F32A-418E-A146-BE98CAA2A9FB}"/>
              </a:ext>
            </a:extLst>
          </p:cNvPr>
          <p:cNvSpPr txBox="1"/>
          <p:nvPr/>
        </p:nvSpPr>
        <p:spPr>
          <a:xfrm>
            <a:off x="295661" y="979794"/>
            <a:ext cx="1795684" cy="830997"/>
          </a:xfrm>
          <a:prstGeom prst="rect">
            <a:avLst/>
          </a:prstGeom>
          <a:noFill/>
        </p:spPr>
        <p:txBody>
          <a:bodyPr wrap="none" rtlCol="0">
            <a:spAutoFit/>
          </a:bodyPr>
          <a:lstStyle/>
          <a:p>
            <a:pPr>
              <a:defRPr/>
            </a:pPr>
            <a:r>
              <a:rPr lang="nl-NL" sz="2400" dirty="0">
                <a:solidFill>
                  <a:srgbClr val="FF0000"/>
                </a:solidFill>
                <a:latin typeface="Arial"/>
                <a:ea typeface="ＭＳ Ｐゴシック" pitchFamily="34" charset="-128"/>
              </a:rPr>
              <a:t>Een nieuwe</a:t>
            </a:r>
            <a:br>
              <a:rPr lang="nl-NL" sz="2400" dirty="0">
                <a:solidFill>
                  <a:srgbClr val="FF0000"/>
                </a:solidFill>
                <a:latin typeface="Arial"/>
                <a:ea typeface="ＭＳ Ｐゴシック" pitchFamily="34" charset="-128"/>
              </a:rPr>
            </a:br>
            <a:r>
              <a:rPr lang="nl-NL" sz="2400" dirty="0">
                <a:solidFill>
                  <a:srgbClr val="FF0000"/>
                </a:solidFill>
                <a:latin typeface="Arial"/>
                <a:ea typeface="ＭＳ Ｐゴシック" pitchFamily="34" charset="-128"/>
              </a:rPr>
              <a:t>uitdaging!</a:t>
            </a:r>
          </a:p>
        </p:txBody>
      </p:sp>
      <p:pic>
        <p:nvPicPr>
          <p:cNvPr id="66562" name="Picture 2" descr="SpongeBob screaming - YouTube">
            <a:extLst>
              <a:ext uri="{FF2B5EF4-FFF2-40B4-BE49-F238E27FC236}">
                <a16:creationId xmlns:a16="http://schemas.microsoft.com/office/drawing/2014/main" id="{1DF1DA08-4A6A-4510-910F-EB39296C0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147" y="1936174"/>
            <a:ext cx="3988737" cy="299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A0DF55-F572-4001-AC73-E25AAE7FCB18}"/>
              </a:ext>
            </a:extLst>
          </p:cNvPr>
          <p:cNvGrpSpPr/>
          <p:nvPr/>
        </p:nvGrpSpPr>
        <p:grpSpPr>
          <a:xfrm>
            <a:off x="2663483" y="466239"/>
            <a:ext cx="7810034" cy="1602949"/>
            <a:chOff x="1139483" y="466238"/>
            <a:chExt cx="7810034" cy="1602949"/>
          </a:xfrm>
        </p:grpSpPr>
        <p:sp>
          <p:nvSpPr>
            <p:cNvPr id="7" name="TextBox 6">
              <a:extLst>
                <a:ext uri="{FF2B5EF4-FFF2-40B4-BE49-F238E27FC236}">
                  <a16:creationId xmlns:a16="http://schemas.microsoft.com/office/drawing/2014/main" id="{23BAE6F4-7C0E-4625-9E9A-CEF180FC97B0}"/>
                </a:ext>
              </a:extLst>
            </p:cNvPr>
            <p:cNvSpPr txBox="1"/>
            <p:nvPr/>
          </p:nvSpPr>
          <p:spPr>
            <a:xfrm>
              <a:off x="1139483" y="1301879"/>
              <a:ext cx="23391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Klimaatverandering</a:t>
              </a:r>
            </a:p>
          </p:txBody>
        </p:sp>
        <p:sp>
          <p:nvSpPr>
            <p:cNvPr id="8" name="TextBox 7">
              <a:extLst>
                <a:ext uri="{FF2B5EF4-FFF2-40B4-BE49-F238E27FC236}">
                  <a16:creationId xmlns:a16="http://schemas.microsoft.com/office/drawing/2014/main" id="{FB9ED823-D7E7-4F6C-B418-5919F15AD001}"/>
                </a:ext>
              </a:extLst>
            </p:cNvPr>
            <p:cNvSpPr txBox="1"/>
            <p:nvPr/>
          </p:nvSpPr>
          <p:spPr>
            <a:xfrm>
              <a:off x="3302787" y="594769"/>
              <a:ext cx="23903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Circulaire economie</a:t>
              </a:r>
            </a:p>
          </p:txBody>
        </p:sp>
        <p:sp>
          <p:nvSpPr>
            <p:cNvPr id="9" name="TextBox 8">
              <a:extLst>
                <a:ext uri="{FF2B5EF4-FFF2-40B4-BE49-F238E27FC236}">
                  <a16:creationId xmlns:a16="http://schemas.microsoft.com/office/drawing/2014/main" id="{41E3B5D7-5A11-4E7B-8F2D-DE2D5B69AFAC}"/>
                </a:ext>
              </a:extLst>
            </p:cNvPr>
            <p:cNvSpPr txBox="1"/>
            <p:nvPr/>
          </p:nvSpPr>
          <p:spPr>
            <a:xfrm>
              <a:off x="5853362" y="1699855"/>
              <a:ext cx="8685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srgbClr val="B0D2EC">
                      <a:lumMod val="75000"/>
                    </a:srgbClr>
                  </a:solidFill>
                  <a:effectLst/>
                  <a:uLnTx/>
                  <a:uFillTx/>
                  <a:latin typeface="Arial"/>
                  <a:ea typeface="ＭＳ Ｐゴシック" pitchFamily="34" charset="-128"/>
                  <a:cs typeface="+mn-cs"/>
                </a:rPr>
                <a:t>SDG’s</a:t>
              </a:r>
              <a:endPar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endParaRPr>
            </a:p>
          </p:txBody>
        </p:sp>
        <p:sp>
          <p:nvSpPr>
            <p:cNvPr id="10" name="TextBox 9">
              <a:extLst>
                <a:ext uri="{FF2B5EF4-FFF2-40B4-BE49-F238E27FC236}">
                  <a16:creationId xmlns:a16="http://schemas.microsoft.com/office/drawing/2014/main" id="{48D2F1AF-3E33-4D50-952F-469491C6CBEB}"/>
                </a:ext>
              </a:extLst>
            </p:cNvPr>
            <p:cNvSpPr txBox="1"/>
            <p:nvPr/>
          </p:nvSpPr>
          <p:spPr>
            <a:xfrm>
              <a:off x="5853362" y="466238"/>
              <a:ext cx="18902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Cyberaanvallen</a:t>
              </a:r>
            </a:p>
          </p:txBody>
        </p:sp>
        <p:sp>
          <p:nvSpPr>
            <p:cNvPr id="11" name="TextBox 10">
              <a:extLst>
                <a:ext uri="{FF2B5EF4-FFF2-40B4-BE49-F238E27FC236}">
                  <a16:creationId xmlns:a16="http://schemas.microsoft.com/office/drawing/2014/main" id="{0A88BED3-E00F-40E6-AA1E-AAFAF794DFF3}"/>
                </a:ext>
              </a:extLst>
            </p:cNvPr>
            <p:cNvSpPr txBox="1"/>
            <p:nvPr/>
          </p:nvSpPr>
          <p:spPr>
            <a:xfrm>
              <a:off x="6815599" y="1284121"/>
              <a:ext cx="21339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Privacywetgeving</a:t>
              </a:r>
            </a:p>
          </p:txBody>
        </p:sp>
      </p:grpSp>
      <p:grpSp>
        <p:nvGrpSpPr>
          <p:cNvPr id="5" name="Group 4">
            <a:extLst>
              <a:ext uri="{FF2B5EF4-FFF2-40B4-BE49-F238E27FC236}">
                <a16:creationId xmlns:a16="http://schemas.microsoft.com/office/drawing/2014/main" id="{3655AFE7-15F1-4CF5-ACA2-860EE9AB1FBD}"/>
              </a:ext>
            </a:extLst>
          </p:cNvPr>
          <p:cNvGrpSpPr/>
          <p:nvPr/>
        </p:nvGrpSpPr>
        <p:grpSpPr>
          <a:xfrm>
            <a:off x="2338317" y="5072332"/>
            <a:ext cx="7166550" cy="1259022"/>
            <a:chOff x="814317" y="5072332"/>
            <a:chExt cx="7166550" cy="1259022"/>
          </a:xfrm>
        </p:grpSpPr>
        <p:sp>
          <p:nvSpPr>
            <p:cNvPr id="12" name="TextBox 11">
              <a:extLst>
                <a:ext uri="{FF2B5EF4-FFF2-40B4-BE49-F238E27FC236}">
                  <a16:creationId xmlns:a16="http://schemas.microsoft.com/office/drawing/2014/main" id="{9C42E6AC-3720-40E1-8AEF-951788102795}"/>
                </a:ext>
              </a:extLst>
            </p:cNvPr>
            <p:cNvSpPr txBox="1"/>
            <p:nvPr/>
          </p:nvSpPr>
          <p:spPr>
            <a:xfrm>
              <a:off x="814317" y="5072332"/>
              <a:ext cx="19159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Kernactiviteiten</a:t>
              </a:r>
            </a:p>
          </p:txBody>
        </p:sp>
        <p:sp>
          <p:nvSpPr>
            <p:cNvPr id="13" name="TextBox 12">
              <a:extLst>
                <a:ext uri="{FF2B5EF4-FFF2-40B4-BE49-F238E27FC236}">
                  <a16:creationId xmlns:a16="http://schemas.microsoft.com/office/drawing/2014/main" id="{05DB8621-0C4D-4CCF-B6AB-288D2374FCC8}"/>
                </a:ext>
              </a:extLst>
            </p:cNvPr>
            <p:cNvSpPr txBox="1"/>
            <p:nvPr/>
          </p:nvSpPr>
          <p:spPr>
            <a:xfrm>
              <a:off x="1999843" y="5758360"/>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Missie</a:t>
              </a:r>
              <a:r>
                <a:rPr kumimoji="0" lang="nl-NL" sz="1800" b="1" i="0" u="none" strike="noStrike" kern="1200" cap="none" spc="0" normalizeH="0" baseline="0" noProof="0" dirty="0">
                  <a:ln>
                    <a:noFill/>
                  </a:ln>
                  <a:solidFill>
                    <a:srgbClr val="B0D2EC">
                      <a:lumMod val="75000"/>
                    </a:srgbClr>
                  </a:solidFill>
                  <a:effectLst>
                    <a:outerShdw blurRad="38100" dist="38100" dir="2700000" algn="tl">
                      <a:srgbClr val="000000">
                        <a:alpha val="43137"/>
                      </a:srgbClr>
                    </a:outerShdw>
                  </a:effectLst>
                  <a:uLnTx/>
                  <a:uFillTx/>
                  <a:latin typeface="Arial"/>
                  <a:ea typeface="ＭＳ Ｐゴシック" pitchFamily="34" charset="-128"/>
                  <a:cs typeface="+mn-cs"/>
                </a:rPr>
                <a:t> </a:t>
              </a: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&amp; visie</a:t>
              </a:r>
            </a:p>
          </p:txBody>
        </p:sp>
        <p:sp>
          <p:nvSpPr>
            <p:cNvPr id="14" name="TextBox 13">
              <a:extLst>
                <a:ext uri="{FF2B5EF4-FFF2-40B4-BE49-F238E27FC236}">
                  <a16:creationId xmlns:a16="http://schemas.microsoft.com/office/drawing/2014/main" id="{C723824C-4EDE-42A4-A40D-AD99A7296031}"/>
                </a:ext>
              </a:extLst>
            </p:cNvPr>
            <p:cNvSpPr txBox="1"/>
            <p:nvPr/>
          </p:nvSpPr>
          <p:spPr>
            <a:xfrm>
              <a:off x="5705885" y="5072332"/>
              <a:ext cx="22749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Cultuur en mensen</a:t>
              </a:r>
            </a:p>
          </p:txBody>
        </p:sp>
        <p:sp>
          <p:nvSpPr>
            <p:cNvPr id="15" name="TextBox 14">
              <a:extLst>
                <a:ext uri="{FF2B5EF4-FFF2-40B4-BE49-F238E27FC236}">
                  <a16:creationId xmlns:a16="http://schemas.microsoft.com/office/drawing/2014/main" id="{BD98D736-8271-48B0-8508-7D7AA8061CC9}"/>
                </a:ext>
              </a:extLst>
            </p:cNvPr>
            <p:cNvSpPr txBox="1"/>
            <p:nvPr/>
          </p:nvSpPr>
          <p:spPr>
            <a:xfrm>
              <a:off x="3877755" y="5962022"/>
              <a:ext cx="26725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B0D2EC">
                      <a:lumMod val="75000"/>
                    </a:srgbClr>
                  </a:solidFill>
                  <a:effectLst/>
                  <a:uLnTx/>
                  <a:uFillTx/>
                  <a:latin typeface="Arial"/>
                  <a:ea typeface="ＭＳ Ｐゴシック" pitchFamily="34" charset="-128"/>
                  <a:cs typeface="+mn-cs"/>
                </a:rPr>
                <a:t>Producten en diensten</a:t>
              </a:r>
            </a:p>
          </p:txBody>
        </p:sp>
      </p:grpSp>
      <p:sp>
        <p:nvSpPr>
          <p:cNvPr id="3" name="Plakett 4">
            <a:extLst>
              <a:ext uri="{FF2B5EF4-FFF2-40B4-BE49-F238E27FC236}">
                <a16:creationId xmlns:a16="http://schemas.microsoft.com/office/drawing/2014/main" id="{C6329DC4-14F8-4DDC-9640-0F5D79987DC9}"/>
              </a:ext>
            </a:extLst>
          </p:cNvPr>
          <p:cNvSpPr/>
          <p:nvPr/>
        </p:nvSpPr>
        <p:spPr>
          <a:xfrm>
            <a:off x="5414827" y="2671027"/>
            <a:ext cx="1640616" cy="1316717"/>
          </a:xfrm>
          <a:prstGeom prst="plaque">
            <a:avLst/>
          </a:prstGeom>
          <a:solidFill>
            <a:srgbClr val="4BACC6">
              <a:lumMod val="75000"/>
            </a:srgbClr>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ＭＳ Ｐゴシック" pitchFamily="34" charset="-128"/>
                <a:cs typeface="+mn-cs"/>
              </a:rPr>
              <a:t>HLS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ea typeface="ＭＳ Ｐゴシック" pitchFamily="34" charset="-128"/>
                <a:cs typeface="+mn-cs"/>
              </a:rPr>
              <a:t>Basis voor </a:t>
            </a:r>
            <a:r>
              <a:rPr kumimoji="0" lang="en-US" sz="1200" b="0" i="0" u="none" strike="noStrike" kern="0" cap="none" spc="0" normalizeH="0" baseline="0" noProof="0" dirty="0" err="1">
                <a:ln>
                  <a:noFill/>
                </a:ln>
                <a:solidFill>
                  <a:prstClr val="white"/>
                </a:solidFill>
                <a:effectLst/>
                <a:uLnTx/>
                <a:uFillTx/>
                <a:latin typeface="Calibri"/>
                <a:ea typeface="ＭＳ Ｐゴシック" pitchFamily="34" charset="-128"/>
                <a:cs typeface="+mn-cs"/>
              </a:rPr>
              <a:t>goede</a:t>
            </a:r>
            <a:r>
              <a:rPr kumimoji="0" lang="en-US" sz="1200" b="0" i="0" u="none" strike="noStrike" kern="0" cap="none" spc="0" normalizeH="0" baseline="0" noProof="0" dirty="0">
                <a:ln>
                  <a:noFill/>
                </a:ln>
                <a:solidFill>
                  <a:prstClr val="white"/>
                </a:solidFill>
                <a:effectLst/>
                <a:uLnTx/>
                <a:uFillTx/>
                <a:latin typeface="Calibri"/>
                <a:ea typeface="ＭＳ Ｐゴシック" pitchFamily="34" charset="-128"/>
                <a:cs typeface="+mn-cs"/>
              </a:rPr>
              <a:t> </a:t>
            </a:r>
            <a:r>
              <a:rPr kumimoji="0" lang="en-US" sz="1200" b="0" i="0" u="none" strike="noStrike" kern="0" cap="none" spc="0" normalizeH="0" baseline="0" noProof="0" dirty="0" err="1">
                <a:ln>
                  <a:noFill/>
                </a:ln>
                <a:solidFill>
                  <a:prstClr val="white"/>
                </a:solidFill>
                <a:effectLst/>
                <a:uLnTx/>
                <a:uFillTx/>
                <a:latin typeface="Calibri"/>
                <a:ea typeface="ＭＳ Ｐゴシック" pitchFamily="34" charset="-128"/>
                <a:cs typeface="+mn-cs"/>
              </a:rPr>
              <a:t>bedrijfsvoering</a:t>
            </a:r>
            <a:endParaRPr kumimoji="0" lang="en-US" sz="1200" b="0" i="0" u="none" strike="noStrike" kern="0" cap="none" spc="0" normalizeH="0" baseline="0" noProof="0" dirty="0">
              <a:ln>
                <a:noFill/>
              </a:ln>
              <a:solidFill>
                <a:prstClr val="white"/>
              </a:solidFill>
              <a:effectLst/>
              <a:uLnTx/>
              <a:uFillTx/>
              <a:latin typeface="Calibri"/>
              <a:ea typeface="ＭＳ Ｐゴシック" pitchFamily="34" charset="-128"/>
              <a:cs typeface="+mn-cs"/>
            </a:endParaRPr>
          </a:p>
        </p:txBody>
      </p:sp>
      <p:pic>
        <p:nvPicPr>
          <p:cNvPr id="17" name="Picture 16">
            <a:extLst>
              <a:ext uri="{FF2B5EF4-FFF2-40B4-BE49-F238E27FC236}">
                <a16:creationId xmlns:a16="http://schemas.microsoft.com/office/drawing/2014/main" id="{8C06C6BE-3462-42B4-B231-5EA7FAC40163}"/>
              </a:ext>
            </a:extLst>
          </p:cNvPr>
          <p:cNvPicPr>
            <a:picLocks noChangeAspect="1"/>
          </p:cNvPicPr>
          <p:nvPr/>
        </p:nvPicPr>
        <p:blipFill>
          <a:blip r:embed="rId2"/>
          <a:stretch>
            <a:fillRect/>
          </a:stretch>
        </p:blipFill>
        <p:spPr>
          <a:xfrm>
            <a:off x="2999656" y="980729"/>
            <a:ext cx="5978182" cy="4719393"/>
          </a:xfrm>
          <a:prstGeom prst="rect">
            <a:avLst/>
          </a:prstGeom>
        </p:spPr>
      </p:pic>
      <p:sp>
        <p:nvSpPr>
          <p:cNvPr id="2" name="Cloud 1">
            <a:extLst>
              <a:ext uri="{FF2B5EF4-FFF2-40B4-BE49-F238E27FC236}">
                <a16:creationId xmlns:a16="http://schemas.microsoft.com/office/drawing/2014/main" id="{F6E0DED7-2E61-4015-9E5B-490926E604AA}"/>
              </a:ext>
            </a:extLst>
          </p:cNvPr>
          <p:cNvSpPr/>
          <p:nvPr/>
        </p:nvSpPr>
        <p:spPr>
          <a:xfrm>
            <a:off x="1739947" y="136526"/>
            <a:ext cx="8113737" cy="6721475"/>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935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CB05A-B654-30CB-C26E-BC1C0BE9AF56}"/>
              </a:ext>
            </a:extLst>
          </p:cNvPr>
          <p:cNvSpPr>
            <a:spLocks noGrp="1"/>
          </p:cNvSpPr>
          <p:nvPr>
            <p:ph type="title"/>
          </p:nvPr>
        </p:nvSpPr>
        <p:spPr>
          <a:xfrm>
            <a:off x="838200" y="1192286"/>
            <a:ext cx="10515600" cy="403828"/>
          </a:xfrm>
        </p:spPr>
        <p:txBody>
          <a:bodyPr/>
          <a:lstStyle/>
          <a:p>
            <a:r>
              <a:rPr lang="nl-NL" sz="3200" dirty="0"/>
              <a:t>Enkele belangrijke kenmerken Q(HSESR..) manager </a:t>
            </a:r>
          </a:p>
        </p:txBody>
      </p:sp>
      <p:sp>
        <p:nvSpPr>
          <p:cNvPr id="3" name="Tijdelijke aanduiding voor tekst 2">
            <a:extLst>
              <a:ext uri="{FF2B5EF4-FFF2-40B4-BE49-F238E27FC236}">
                <a16:creationId xmlns:a16="http://schemas.microsoft.com/office/drawing/2014/main" id="{1FEB40CD-B852-A08F-62E4-9B8769D6DE70}"/>
              </a:ext>
            </a:extLst>
          </p:cNvPr>
          <p:cNvSpPr>
            <a:spLocks noGrp="1"/>
          </p:cNvSpPr>
          <p:nvPr>
            <p:ph type="body" sz="quarter" idx="13"/>
          </p:nvPr>
        </p:nvSpPr>
        <p:spPr/>
        <p:txBody>
          <a:bodyPr/>
          <a:lstStyle/>
          <a:p>
            <a:pPr marL="285750" indent="-285750">
              <a:buFont typeface="Arial" panose="020B0604020202020204" pitchFamily="34" charset="0"/>
              <a:buChar char="•"/>
            </a:pPr>
            <a:r>
              <a:rPr lang="nl-NL" dirty="0"/>
              <a:t>Vakmanschap</a:t>
            </a:r>
          </a:p>
          <a:p>
            <a:pPr marL="285750" indent="-285750">
              <a:buFont typeface="Arial" panose="020B0604020202020204" pitchFamily="34" charset="0"/>
              <a:buChar char="•"/>
            </a:pPr>
            <a:r>
              <a:rPr lang="nl-NL" dirty="0"/>
              <a:t>Integrale kijk</a:t>
            </a:r>
          </a:p>
          <a:p>
            <a:pPr marL="285750" indent="-285750">
              <a:buFont typeface="Arial" panose="020B0604020202020204" pitchFamily="34" charset="0"/>
              <a:buChar char="•"/>
            </a:pPr>
            <a:r>
              <a:rPr lang="nl-NL" dirty="0"/>
              <a:t>Blik naar buiten</a:t>
            </a:r>
          </a:p>
          <a:p>
            <a:pPr marL="285750" indent="-285750">
              <a:buFont typeface="Arial" panose="020B0604020202020204" pitchFamily="34" charset="0"/>
              <a:buChar char="•"/>
            </a:pPr>
            <a:r>
              <a:rPr lang="nl-NL" dirty="0"/>
              <a:t>Vertaler </a:t>
            </a:r>
          </a:p>
          <a:p>
            <a:pPr marL="285750" indent="-285750">
              <a:buFont typeface="Arial" panose="020B0604020202020204" pitchFamily="34" charset="0"/>
              <a:buChar char="•"/>
            </a:pPr>
            <a:r>
              <a:rPr lang="nl-NL" dirty="0"/>
              <a:t>Risico’s én kansen zien</a:t>
            </a:r>
          </a:p>
          <a:p>
            <a:pPr marL="285750" indent="-285750">
              <a:buFont typeface="Arial" panose="020B0604020202020204" pitchFamily="34" charset="0"/>
              <a:buChar char="•"/>
            </a:pPr>
            <a:r>
              <a:rPr lang="nl-NL" dirty="0"/>
              <a:t>Verbinder</a:t>
            </a:r>
          </a:p>
          <a:p>
            <a:pPr marL="285750" indent="-285750">
              <a:buFont typeface="Arial" panose="020B0604020202020204" pitchFamily="34" charset="0"/>
              <a:buChar char="•"/>
            </a:pPr>
            <a:r>
              <a:rPr lang="nl-NL" dirty="0"/>
              <a:t>Reisgenoot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
        <p:nvSpPr>
          <p:cNvPr id="4" name="Tijdelijke aanduiding voor tekst 3">
            <a:extLst>
              <a:ext uri="{FF2B5EF4-FFF2-40B4-BE49-F238E27FC236}">
                <a16:creationId xmlns:a16="http://schemas.microsoft.com/office/drawing/2014/main" id="{008AAFD1-9AD5-140F-2290-1705DF6D17C6}"/>
              </a:ext>
            </a:extLst>
          </p:cNvPr>
          <p:cNvSpPr>
            <a:spLocks noGrp="1"/>
          </p:cNvSpPr>
          <p:nvPr>
            <p:ph type="body" idx="10"/>
          </p:nvPr>
        </p:nvSpPr>
        <p:spPr/>
        <p:txBody>
          <a:bodyPr/>
          <a:lstStyle/>
          <a:p>
            <a:r>
              <a:rPr lang="nl-NL" dirty="0"/>
              <a:t>Nog even terug naar Ed</a:t>
            </a:r>
          </a:p>
        </p:txBody>
      </p:sp>
      <p:pic>
        <p:nvPicPr>
          <p:cNvPr id="6" name="Afbeelding 5" descr="Afbeelding met Menselijk gezicht, persoon, kleding, presentatie&#10;&#10;Automatisch gegenereerde beschrijving">
            <a:extLst>
              <a:ext uri="{FF2B5EF4-FFF2-40B4-BE49-F238E27FC236}">
                <a16:creationId xmlns:a16="http://schemas.microsoft.com/office/drawing/2014/main" id="{FC075694-75F0-6AC0-873E-A24F1230B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312" y="2466358"/>
            <a:ext cx="3670084" cy="2442695"/>
          </a:xfrm>
          <a:prstGeom prst="rect">
            <a:avLst/>
          </a:prstGeom>
        </p:spPr>
      </p:pic>
    </p:spTree>
    <p:extLst>
      <p:ext uri="{BB962C8B-B14F-4D97-AF65-F5344CB8AC3E}">
        <p14:creationId xmlns:p14="http://schemas.microsoft.com/office/powerpoint/2010/main" val="3777152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01F4EC-3E94-558F-2C62-88E0B2FFE349}"/>
              </a:ext>
            </a:extLst>
          </p:cNvPr>
          <p:cNvSpPr txBox="1"/>
          <p:nvPr/>
        </p:nvSpPr>
        <p:spPr>
          <a:xfrm>
            <a:off x="1304544" y="4897612"/>
            <a:ext cx="7754112" cy="110799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06AB2"/>
                </a:solidFill>
                <a:effectLst/>
                <a:uLnTx/>
                <a:uFillTx/>
              </a:rPr>
              <a:t>Contact:</a:t>
            </a:r>
            <a:br>
              <a:rPr kumimoji="0" lang="en-GB" sz="2400" b="0" i="0" u="none" strike="noStrike" kern="0" cap="none" spc="0" normalizeH="0" baseline="0" noProof="0" dirty="0">
                <a:ln>
                  <a:noFill/>
                </a:ln>
                <a:solidFill>
                  <a:srgbClr val="306AB2"/>
                </a:solidFill>
                <a:effectLst/>
                <a:uLnTx/>
                <a:uFillTx/>
              </a:rPr>
            </a:br>
            <a:r>
              <a:rPr kumimoji="0" lang="en-GB" sz="2400" b="0" i="0" u="none" strike="noStrike" kern="0" cap="none" spc="0" normalizeH="0" baseline="0" noProof="0" dirty="0">
                <a:ln>
                  <a:noFill/>
                </a:ln>
                <a:solidFill>
                  <a:srgbClr val="306AB2"/>
                </a:solidFill>
                <a:effectLst/>
                <a:uLnTx/>
                <a:uFillTx/>
                <a:hlinkClick r:id="rId2"/>
              </a:rPr>
              <a:t>dick.hortensius@nen.nl</a:t>
            </a:r>
            <a:br>
              <a:rPr kumimoji="0" lang="en-GB" sz="2400" b="0" i="0" u="none" strike="noStrike" kern="0" cap="none" spc="0" normalizeH="0" baseline="0" noProof="0" dirty="0">
                <a:ln>
                  <a:noFill/>
                </a:ln>
                <a:solidFill>
                  <a:srgbClr val="306AB2"/>
                </a:solidFill>
                <a:effectLst/>
                <a:uLnTx/>
                <a:uFillTx/>
              </a:rPr>
            </a:br>
            <a:r>
              <a:rPr kumimoji="0" lang="en-GB" sz="2400" b="0" i="0" u="none" strike="noStrike" kern="0" cap="none" spc="0" normalizeH="0" baseline="0" noProof="0" dirty="0">
                <a:ln>
                  <a:noFill/>
                </a:ln>
                <a:solidFill>
                  <a:srgbClr val="306AB2"/>
                </a:solidFill>
                <a:effectLst/>
                <a:uLnTx/>
                <a:uFillTx/>
              </a:rPr>
              <a:t>06 33334641</a:t>
            </a:r>
          </a:p>
        </p:txBody>
      </p:sp>
    </p:spTree>
    <p:extLst>
      <p:ext uri="{BB962C8B-B14F-4D97-AF65-F5344CB8AC3E}">
        <p14:creationId xmlns:p14="http://schemas.microsoft.com/office/powerpoint/2010/main" val="56647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a:extLst>
              <a:ext uri="{FF2B5EF4-FFF2-40B4-BE49-F238E27FC236}">
                <a16:creationId xmlns:a16="http://schemas.microsoft.com/office/drawing/2014/main" id="{598B4FD0-0356-D0C2-B1A2-B26B58891EA9}"/>
              </a:ext>
            </a:extLst>
          </p:cNvPr>
          <p:cNvGraphicFramePr>
            <a:graphicFrameLocks noChangeAspect="1"/>
          </p:cNvGraphicFramePr>
          <p:nvPr/>
        </p:nvGraphicFramePr>
        <p:xfrm>
          <a:off x="2438400" y="1752601"/>
          <a:ext cx="7467600" cy="3590925"/>
        </p:xfrm>
        <a:graphic>
          <a:graphicData uri="http://schemas.openxmlformats.org/presentationml/2006/ole">
            <mc:AlternateContent xmlns:mc="http://schemas.openxmlformats.org/markup-compatibility/2006">
              <mc:Choice xmlns:v="urn:schemas-microsoft-com:vml" Requires="v">
                <p:oleObj name="Clip" r:id="rId2" imgW="5367600" imgH="2362320" progId="MS_ClipArt_Gallery.2">
                  <p:embed/>
                </p:oleObj>
              </mc:Choice>
              <mc:Fallback>
                <p:oleObj name="Clip" r:id="rId2" imgW="5367600" imgH="2362320" progId="MS_ClipArt_Gallery.2">
                  <p:embed/>
                  <p:pic>
                    <p:nvPicPr>
                      <p:cNvPr id="144386" name="Object 2">
                        <a:extLst>
                          <a:ext uri="{FF2B5EF4-FFF2-40B4-BE49-F238E27FC236}">
                            <a16:creationId xmlns:a16="http://schemas.microsoft.com/office/drawing/2014/main" id="{598B4FD0-0356-D0C2-B1A2-B26B58891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1"/>
                        <a:ext cx="7467600" cy="359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44387" name="Group 3">
            <a:extLst>
              <a:ext uri="{FF2B5EF4-FFF2-40B4-BE49-F238E27FC236}">
                <a16:creationId xmlns:a16="http://schemas.microsoft.com/office/drawing/2014/main" id="{ED0E4AB1-27FD-EF71-3709-96E22B75EA00}"/>
              </a:ext>
            </a:extLst>
          </p:cNvPr>
          <p:cNvGrpSpPr>
            <a:grpSpLocks/>
          </p:cNvGrpSpPr>
          <p:nvPr/>
        </p:nvGrpSpPr>
        <p:grpSpPr bwMode="auto">
          <a:xfrm>
            <a:off x="6383338" y="1916113"/>
            <a:ext cx="2520950" cy="2233612"/>
            <a:chOff x="3061" y="1207"/>
            <a:chExt cx="1588" cy="1407"/>
          </a:xfrm>
        </p:grpSpPr>
        <p:sp>
          <p:nvSpPr>
            <p:cNvPr id="144388" name="Text Box 4">
              <a:extLst>
                <a:ext uri="{FF2B5EF4-FFF2-40B4-BE49-F238E27FC236}">
                  <a16:creationId xmlns:a16="http://schemas.microsoft.com/office/drawing/2014/main" id="{9491AEBD-AB2A-7AA3-DDF8-C608D68A1B79}"/>
                </a:ext>
              </a:extLst>
            </p:cNvPr>
            <p:cNvSpPr txBox="1">
              <a:spLocks noChangeArrowheads="1"/>
            </p:cNvSpPr>
            <p:nvPr/>
          </p:nvSpPr>
          <p:spPr bwMode="auto">
            <a:xfrm>
              <a:off x="3061" y="1434"/>
              <a:ext cx="363" cy="25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2000" b="1">
                  <a:solidFill>
                    <a:srgbClr val="009900"/>
                  </a:solidFill>
                </a:rPr>
                <a:t>3</a:t>
              </a:r>
            </a:p>
            <a:p>
              <a:pPr algn="ctr" eaLnBrk="0" hangingPunct="0">
                <a:lnSpc>
                  <a:spcPct val="75000"/>
                </a:lnSpc>
              </a:pPr>
              <a:r>
                <a:rPr lang="de-DE" altLang="nl-NL" sz="600">
                  <a:solidFill>
                    <a:srgbClr val="009900"/>
                  </a:solidFill>
                </a:rPr>
                <a:t>Wenen</a:t>
              </a:r>
              <a:endParaRPr lang="de-DE" altLang="nl-NL" sz="2000" b="1">
                <a:solidFill>
                  <a:srgbClr val="009900"/>
                </a:solidFill>
              </a:endParaRPr>
            </a:p>
          </p:txBody>
        </p:sp>
        <p:sp>
          <p:nvSpPr>
            <p:cNvPr id="144389" name="Line 5">
              <a:extLst>
                <a:ext uri="{FF2B5EF4-FFF2-40B4-BE49-F238E27FC236}">
                  <a16:creationId xmlns:a16="http://schemas.microsoft.com/office/drawing/2014/main" id="{6B1431EA-5C8A-1597-4642-284139647F81}"/>
                </a:ext>
              </a:extLst>
            </p:cNvPr>
            <p:cNvSpPr>
              <a:spLocks noChangeShapeType="1"/>
            </p:cNvSpPr>
            <p:nvPr/>
          </p:nvSpPr>
          <p:spPr bwMode="auto">
            <a:xfrm flipH="1" flipV="1">
              <a:off x="3334" y="1661"/>
              <a:ext cx="1315" cy="953"/>
            </a:xfrm>
            <a:prstGeom prst="line">
              <a:avLst/>
            </a:prstGeom>
            <a:noFill/>
            <a:ln w="4445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44390" name="Text Box 6">
              <a:extLst>
                <a:ext uri="{FF2B5EF4-FFF2-40B4-BE49-F238E27FC236}">
                  <a16:creationId xmlns:a16="http://schemas.microsoft.com/office/drawing/2014/main" id="{A8C1290E-D49B-EB33-95C3-634934633D94}"/>
                </a:ext>
              </a:extLst>
            </p:cNvPr>
            <p:cNvSpPr txBox="1">
              <a:spLocks noChangeArrowheads="1"/>
            </p:cNvSpPr>
            <p:nvPr/>
          </p:nvSpPr>
          <p:spPr bwMode="auto">
            <a:xfrm>
              <a:off x="3424" y="1207"/>
              <a:ext cx="487"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2400">
                  <a:latin typeface="Times New Roman" panose="02020603050405020304" pitchFamily="18" charset="0"/>
                </a:rPr>
                <a:t>CD1</a:t>
              </a:r>
            </a:p>
          </p:txBody>
        </p:sp>
      </p:grpSp>
      <p:grpSp>
        <p:nvGrpSpPr>
          <p:cNvPr id="144391" name="Group 7">
            <a:extLst>
              <a:ext uri="{FF2B5EF4-FFF2-40B4-BE49-F238E27FC236}">
                <a16:creationId xmlns:a16="http://schemas.microsoft.com/office/drawing/2014/main" id="{B5E4CF58-9722-C937-9F51-C592A10BF7EA}"/>
              </a:ext>
            </a:extLst>
          </p:cNvPr>
          <p:cNvGrpSpPr>
            <a:grpSpLocks/>
          </p:cNvGrpSpPr>
          <p:nvPr/>
        </p:nvGrpSpPr>
        <p:grpSpPr bwMode="auto">
          <a:xfrm>
            <a:off x="3287713" y="2133600"/>
            <a:ext cx="6394450" cy="4133850"/>
            <a:chOff x="1111" y="1344"/>
            <a:chExt cx="4028" cy="2604"/>
          </a:xfrm>
        </p:grpSpPr>
        <p:sp>
          <p:nvSpPr>
            <p:cNvPr id="144392" name="Text Box 8">
              <a:extLst>
                <a:ext uri="{FF2B5EF4-FFF2-40B4-BE49-F238E27FC236}">
                  <a16:creationId xmlns:a16="http://schemas.microsoft.com/office/drawing/2014/main" id="{C582C745-0C4E-78FB-87F9-A815BBD9D3FC}"/>
                </a:ext>
              </a:extLst>
            </p:cNvPr>
            <p:cNvSpPr txBox="1">
              <a:spLocks noChangeArrowheads="1"/>
            </p:cNvSpPr>
            <p:nvPr/>
          </p:nvSpPr>
          <p:spPr bwMode="auto">
            <a:xfrm>
              <a:off x="4311" y="1632"/>
              <a:ext cx="336" cy="25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2000" b="1">
                  <a:solidFill>
                    <a:srgbClr val="009900"/>
                  </a:solidFill>
                </a:rPr>
                <a:t>1</a:t>
              </a:r>
            </a:p>
            <a:p>
              <a:pPr algn="ctr" eaLnBrk="0" hangingPunct="0">
                <a:lnSpc>
                  <a:spcPct val="75000"/>
                </a:lnSpc>
              </a:pPr>
              <a:r>
                <a:rPr lang="de-DE" altLang="nl-NL" sz="600">
                  <a:solidFill>
                    <a:srgbClr val="009900"/>
                  </a:solidFill>
                </a:rPr>
                <a:t>Tokyo</a:t>
              </a:r>
              <a:endParaRPr lang="de-DE" altLang="nl-NL" sz="2000" b="1">
                <a:solidFill>
                  <a:srgbClr val="009900"/>
                </a:solidFill>
              </a:endParaRPr>
            </a:p>
          </p:txBody>
        </p:sp>
        <p:sp>
          <p:nvSpPr>
            <p:cNvPr id="144393" name="Text Box 9">
              <a:extLst>
                <a:ext uri="{FF2B5EF4-FFF2-40B4-BE49-F238E27FC236}">
                  <a16:creationId xmlns:a16="http://schemas.microsoft.com/office/drawing/2014/main" id="{B409D85B-3F1F-1852-27AE-CF5C0788E57A}"/>
                </a:ext>
              </a:extLst>
            </p:cNvPr>
            <p:cNvSpPr txBox="1">
              <a:spLocks noChangeArrowheads="1"/>
            </p:cNvSpPr>
            <p:nvPr/>
          </p:nvSpPr>
          <p:spPr bwMode="auto">
            <a:xfrm>
              <a:off x="4599" y="1344"/>
              <a:ext cx="540"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2400">
                  <a:latin typeface="Times New Roman" panose="02020603050405020304" pitchFamily="18" charset="0"/>
                </a:rPr>
                <a:t>WD1</a:t>
              </a:r>
            </a:p>
          </p:txBody>
        </p:sp>
        <p:sp>
          <p:nvSpPr>
            <p:cNvPr id="144394" name="Rectangle 10">
              <a:extLst>
                <a:ext uri="{FF2B5EF4-FFF2-40B4-BE49-F238E27FC236}">
                  <a16:creationId xmlns:a16="http://schemas.microsoft.com/office/drawing/2014/main" id="{076F46C6-2321-C397-26E5-7E728DFAD0A4}"/>
                </a:ext>
              </a:extLst>
            </p:cNvPr>
            <p:cNvSpPr>
              <a:spLocks noChangeArrowheads="1"/>
            </p:cNvSpPr>
            <p:nvPr/>
          </p:nvSpPr>
          <p:spPr bwMode="auto">
            <a:xfrm>
              <a:off x="1111" y="3612"/>
              <a:ext cx="624" cy="336"/>
            </a:xfrm>
            <a:prstGeom prst="rect">
              <a:avLst/>
            </a:prstGeom>
            <a:solidFill>
              <a:srgbClr val="CC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pt-BR" altLang="nl-NL" sz="2400"/>
                <a:t>2005</a:t>
              </a:r>
              <a:endParaRPr lang="nl-NL" altLang="nl-NL" sz="2400"/>
            </a:p>
          </p:txBody>
        </p:sp>
      </p:grpSp>
      <p:grpSp>
        <p:nvGrpSpPr>
          <p:cNvPr id="144395" name="Group 11">
            <a:extLst>
              <a:ext uri="{FF2B5EF4-FFF2-40B4-BE49-F238E27FC236}">
                <a16:creationId xmlns:a16="http://schemas.microsoft.com/office/drawing/2014/main" id="{E321AD24-49B2-FE4D-7B83-EE332D397119}"/>
              </a:ext>
            </a:extLst>
          </p:cNvPr>
          <p:cNvGrpSpPr>
            <a:grpSpLocks/>
          </p:cNvGrpSpPr>
          <p:nvPr/>
        </p:nvGrpSpPr>
        <p:grpSpPr bwMode="auto">
          <a:xfrm>
            <a:off x="6096000" y="2205038"/>
            <a:ext cx="3455988" cy="4062412"/>
            <a:chOff x="2835" y="1389"/>
            <a:chExt cx="2177" cy="2559"/>
          </a:xfrm>
        </p:grpSpPr>
        <p:sp>
          <p:nvSpPr>
            <p:cNvPr id="144396" name="Rectangle 12">
              <a:extLst>
                <a:ext uri="{FF2B5EF4-FFF2-40B4-BE49-F238E27FC236}">
                  <a16:creationId xmlns:a16="http://schemas.microsoft.com/office/drawing/2014/main" id="{363D4AC2-9103-85E2-5CF4-B8099306DB95}"/>
                </a:ext>
              </a:extLst>
            </p:cNvPr>
            <p:cNvSpPr>
              <a:spLocks noChangeArrowheads="1"/>
            </p:cNvSpPr>
            <p:nvPr/>
          </p:nvSpPr>
          <p:spPr bwMode="auto">
            <a:xfrm>
              <a:off x="4388" y="3612"/>
              <a:ext cx="624" cy="336"/>
            </a:xfrm>
            <a:prstGeom prst="rect">
              <a:avLst/>
            </a:prstGeom>
            <a:solidFill>
              <a:srgbClr val="CC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pt-BR" altLang="nl-NL" sz="2400"/>
                <a:t>2009</a:t>
              </a:r>
              <a:endParaRPr lang="nl-NL" altLang="nl-NL" sz="2400"/>
            </a:p>
          </p:txBody>
        </p:sp>
        <p:grpSp>
          <p:nvGrpSpPr>
            <p:cNvPr id="144397" name="Group 13">
              <a:extLst>
                <a:ext uri="{FF2B5EF4-FFF2-40B4-BE49-F238E27FC236}">
                  <a16:creationId xmlns:a16="http://schemas.microsoft.com/office/drawing/2014/main" id="{B736E75E-8DEE-D28C-8486-6CE33EFDDB37}"/>
                </a:ext>
              </a:extLst>
            </p:cNvPr>
            <p:cNvGrpSpPr>
              <a:grpSpLocks/>
            </p:cNvGrpSpPr>
            <p:nvPr/>
          </p:nvGrpSpPr>
          <p:grpSpPr bwMode="auto">
            <a:xfrm>
              <a:off x="2835" y="1389"/>
              <a:ext cx="288" cy="2229"/>
              <a:chOff x="2835" y="1389"/>
              <a:chExt cx="288" cy="2229"/>
            </a:xfrm>
          </p:grpSpPr>
          <p:sp>
            <p:nvSpPr>
              <p:cNvPr id="144398" name="Line 14">
                <a:extLst>
                  <a:ext uri="{FF2B5EF4-FFF2-40B4-BE49-F238E27FC236}">
                    <a16:creationId xmlns:a16="http://schemas.microsoft.com/office/drawing/2014/main" id="{6C662265-5662-D6F3-3D80-F7152F409999}"/>
                  </a:ext>
                </a:extLst>
              </p:cNvPr>
              <p:cNvSpPr>
                <a:spLocks noChangeShapeType="1"/>
              </p:cNvSpPr>
              <p:nvPr/>
            </p:nvSpPr>
            <p:spPr bwMode="auto">
              <a:xfrm flipH="1">
                <a:off x="2880" y="1616"/>
                <a:ext cx="91" cy="2002"/>
              </a:xfrm>
              <a:prstGeom prst="line">
                <a:avLst/>
              </a:prstGeom>
              <a:noFill/>
              <a:ln w="444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4399" name="Text Box 15">
                <a:extLst>
                  <a:ext uri="{FF2B5EF4-FFF2-40B4-BE49-F238E27FC236}">
                    <a16:creationId xmlns:a16="http://schemas.microsoft.com/office/drawing/2014/main" id="{CD875C00-C520-4277-1E00-A5F4AA624B7E}"/>
                  </a:ext>
                </a:extLst>
              </p:cNvPr>
              <p:cNvSpPr txBox="1">
                <a:spLocks noChangeArrowheads="1"/>
              </p:cNvSpPr>
              <p:nvPr/>
            </p:nvSpPr>
            <p:spPr bwMode="auto">
              <a:xfrm>
                <a:off x="2835" y="1389"/>
                <a:ext cx="288" cy="226"/>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1600" b="1">
                    <a:solidFill>
                      <a:srgbClr val="009900"/>
                    </a:solidFill>
                  </a:rPr>
                  <a:t>E</a:t>
                </a:r>
              </a:p>
              <a:p>
                <a:pPr algn="ctr" eaLnBrk="0" hangingPunct="0">
                  <a:lnSpc>
                    <a:spcPct val="75000"/>
                  </a:lnSpc>
                </a:pPr>
                <a:r>
                  <a:rPr lang="de-DE" altLang="nl-NL" sz="600">
                    <a:solidFill>
                      <a:srgbClr val="009900"/>
                    </a:solidFill>
                  </a:rPr>
                  <a:t>Paris</a:t>
                </a:r>
                <a:endParaRPr lang="de-DE" altLang="nl-NL" sz="2000" b="1">
                  <a:solidFill>
                    <a:srgbClr val="009900"/>
                  </a:solidFill>
                </a:endParaRPr>
              </a:p>
            </p:txBody>
          </p:sp>
        </p:grpSp>
      </p:grpSp>
      <p:grpSp>
        <p:nvGrpSpPr>
          <p:cNvPr id="144400" name="Group 16">
            <a:extLst>
              <a:ext uri="{FF2B5EF4-FFF2-40B4-BE49-F238E27FC236}">
                <a16:creationId xmlns:a16="http://schemas.microsoft.com/office/drawing/2014/main" id="{46D9ACE8-5575-D2DB-3140-17D0B7D2AAA7}"/>
              </a:ext>
            </a:extLst>
          </p:cNvPr>
          <p:cNvGrpSpPr>
            <a:grpSpLocks/>
          </p:cNvGrpSpPr>
          <p:nvPr/>
        </p:nvGrpSpPr>
        <p:grpSpPr bwMode="auto">
          <a:xfrm>
            <a:off x="4656138" y="2636838"/>
            <a:ext cx="4057650" cy="901700"/>
            <a:chOff x="2018" y="1661"/>
            <a:chExt cx="2511" cy="568"/>
          </a:xfrm>
        </p:grpSpPr>
        <p:sp>
          <p:nvSpPr>
            <p:cNvPr id="144401" name="Text Box 17">
              <a:extLst>
                <a:ext uri="{FF2B5EF4-FFF2-40B4-BE49-F238E27FC236}">
                  <a16:creationId xmlns:a16="http://schemas.microsoft.com/office/drawing/2014/main" id="{78DB314F-FBA5-FD4A-C2B6-402C4C16FE4D}"/>
                </a:ext>
              </a:extLst>
            </p:cNvPr>
            <p:cNvSpPr txBox="1">
              <a:spLocks noChangeArrowheads="1"/>
            </p:cNvSpPr>
            <p:nvPr/>
          </p:nvSpPr>
          <p:spPr bwMode="auto">
            <a:xfrm>
              <a:off x="4241" y="1709"/>
              <a:ext cx="288" cy="25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lnSpc>
                  <a:spcPct val="75000"/>
                </a:lnSpc>
              </a:pPr>
              <a:r>
                <a:rPr lang="de-DE" altLang="nl-NL" sz="2000" b="1">
                  <a:solidFill>
                    <a:srgbClr val="009900"/>
                  </a:solidFill>
                </a:rPr>
                <a:t>4</a:t>
              </a:r>
            </a:p>
            <a:p>
              <a:pPr algn="ctr" eaLnBrk="0" hangingPunct="0">
                <a:lnSpc>
                  <a:spcPct val="75000"/>
                </a:lnSpc>
              </a:pPr>
              <a:r>
                <a:rPr lang="de-DE" altLang="nl-NL" sz="600">
                  <a:solidFill>
                    <a:srgbClr val="009900"/>
                  </a:solidFill>
                </a:rPr>
                <a:t>Sanya</a:t>
              </a:r>
              <a:endParaRPr lang="de-DE" altLang="nl-NL" sz="2000" b="1">
                <a:solidFill>
                  <a:srgbClr val="009900"/>
                </a:solidFill>
              </a:endParaRPr>
            </a:p>
          </p:txBody>
        </p:sp>
        <p:sp>
          <p:nvSpPr>
            <p:cNvPr id="144402" name="Text Box 18">
              <a:extLst>
                <a:ext uri="{FF2B5EF4-FFF2-40B4-BE49-F238E27FC236}">
                  <a16:creationId xmlns:a16="http://schemas.microsoft.com/office/drawing/2014/main" id="{B0F7BA69-FAA0-894D-9E5C-490501D88DD3}"/>
                </a:ext>
              </a:extLst>
            </p:cNvPr>
            <p:cNvSpPr txBox="1">
              <a:spLocks noChangeArrowheads="1"/>
            </p:cNvSpPr>
            <p:nvPr/>
          </p:nvSpPr>
          <p:spPr bwMode="auto">
            <a:xfrm>
              <a:off x="3696" y="1933"/>
              <a:ext cx="454"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nl-NL" sz="2400">
                  <a:latin typeface="Times New Roman" panose="02020603050405020304" pitchFamily="18" charset="0"/>
                </a:rPr>
                <a:t>DIS</a:t>
              </a:r>
            </a:p>
          </p:txBody>
        </p:sp>
        <p:sp>
          <p:nvSpPr>
            <p:cNvPr id="144403" name="Line 19">
              <a:extLst>
                <a:ext uri="{FF2B5EF4-FFF2-40B4-BE49-F238E27FC236}">
                  <a16:creationId xmlns:a16="http://schemas.microsoft.com/office/drawing/2014/main" id="{4EE45590-1DE1-21CA-7ECA-F4829F354E38}"/>
                </a:ext>
              </a:extLst>
            </p:cNvPr>
            <p:cNvSpPr>
              <a:spLocks noChangeShapeType="1"/>
            </p:cNvSpPr>
            <p:nvPr/>
          </p:nvSpPr>
          <p:spPr bwMode="auto">
            <a:xfrm>
              <a:off x="2018" y="1661"/>
              <a:ext cx="2223" cy="181"/>
            </a:xfrm>
            <a:prstGeom prst="line">
              <a:avLst/>
            </a:prstGeom>
            <a:noFill/>
            <a:ln w="444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144404" name="Group 20">
            <a:extLst>
              <a:ext uri="{FF2B5EF4-FFF2-40B4-BE49-F238E27FC236}">
                <a16:creationId xmlns:a16="http://schemas.microsoft.com/office/drawing/2014/main" id="{3EE82734-E33E-1F78-1D8C-5EEFE6FD4F80}"/>
              </a:ext>
            </a:extLst>
          </p:cNvPr>
          <p:cNvGrpSpPr>
            <a:grpSpLocks/>
          </p:cNvGrpSpPr>
          <p:nvPr/>
        </p:nvGrpSpPr>
        <p:grpSpPr bwMode="auto">
          <a:xfrm>
            <a:off x="4600576" y="2852738"/>
            <a:ext cx="5624513" cy="3414712"/>
            <a:chOff x="1938" y="1797"/>
            <a:chExt cx="3543" cy="2151"/>
          </a:xfrm>
        </p:grpSpPr>
        <p:sp>
          <p:nvSpPr>
            <p:cNvPr id="144405" name="Text Box 21">
              <a:extLst>
                <a:ext uri="{FF2B5EF4-FFF2-40B4-BE49-F238E27FC236}">
                  <a16:creationId xmlns:a16="http://schemas.microsoft.com/office/drawing/2014/main" id="{E7D03D9C-453B-C2BC-FFF3-13F36CDA34BD}"/>
                </a:ext>
              </a:extLst>
            </p:cNvPr>
            <p:cNvSpPr txBox="1">
              <a:spLocks noChangeArrowheads="1"/>
            </p:cNvSpPr>
            <p:nvPr/>
          </p:nvSpPr>
          <p:spPr bwMode="auto">
            <a:xfrm>
              <a:off x="4653" y="2556"/>
              <a:ext cx="288" cy="25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2000" b="1">
                  <a:solidFill>
                    <a:srgbClr val="009900"/>
                  </a:solidFill>
                </a:rPr>
                <a:t>2</a:t>
              </a:r>
            </a:p>
            <a:p>
              <a:pPr algn="ctr" eaLnBrk="0" hangingPunct="0">
                <a:lnSpc>
                  <a:spcPct val="75000"/>
                </a:lnSpc>
              </a:pPr>
              <a:r>
                <a:rPr lang="de-DE" altLang="nl-NL" sz="600">
                  <a:solidFill>
                    <a:srgbClr val="009900"/>
                  </a:solidFill>
                </a:rPr>
                <a:t>Sydney</a:t>
              </a:r>
              <a:endParaRPr lang="de-DE" altLang="nl-NL" sz="2000" b="1">
                <a:solidFill>
                  <a:srgbClr val="009900"/>
                </a:solidFill>
              </a:endParaRPr>
            </a:p>
          </p:txBody>
        </p:sp>
        <p:sp>
          <p:nvSpPr>
            <p:cNvPr id="144406" name="Text Box 22">
              <a:extLst>
                <a:ext uri="{FF2B5EF4-FFF2-40B4-BE49-F238E27FC236}">
                  <a16:creationId xmlns:a16="http://schemas.microsoft.com/office/drawing/2014/main" id="{9AFD4367-2C4C-A6C3-C837-18BA19F559C2}"/>
                </a:ext>
              </a:extLst>
            </p:cNvPr>
            <p:cNvSpPr txBox="1">
              <a:spLocks noChangeArrowheads="1"/>
            </p:cNvSpPr>
            <p:nvPr/>
          </p:nvSpPr>
          <p:spPr bwMode="auto">
            <a:xfrm>
              <a:off x="4941" y="2268"/>
              <a:ext cx="540"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2400">
                  <a:latin typeface="Times New Roman" panose="02020603050405020304" pitchFamily="18" charset="0"/>
                </a:rPr>
                <a:t>WD2</a:t>
              </a:r>
            </a:p>
          </p:txBody>
        </p:sp>
        <p:sp>
          <p:nvSpPr>
            <p:cNvPr id="144407" name="Line 23">
              <a:extLst>
                <a:ext uri="{FF2B5EF4-FFF2-40B4-BE49-F238E27FC236}">
                  <a16:creationId xmlns:a16="http://schemas.microsoft.com/office/drawing/2014/main" id="{A00A2118-08CC-59F6-8E5B-AC6D5BFBECDA}"/>
                </a:ext>
              </a:extLst>
            </p:cNvPr>
            <p:cNvSpPr>
              <a:spLocks noChangeShapeType="1"/>
            </p:cNvSpPr>
            <p:nvPr/>
          </p:nvSpPr>
          <p:spPr bwMode="auto">
            <a:xfrm>
              <a:off x="4604" y="1797"/>
              <a:ext cx="181" cy="771"/>
            </a:xfrm>
            <a:prstGeom prst="line">
              <a:avLst/>
            </a:prstGeom>
            <a:noFill/>
            <a:ln w="444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4408" name="Rectangle 24">
              <a:extLst>
                <a:ext uri="{FF2B5EF4-FFF2-40B4-BE49-F238E27FC236}">
                  <a16:creationId xmlns:a16="http://schemas.microsoft.com/office/drawing/2014/main" id="{3489A956-3814-9B06-7393-4FA6C7D593F1}"/>
                </a:ext>
              </a:extLst>
            </p:cNvPr>
            <p:cNvSpPr>
              <a:spLocks noChangeArrowheads="1"/>
            </p:cNvSpPr>
            <p:nvPr/>
          </p:nvSpPr>
          <p:spPr bwMode="auto">
            <a:xfrm>
              <a:off x="1938" y="3612"/>
              <a:ext cx="624" cy="336"/>
            </a:xfrm>
            <a:prstGeom prst="rect">
              <a:avLst/>
            </a:prstGeom>
            <a:solidFill>
              <a:srgbClr val="CC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pt-BR" altLang="nl-NL" sz="2400"/>
                <a:t>2006</a:t>
              </a:r>
              <a:endParaRPr lang="nl-NL" altLang="nl-NL" sz="2400"/>
            </a:p>
          </p:txBody>
        </p:sp>
      </p:grpSp>
      <p:grpSp>
        <p:nvGrpSpPr>
          <p:cNvPr id="144409" name="Group 25">
            <a:extLst>
              <a:ext uri="{FF2B5EF4-FFF2-40B4-BE49-F238E27FC236}">
                <a16:creationId xmlns:a16="http://schemas.microsoft.com/office/drawing/2014/main" id="{C01A2ABE-A624-F69B-47C8-8B4D40F3910D}"/>
              </a:ext>
            </a:extLst>
          </p:cNvPr>
          <p:cNvGrpSpPr>
            <a:grpSpLocks/>
          </p:cNvGrpSpPr>
          <p:nvPr/>
        </p:nvGrpSpPr>
        <p:grpSpPr bwMode="auto">
          <a:xfrm>
            <a:off x="3359150" y="1743076"/>
            <a:ext cx="3455988" cy="4494213"/>
            <a:chOff x="1156" y="1098"/>
            <a:chExt cx="2177" cy="2831"/>
          </a:xfrm>
        </p:grpSpPr>
        <p:sp>
          <p:nvSpPr>
            <p:cNvPr id="144410" name="Text Box 26">
              <a:extLst>
                <a:ext uri="{FF2B5EF4-FFF2-40B4-BE49-F238E27FC236}">
                  <a16:creationId xmlns:a16="http://schemas.microsoft.com/office/drawing/2014/main" id="{FCDD0F27-B9AF-47D8-3DBD-E7A5B56E1302}"/>
                </a:ext>
              </a:extLst>
            </p:cNvPr>
            <p:cNvSpPr txBox="1">
              <a:spLocks noChangeArrowheads="1"/>
            </p:cNvSpPr>
            <p:nvPr/>
          </p:nvSpPr>
          <p:spPr bwMode="auto">
            <a:xfrm>
              <a:off x="1636" y="1386"/>
              <a:ext cx="336" cy="254"/>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2000" b="1">
                  <a:solidFill>
                    <a:srgbClr val="009900"/>
                  </a:solidFill>
                </a:rPr>
                <a:t>4</a:t>
              </a:r>
            </a:p>
            <a:p>
              <a:pPr algn="ctr" eaLnBrk="0" hangingPunct="0">
                <a:lnSpc>
                  <a:spcPct val="75000"/>
                </a:lnSpc>
              </a:pPr>
              <a:r>
                <a:rPr lang="de-DE" altLang="nl-NL" sz="600">
                  <a:solidFill>
                    <a:srgbClr val="009900"/>
                  </a:solidFill>
                </a:rPr>
                <a:t>Ottawa</a:t>
              </a:r>
              <a:endParaRPr lang="de-DE" altLang="nl-NL" sz="2000" b="1">
                <a:solidFill>
                  <a:srgbClr val="009900"/>
                </a:solidFill>
              </a:endParaRPr>
            </a:p>
          </p:txBody>
        </p:sp>
        <p:sp>
          <p:nvSpPr>
            <p:cNvPr id="144411" name="Line 27">
              <a:extLst>
                <a:ext uri="{FF2B5EF4-FFF2-40B4-BE49-F238E27FC236}">
                  <a16:creationId xmlns:a16="http://schemas.microsoft.com/office/drawing/2014/main" id="{0E92B988-76E2-882E-E492-6DF456CE6D01}"/>
                </a:ext>
              </a:extLst>
            </p:cNvPr>
            <p:cNvSpPr>
              <a:spLocks noChangeShapeType="1"/>
            </p:cNvSpPr>
            <p:nvPr/>
          </p:nvSpPr>
          <p:spPr bwMode="auto">
            <a:xfrm rot="2189312" flipH="1">
              <a:off x="2063" y="1325"/>
              <a:ext cx="914" cy="580"/>
            </a:xfrm>
            <a:prstGeom prst="line">
              <a:avLst/>
            </a:prstGeom>
            <a:noFill/>
            <a:ln w="4445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44412" name="Text Box 28">
              <a:extLst>
                <a:ext uri="{FF2B5EF4-FFF2-40B4-BE49-F238E27FC236}">
                  <a16:creationId xmlns:a16="http://schemas.microsoft.com/office/drawing/2014/main" id="{4B4D21EC-2BE5-6874-BF0B-F8FB31EDD03B}"/>
                </a:ext>
              </a:extLst>
            </p:cNvPr>
            <p:cNvSpPr txBox="1">
              <a:spLocks noChangeArrowheads="1"/>
            </p:cNvSpPr>
            <p:nvPr/>
          </p:nvSpPr>
          <p:spPr bwMode="auto">
            <a:xfrm>
              <a:off x="1156" y="1098"/>
              <a:ext cx="487"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2400">
                  <a:latin typeface="Times New Roman" panose="02020603050405020304" pitchFamily="18" charset="0"/>
                </a:rPr>
                <a:t>CD2</a:t>
              </a:r>
            </a:p>
          </p:txBody>
        </p:sp>
        <p:sp>
          <p:nvSpPr>
            <p:cNvPr id="144413" name="Rectangle 29">
              <a:extLst>
                <a:ext uri="{FF2B5EF4-FFF2-40B4-BE49-F238E27FC236}">
                  <a16:creationId xmlns:a16="http://schemas.microsoft.com/office/drawing/2014/main" id="{9A3F6FA0-6B7A-68AF-7B39-20FC6CBFE2DD}"/>
                </a:ext>
              </a:extLst>
            </p:cNvPr>
            <p:cNvSpPr>
              <a:spLocks noChangeArrowheads="1"/>
            </p:cNvSpPr>
            <p:nvPr/>
          </p:nvSpPr>
          <p:spPr bwMode="auto">
            <a:xfrm>
              <a:off x="2709" y="3593"/>
              <a:ext cx="624" cy="336"/>
            </a:xfrm>
            <a:prstGeom prst="rect">
              <a:avLst/>
            </a:prstGeom>
            <a:solidFill>
              <a:srgbClr val="CC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pt-BR" altLang="nl-NL" sz="2400"/>
                <a:t>2007</a:t>
              </a:r>
              <a:endParaRPr lang="nl-NL" altLang="nl-NL" sz="2400"/>
            </a:p>
          </p:txBody>
        </p:sp>
      </p:grpSp>
      <p:grpSp>
        <p:nvGrpSpPr>
          <p:cNvPr id="144414" name="Group 30">
            <a:extLst>
              <a:ext uri="{FF2B5EF4-FFF2-40B4-BE49-F238E27FC236}">
                <a16:creationId xmlns:a16="http://schemas.microsoft.com/office/drawing/2014/main" id="{56F49E7D-477E-7EF4-4933-AE8E16FFD4F7}"/>
              </a:ext>
            </a:extLst>
          </p:cNvPr>
          <p:cNvGrpSpPr>
            <a:grpSpLocks/>
          </p:cNvGrpSpPr>
          <p:nvPr/>
        </p:nvGrpSpPr>
        <p:grpSpPr bwMode="auto">
          <a:xfrm>
            <a:off x="7192963" y="2801938"/>
            <a:ext cx="2354262" cy="3465512"/>
            <a:chOff x="3571" y="1765"/>
            <a:chExt cx="1483" cy="2183"/>
          </a:xfrm>
        </p:grpSpPr>
        <p:sp>
          <p:nvSpPr>
            <p:cNvPr id="144415" name="Text Box 31">
              <a:extLst>
                <a:ext uri="{FF2B5EF4-FFF2-40B4-BE49-F238E27FC236}">
                  <a16:creationId xmlns:a16="http://schemas.microsoft.com/office/drawing/2014/main" id="{80B0BE4F-BD2F-8182-7AC6-44E9F285C56C}"/>
                </a:ext>
              </a:extLst>
            </p:cNvPr>
            <p:cNvSpPr txBox="1">
              <a:spLocks noChangeArrowheads="1"/>
            </p:cNvSpPr>
            <p:nvPr/>
          </p:nvSpPr>
          <p:spPr bwMode="auto">
            <a:xfrm>
              <a:off x="4150" y="1765"/>
              <a:ext cx="288" cy="29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5000"/>
                </a:lnSpc>
              </a:pPr>
              <a:r>
                <a:rPr lang="de-DE" altLang="nl-NL" sz="2000" b="1">
                  <a:solidFill>
                    <a:srgbClr val="009900"/>
                  </a:solidFill>
                </a:rPr>
                <a:t>5</a:t>
              </a:r>
            </a:p>
            <a:p>
              <a:pPr algn="ctr" eaLnBrk="0" hangingPunct="0">
                <a:lnSpc>
                  <a:spcPct val="75000"/>
                </a:lnSpc>
              </a:pPr>
              <a:r>
                <a:rPr lang="de-DE" altLang="nl-NL" sz="600">
                  <a:solidFill>
                    <a:srgbClr val="009900"/>
                  </a:solidFill>
                </a:rPr>
                <a:t>Singapore</a:t>
              </a:r>
              <a:endParaRPr lang="de-DE" altLang="nl-NL" sz="2000" b="1">
                <a:solidFill>
                  <a:srgbClr val="009900"/>
                </a:solidFill>
              </a:endParaRPr>
            </a:p>
          </p:txBody>
        </p:sp>
        <p:sp>
          <p:nvSpPr>
            <p:cNvPr id="144416" name="Text Box 32">
              <a:extLst>
                <a:ext uri="{FF2B5EF4-FFF2-40B4-BE49-F238E27FC236}">
                  <a16:creationId xmlns:a16="http://schemas.microsoft.com/office/drawing/2014/main" id="{585E7AC5-B8E6-FC5F-8A99-CBD06AF3DDA9}"/>
                </a:ext>
              </a:extLst>
            </p:cNvPr>
            <p:cNvSpPr txBox="1">
              <a:spLocks noChangeArrowheads="1"/>
            </p:cNvSpPr>
            <p:nvPr/>
          </p:nvSpPr>
          <p:spPr bwMode="auto">
            <a:xfrm>
              <a:off x="4513" y="1797"/>
              <a:ext cx="541" cy="296"/>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2400">
                  <a:latin typeface="Times New Roman" panose="02020603050405020304" pitchFamily="18" charset="0"/>
                </a:rPr>
                <a:t>FDIS</a:t>
              </a:r>
            </a:p>
          </p:txBody>
        </p:sp>
        <p:sp>
          <p:nvSpPr>
            <p:cNvPr id="144417" name="Rectangle 33">
              <a:extLst>
                <a:ext uri="{FF2B5EF4-FFF2-40B4-BE49-F238E27FC236}">
                  <a16:creationId xmlns:a16="http://schemas.microsoft.com/office/drawing/2014/main" id="{6F9ABF88-C6CD-C79B-FB26-4B2DDDCD2906}"/>
                </a:ext>
              </a:extLst>
            </p:cNvPr>
            <p:cNvSpPr>
              <a:spLocks noChangeArrowheads="1"/>
            </p:cNvSpPr>
            <p:nvPr/>
          </p:nvSpPr>
          <p:spPr bwMode="auto">
            <a:xfrm>
              <a:off x="3571" y="3612"/>
              <a:ext cx="624" cy="336"/>
            </a:xfrm>
            <a:prstGeom prst="rect">
              <a:avLst/>
            </a:prstGeom>
            <a:solidFill>
              <a:srgbClr val="CC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pt-BR" altLang="nl-NL" sz="2400"/>
                <a:t>2008</a:t>
              </a:r>
              <a:endParaRPr lang="nl-NL" altLang="nl-NL" sz="2400"/>
            </a:p>
          </p:txBody>
        </p:sp>
      </p:grpSp>
      <p:sp>
        <p:nvSpPr>
          <p:cNvPr id="144418" name="Rectangle 34">
            <a:extLst>
              <a:ext uri="{FF2B5EF4-FFF2-40B4-BE49-F238E27FC236}">
                <a16:creationId xmlns:a16="http://schemas.microsoft.com/office/drawing/2014/main" id="{3B5314D9-03BE-1BF4-0E6A-D1E79081DBA6}"/>
              </a:ext>
            </a:extLst>
          </p:cNvPr>
          <p:cNvSpPr>
            <a:spLocks noGrp="1" noChangeArrowheads="1"/>
          </p:cNvSpPr>
          <p:nvPr>
            <p:ph type="title"/>
          </p:nvPr>
        </p:nvSpPr>
        <p:spPr>
          <a:xfrm>
            <a:off x="2566988" y="404813"/>
            <a:ext cx="7391400" cy="542584"/>
          </a:xfrm>
        </p:spPr>
        <p:txBody>
          <a:bodyPr/>
          <a:lstStyle/>
          <a:p>
            <a:r>
              <a:rPr lang="en-US" altLang="nl-NL"/>
              <a:t>Ontwikkeling van ISO 31000</a:t>
            </a:r>
          </a:p>
        </p:txBody>
      </p:sp>
      <p:sp>
        <p:nvSpPr>
          <p:cNvPr id="144419" name="Text Box 35">
            <a:extLst>
              <a:ext uri="{FF2B5EF4-FFF2-40B4-BE49-F238E27FC236}">
                <a16:creationId xmlns:a16="http://schemas.microsoft.com/office/drawing/2014/main" id="{A4AB42AA-BC21-84F4-E11D-D53848B7DFBE}"/>
              </a:ext>
            </a:extLst>
          </p:cNvPr>
          <p:cNvSpPr txBox="1">
            <a:spLocks noChangeArrowheads="1"/>
          </p:cNvSpPr>
          <p:nvPr/>
        </p:nvSpPr>
        <p:spPr bwMode="auto">
          <a:xfrm>
            <a:off x="4583113" y="5445125"/>
            <a:ext cx="3308350" cy="654050"/>
          </a:xfrm>
          <a:prstGeom prst="rect">
            <a:avLst/>
          </a:prstGeom>
          <a:solidFill>
            <a:srgbClr val="FF99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nl-NL" sz="3600" b="1">
                <a:latin typeface="Times New Roman" panose="02020603050405020304" pitchFamily="18" charset="0"/>
              </a:rPr>
              <a:t>ISO 31000:2009</a:t>
            </a:r>
          </a:p>
        </p:txBody>
      </p:sp>
      <p:pic>
        <p:nvPicPr>
          <p:cNvPr id="144420" name="Picture 36">
            <a:extLst>
              <a:ext uri="{FF2B5EF4-FFF2-40B4-BE49-F238E27FC236}">
                <a16:creationId xmlns:a16="http://schemas.microsoft.com/office/drawing/2014/main" id="{3E1DD746-5456-1873-06A4-AD0544D2D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4" y="1457326"/>
            <a:ext cx="3786187"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786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4404"/>
                                        </p:tgtEl>
                                        <p:attrNameLst>
                                          <p:attrName>style.visibility</p:attrName>
                                        </p:attrNameLst>
                                      </p:cBhvr>
                                      <p:to>
                                        <p:strVal val="visible"/>
                                      </p:to>
                                    </p:set>
                                    <p:animEffect transition="in" filter="wipe(up)">
                                      <p:cBhvr>
                                        <p:cTn id="7" dur="2000"/>
                                        <p:tgtEl>
                                          <p:spTgt spid="144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44387"/>
                                        </p:tgtEl>
                                        <p:attrNameLst>
                                          <p:attrName>style.visibility</p:attrName>
                                        </p:attrNameLst>
                                      </p:cBhvr>
                                      <p:to>
                                        <p:strVal val="visible"/>
                                      </p:to>
                                    </p:set>
                                    <p:animEffect transition="in" filter="wipe(down)">
                                      <p:cBhvr>
                                        <p:cTn id="12" dur="2000"/>
                                        <p:tgtEl>
                                          <p:spTgt spid="1443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44409"/>
                                        </p:tgtEl>
                                        <p:attrNameLst>
                                          <p:attrName>style.visibility</p:attrName>
                                        </p:attrNameLst>
                                      </p:cBhvr>
                                      <p:to>
                                        <p:strVal val="visible"/>
                                      </p:to>
                                    </p:set>
                                    <p:animEffect transition="in" filter="wipe(right)">
                                      <p:cBhvr>
                                        <p:cTn id="17" dur="2000"/>
                                        <p:tgtEl>
                                          <p:spTgt spid="1444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4400"/>
                                        </p:tgtEl>
                                        <p:attrNameLst>
                                          <p:attrName>style.visibility</p:attrName>
                                        </p:attrNameLst>
                                      </p:cBhvr>
                                      <p:to>
                                        <p:strVal val="visible"/>
                                      </p:to>
                                    </p:set>
                                    <p:animEffect transition="in" filter="wipe(left)">
                                      <p:cBhvr>
                                        <p:cTn id="22" dur="2000"/>
                                        <p:tgtEl>
                                          <p:spTgt spid="1444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4414"/>
                                        </p:tgtEl>
                                        <p:attrNameLst>
                                          <p:attrName>style.visibility</p:attrName>
                                        </p:attrNameLst>
                                      </p:cBhvr>
                                      <p:to>
                                        <p:strVal val="visible"/>
                                      </p:to>
                                    </p:set>
                                    <p:animEffect transition="in" filter="blinds(horizontal)">
                                      <p:cBhvr>
                                        <p:cTn id="27" dur="2000"/>
                                        <p:tgtEl>
                                          <p:spTgt spid="1444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44395"/>
                                        </p:tgtEl>
                                        <p:attrNameLst>
                                          <p:attrName>style.visibility</p:attrName>
                                        </p:attrNameLst>
                                      </p:cBhvr>
                                      <p:to>
                                        <p:strVal val="visible"/>
                                      </p:to>
                                    </p:set>
                                    <p:animEffect transition="in" filter="wipe(up)">
                                      <p:cBhvr>
                                        <p:cTn id="32" dur="2000"/>
                                        <p:tgtEl>
                                          <p:spTgt spid="144395"/>
                                        </p:tgtEl>
                                      </p:cBhvr>
                                    </p:animEffect>
                                  </p:childTnLst>
                                </p:cTn>
                              </p:par>
                            </p:childTnLst>
                          </p:cTn>
                        </p:par>
                        <p:par>
                          <p:cTn id="33" fill="hold" nodeType="afterGroup">
                            <p:stCondLst>
                              <p:cond delay="2000"/>
                            </p:stCondLst>
                            <p:childTnLst>
                              <p:par>
                                <p:cTn id="34" presetID="19" presetClass="entr" presetSubtype="10" fill="hold" nodeType="afterEffect">
                                  <p:stCondLst>
                                    <p:cond delay="0"/>
                                  </p:stCondLst>
                                  <p:childTnLst>
                                    <p:set>
                                      <p:cBhvr>
                                        <p:cTn id="35" dur="1" fill="hold">
                                          <p:stCondLst>
                                            <p:cond delay="0"/>
                                          </p:stCondLst>
                                        </p:cTn>
                                        <p:tgtEl>
                                          <p:spTgt spid="144419"/>
                                        </p:tgtEl>
                                        <p:attrNameLst>
                                          <p:attrName>style.visibility</p:attrName>
                                        </p:attrNameLst>
                                      </p:cBhvr>
                                      <p:to>
                                        <p:strVal val="visible"/>
                                      </p:to>
                                    </p:set>
                                    <p:anim calcmode="lin" valueType="num">
                                      <p:cBhvr>
                                        <p:cTn id="36" dur="5000" fill="hold"/>
                                        <p:tgtEl>
                                          <p:spTgt spid="144419"/>
                                        </p:tgtEl>
                                        <p:attrNameLst>
                                          <p:attrName>ppt_w</p:attrName>
                                        </p:attrNameLst>
                                      </p:cBhvr>
                                      <p:tavLst>
                                        <p:tav tm="0" fmla="#ppt_w*sin(2.5*pi*$)">
                                          <p:val>
                                            <p:fltVal val="0"/>
                                          </p:val>
                                        </p:tav>
                                        <p:tav tm="100000">
                                          <p:val>
                                            <p:fltVal val="1"/>
                                          </p:val>
                                        </p:tav>
                                      </p:tavLst>
                                    </p:anim>
                                    <p:anim calcmode="lin" valueType="num">
                                      <p:cBhvr>
                                        <p:cTn id="37" dur="5000" fill="hold"/>
                                        <p:tgtEl>
                                          <p:spTgt spid="144419"/>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144420"/>
                                        </p:tgtEl>
                                        <p:attrNameLst>
                                          <p:attrName>style.visibility</p:attrName>
                                        </p:attrNameLst>
                                      </p:cBhvr>
                                      <p:to>
                                        <p:strVal val="visible"/>
                                      </p:to>
                                    </p:set>
                                    <p:anim calcmode="lin" valueType="num">
                                      <p:cBhvr>
                                        <p:cTn id="42" dur="1000" fill="hold"/>
                                        <p:tgtEl>
                                          <p:spTgt spid="144420"/>
                                        </p:tgtEl>
                                        <p:attrNameLst>
                                          <p:attrName>ppt_w</p:attrName>
                                        </p:attrNameLst>
                                      </p:cBhvr>
                                      <p:tavLst>
                                        <p:tav tm="0">
                                          <p:val>
                                            <p:strVal val="#ppt_w*0.70"/>
                                          </p:val>
                                        </p:tav>
                                        <p:tav tm="100000">
                                          <p:val>
                                            <p:strVal val="#ppt_w"/>
                                          </p:val>
                                        </p:tav>
                                      </p:tavLst>
                                    </p:anim>
                                    <p:anim calcmode="lin" valueType="num">
                                      <p:cBhvr>
                                        <p:cTn id="43" dur="1000" fill="hold"/>
                                        <p:tgtEl>
                                          <p:spTgt spid="144420"/>
                                        </p:tgtEl>
                                        <p:attrNameLst>
                                          <p:attrName>ppt_h</p:attrName>
                                        </p:attrNameLst>
                                      </p:cBhvr>
                                      <p:tavLst>
                                        <p:tav tm="0">
                                          <p:val>
                                            <p:strVal val="#ppt_h"/>
                                          </p:val>
                                        </p:tav>
                                        <p:tav tm="100000">
                                          <p:val>
                                            <p:strVal val="#ppt_h"/>
                                          </p:val>
                                        </p:tav>
                                      </p:tavLst>
                                    </p:anim>
                                    <p:animEffect transition="in" filter="fade">
                                      <p:cBhvr>
                                        <p:cTn id="44" dur="1000"/>
                                        <p:tgtEl>
                                          <p:spTgt spid="14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sldNum" sz="quarter" idx="11"/>
          </p:nvPr>
        </p:nvSpPr>
        <p:spPr>
          <a:ln/>
        </p:spPr>
        <p:txBody>
          <a:bodyPr/>
          <a:lstStyle/>
          <a:p>
            <a:fld id="{CBD6E5E1-38BF-4020-9DEF-5B3D2BF75956}" type="slidenum">
              <a:rPr lang="nl-NL"/>
              <a:pPr/>
              <a:t>5</a:t>
            </a:fld>
            <a:endParaRPr lang="nl-NL" dirty="0"/>
          </a:p>
        </p:txBody>
      </p:sp>
      <p:sp>
        <p:nvSpPr>
          <p:cNvPr id="40962" name="Rectangle 2"/>
          <p:cNvSpPr>
            <a:spLocks noGrp="1" noChangeArrowheads="1"/>
          </p:cNvSpPr>
          <p:nvPr>
            <p:ph type="title"/>
          </p:nvPr>
        </p:nvSpPr>
        <p:spPr>
          <a:xfrm>
            <a:off x="609600" y="-64138"/>
            <a:ext cx="10972800" cy="1143000"/>
          </a:xfrm>
        </p:spPr>
        <p:txBody>
          <a:bodyPr/>
          <a:lstStyle/>
          <a:p>
            <a:r>
              <a:rPr lang="nl-NL" sz="3600" dirty="0">
                <a:ea typeface="ＭＳ Ｐゴシック" pitchFamily="-16" charset="-128"/>
              </a:rPr>
              <a:t>De grote normalisatie U-bocht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51584" y="4317314"/>
            <a:ext cx="1944216" cy="140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75521" y="2405586"/>
            <a:ext cx="1889253"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2783632" y="1052736"/>
          <a:ext cx="6864424" cy="4752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7" descr="NEN-ISO 14001"/>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8832200" y="2333578"/>
            <a:ext cx="1368256"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us.123rf.com/400wm/400/400/homy_design/homy_design1012/homy_design101200034/8375744-rode-bak-stenen-muur-patroon.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6"/>
          <a:stretch/>
        </p:blipFill>
        <p:spPr bwMode="auto">
          <a:xfrm>
            <a:off x="5998126" y="4221088"/>
            <a:ext cx="457915"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ebdesignhot.com/wp-content/uploads/2010/08/FreeVectorBusinessPeopleIcons.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09416" y="4364547"/>
            <a:ext cx="1445568" cy="1414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0EA03E-E753-46C5-94B4-DE2CE6AABA6D}"/>
              </a:ext>
            </a:extLst>
          </p:cNvPr>
          <p:cNvPicPr>
            <a:picLocks noChangeAspect="1"/>
          </p:cNvPicPr>
          <p:nvPr/>
        </p:nvPicPr>
        <p:blipFill>
          <a:blip r:embed="rId13"/>
          <a:stretch>
            <a:fillRect/>
          </a:stretch>
        </p:blipFill>
        <p:spPr>
          <a:xfrm>
            <a:off x="5087889" y="955300"/>
            <a:ext cx="2385642" cy="1746998"/>
          </a:xfrm>
          <a:prstGeom prst="rect">
            <a:avLst/>
          </a:prstGeom>
        </p:spPr>
      </p:pic>
      <p:pic>
        <p:nvPicPr>
          <p:cNvPr id="9" name="Afbeelding 8">
            <a:extLst>
              <a:ext uri="{FF2B5EF4-FFF2-40B4-BE49-F238E27FC236}">
                <a16:creationId xmlns:a16="http://schemas.microsoft.com/office/drawing/2014/main" id="{98D29E19-7A81-EE4A-2FD6-3ACA4ABA7556}"/>
              </a:ext>
            </a:extLst>
          </p:cNvPr>
          <p:cNvPicPr>
            <a:picLocks noChangeAspect="1"/>
          </p:cNvPicPr>
          <p:nvPr/>
        </p:nvPicPr>
        <p:blipFill>
          <a:blip r:embed="rId14"/>
          <a:stretch>
            <a:fillRect/>
          </a:stretch>
        </p:blipFill>
        <p:spPr>
          <a:xfrm>
            <a:off x="5473986" y="3009948"/>
            <a:ext cx="1290069" cy="809224"/>
          </a:xfrm>
          <a:prstGeom prst="rect">
            <a:avLst/>
          </a:prstGeom>
        </p:spPr>
      </p:pic>
    </p:spTree>
    <p:extLst>
      <p:ext uri="{BB962C8B-B14F-4D97-AF65-F5344CB8AC3E}">
        <p14:creationId xmlns:p14="http://schemas.microsoft.com/office/powerpoint/2010/main" val="123148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graphicEl>
                                              <a:dgm id="{8D132903-06D2-4F4E-85D2-DFB28DC4235A}"/>
                                            </p:graphicEl>
                                          </p:spTgt>
                                        </p:tgtEl>
                                        <p:attrNameLst>
                                          <p:attrName>style.visibility</p:attrName>
                                        </p:attrNameLst>
                                      </p:cBhvr>
                                      <p:to>
                                        <p:strVal val="visible"/>
                                      </p:to>
                                    </p:set>
                                    <p:animEffect transition="in" filter="wheel(1)">
                                      <p:cBhvr>
                                        <p:cTn id="7" dur="2000"/>
                                        <p:tgtEl>
                                          <p:spTgt spid="2">
                                            <p:graphicEl>
                                              <a:dgm id="{8D132903-06D2-4F4E-85D2-DFB28DC4235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graphicEl>
                                              <a:dgm id="{150D9C81-955D-4B96-A911-E1D8B6513B6E}"/>
                                            </p:graphicEl>
                                          </p:spTgt>
                                        </p:tgtEl>
                                        <p:attrNameLst>
                                          <p:attrName>style.visibility</p:attrName>
                                        </p:attrNameLst>
                                      </p:cBhvr>
                                      <p:to>
                                        <p:strVal val="visible"/>
                                      </p:to>
                                    </p:set>
                                    <p:animEffect transition="in" filter="wheel(1)">
                                      <p:cBhvr>
                                        <p:cTn id="10" dur="2000"/>
                                        <p:tgtEl>
                                          <p:spTgt spid="2">
                                            <p:graphicEl>
                                              <a:dgm id="{150D9C81-955D-4B96-A911-E1D8B6513B6E}"/>
                                            </p:graphic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
                                            <p:graphicEl>
                                              <a:dgm id="{DBAF6A65-12DD-46B6-8B95-68BF31F040CB}"/>
                                            </p:graphicEl>
                                          </p:spTgt>
                                        </p:tgtEl>
                                        <p:attrNameLst>
                                          <p:attrName>style.visibility</p:attrName>
                                        </p:attrNameLst>
                                      </p:cBhvr>
                                      <p:to>
                                        <p:strVal val="visible"/>
                                      </p:to>
                                    </p:set>
                                    <p:animEffect transition="in" filter="wheel(1)">
                                      <p:cBhvr>
                                        <p:cTn id="13" dur="2000"/>
                                        <p:tgtEl>
                                          <p:spTgt spid="2">
                                            <p:graphicEl>
                                              <a:dgm id="{DBAF6A65-12DD-46B6-8B95-68BF31F040CB}"/>
                                            </p:graphic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graphicEl>
                                              <a:dgm id="{DE2A8F38-AEF3-44B0-A1DA-E15DB234E2FC}"/>
                                            </p:graphicEl>
                                          </p:spTgt>
                                        </p:tgtEl>
                                        <p:attrNameLst>
                                          <p:attrName>style.visibility</p:attrName>
                                        </p:attrNameLst>
                                      </p:cBhvr>
                                      <p:to>
                                        <p:strVal val="visible"/>
                                      </p:to>
                                    </p:set>
                                    <p:animEffect transition="in" filter="wheel(1)">
                                      <p:cBhvr>
                                        <p:cTn id="16" dur="2000"/>
                                        <p:tgtEl>
                                          <p:spTgt spid="2">
                                            <p:graphicEl>
                                              <a:dgm id="{DE2A8F38-AEF3-44B0-A1DA-E15DB234E2FC}"/>
                                            </p:graphic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
                                            <p:graphicEl>
                                              <a:dgm id="{D44A2ECD-5B4B-47BD-921C-9ED6C0542592}"/>
                                            </p:graphicEl>
                                          </p:spTgt>
                                        </p:tgtEl>
                                        <p:attrNameLst>
                                          <p:attrName>style.visibility</p:attrName>
                                        </p:attrNameLst>
                                      </p:cBhvr>
                                      <p:to>
                                        <p:strVal val="visible"/>
                                      </p:to>
                                    </p:set>
                                    <p:animEffect transition="in" filter="wheel(1)">
                                      <p:cBhvr>
                                        <p:cTn id="19" dur="2000"/>
                                        <p:tgtEl>
                                          <p:spTgt spid="2">
                                            <p:graphicEl>
                                              <a:dgm id="{D44A2ECD-5B4B-47BD-921C-9ED6C0542592}"/>
                                            </p:graphic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
                                            <p:graphicEl>
                                              <a:dgm id="{3D8FE64D-3164-485A-9E61-C31A5B77EF36}"/>
                                            </p:graphicEl>
                                          </p:spTgt>
                                        </p:tgtEl>
                                        <p:attrNameLst>
                                          <p:attrName>style.visibility</p:attrName>
                                        </p:attrNameLst>
                                      </p:cBhvr>
                                      <p:to>
                                        <p:strVal val="visible"/>
                                      </p:to>
                                    </p:set>
                                    <p:animEffect transition="in" filter="wheel(1)">
                                      <p:cBhvr>
                                        <p:cTn id="22" dur="2000"/>
                                        <p:tgtEl>
                                          <p:spTgt spid="2">
                                            <p:graphicEl>
                                              <a:dgm id="{3D8FE64D-3164-485A-9E61-C31A5B77EF36}"/>
                                            </p:graphic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
                                            <p:graphicEl>
                                              <a:dgm id="{F7ED7A90-D079-48FA-AE02-59B940AA9E79}"/>
                                            </p:graphicEl>
                                          </p:spTgt>
                                        </p:tgtEl>
                                        <p:attrNameLst>
                                          <p:attrName>style.visibility</p:attrName>
                                        </p:attrNameLst>
                                      </p:cBhvr>
                                      <p:to>
                                        <p:strVal val="visible"/>
                                      </p:to>
                                    </p:set>
                                    <p:animEffect transition="in" filter="wheel(1)">
                                      <p:cBhvr>
                                        <p:cTn id="25" dur="2000"/>
                                        <p:tgtEl>
                                          <p:spTgt spid="2">
                                            <p:graphicEl>
                                              <a:dgm id="{F7ED7A90-D079-48FA-AE02-59B940AA9E79}"/>
                                            </p:graphic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
                                            <p:graphicEl>
                                              <a:dgm id="{E02E6447-D78C-4287-A82A-0F31FCDBCBEE}"/>
                                            </p:graphicEl>
                                          </p:spTgt>
                                        </p:tgtEl>
                                        <p:attrNameLst>
                                          <p:attrName>style.visibility</p:attrName>
                                        </p:attrNameLst>
                                      </p:cBhvr>
                                      <p:to>
                                        <p:strVal val="visible"/>
                                      </p:to>
                                    </p:set>
                                    <p:animEffect transition="in" filter="wheel(1)">
                                      <p:cBhvr>
                                        <p:cTn id="28" dur="2000"/>
                                        <p:tgtEl>
                                          <p:spTgt spid="2">
                                            <p:graphicEl>
                                              <a:dgm id="{E02E6447-D78C-4287-A82A-0F31FCDBCBEE}"/>
                                            </p:graphic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
                                            <p:graphicEl>
                                              <a:dgm id="{9A6DDA60-C080-4212-89CA-6FA94E8AEC6E}"/>
                                            </p:graphicEl>
                                          </p:spTgt>
                                        </p:tgtEl>
                                        <p:attrNameLst>
                                          <p:attrName>style.visibility</p:attrName>
                                        </p:attrNameLst>
                                      </p:cBhvr>
                                      <p:to>
                                        <p:strVal val="visible"/>
                                      </p:to>
                                    </p:set>
                                    <p:animEffect transition="in" filter="wheel(1)">
                                      <p:cBhvr>
                                        <p:cTn id="31" dur="2000"/>
                                        <p:tgtEl>
                                          <p:spTgt spid="2">
                                            <p:graphicEl>
                                              <a:dgm id="{9A6DDA60-C080-4212-89CA-6FA94E8AEC6E}"/>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graphicEl>
                                              <a:dgm id="{DCD8E7CD-CE16-4856-9BEA-C85FFAE84F43}"/>
                                            </p:graphicEl>
                                          </p:spTgt>
                                        </p:tgtEl>
                                        <p:attrNameLst>
                                          <p:attrName>style.visibility</p:attrName>
                                        </p:attrNameLst>
                                      </p:cBhvr>
                                      <p:to>
                                        <p:strVal val="visible"/>
                                      </p:to>
                                    </p:set>
                                    <p:animEffect transition="in" filter="wheel(1)">
                                      <p:cBhvr>
                                        <p:cTn id="34" dur="2000"/>
                                        <p:tgtEl>
                                          <p:spTgt spid="2">
                                            <p:graphicEl>
                                              <a:dgm id="{DCD8E7CD-CE16-4856-9BEA-C85FFAE84F43}"/>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 presetClass="exit" presetSubtype="10" fill="hold" nodeType="clickEffect">
                                  <p:stCondLst>
                                    <p:cond delay="0"/>
                                  </p:stCondLst>
                                  <p:childTnLst>
                                    <p:animEffect transition="out" filter="checkerboard(across)">
                                      <p:cBhvr>
                                        <p:cTn id="66" dur="2000"/>
                                        <p:tgtEl>
                                          <p:spTgt spid="1026"/>
                                        </p:tgtEl>
                                      </p:cBhvr>
                                    </p:animEffect>
                                    <p:set>
                                      <p:cBhvr>
                                        <p:cTn id="67"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3"/>
          <p:cNvSpPr>
            <a:spLocks noChangeArrowheads="1"/>
          </p:cNvSpPr>
          <p:nvPr/>
        </p:nvSpPr>
        <p:spPr bwMode="auto">
          <a:xfrm>
            <a:off x="2070100" y="1308100"/>
            <a:ext cx="1270000" cy="1193800"/>
          </a:xfrm>
          <a:prstGeom prst="triangle">
            <a:avLst>
              <a:gd name="adj" fmla="val 49995"/>
            </a:avLst>
          </a:prstGeom>
          <a:solidFill>
            <a:schemeClr val="bg1"/>
          </a:solidFill>
          <a:ln w="25400">
            <a:solidFill>
              <a:schemeClr val="tx1"/>
            </a:solidFill>
            <a:miter lim="800000"/>
            <a:headEnd/>
            <a:tailEnd/>
          </a:ln>
        </p:spPr>
        <p:txBody>
          <a:bodyPr wrap="none" anchor="ctr"/>
          <a:lstStyle/>
          <a:p>
            <a:pPr marL="0" marR="0" lvl="0" indent="0" algn="ctr" defTabSz="7620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QMS</a:t>
            </a:r>
          </a:p>
        </p:txBody>
      </p:sp>
      <p:sp>
        <p:nvSpPr>
          <p:cNvPr id="9220" name="Line 6"/>
          <p:cNvSpPr>
            <a:spLocks noChangeShapeType="1"/>
          </p:cNvSpPr>
          <p:nvPr/>
        </p:nvSpPr>
        <p:spPr bwMode="auto">
          <a:xfrm>
            <a:off x="3143250" y="6096000"/>
            <a:ext cx="7416800" cy="0"/>
          </a:xfrm>
          <a:prstGeom prst="line">
            <a:avLst/>
          </a:prstGeom>
          <a:noFill/>
          <a:ln w="762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1" name="Line 7"/>
          <p:cNvSpPr>
            <a:spLocks noChangeShapeType="1"/>
          </p:cNvSpPr>
          <p:nvPr/>
        </p:nvSpPr>
        <p:spPr bwMode="auto">
          <a:xfrm flipV="1">
            <a:off x="343217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2" name="Line 8"/>
          <p:cNvSpPr>
            <a:spLocks noChangeShapeType="1"/>
          </p:cNvSpPr>
          <p:nvPr/>
        </p:nvSpPr>
        <p:spPr bwMode="auto">
          <a:xfrm flipV="1">
            <a:off x="875982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3" name="Line 9"/>
          <p:cNvSpPr>
            <a:spLocks noChangeShapeType="1"/>
          </p:cNvSpPr>
          <p:nvPr/>
        </p:nvSpPr>
        <p:spPr bwMode="auto">
          <a:xfrm>
            <a:off x="5791200" y="6096000"/>
            <a:ext cx="2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4" name="Line 10"/>
          <p:cNvSpPr>
            <a:spLocks noChangeShapeType="1"/>
          </p:cNvSpPr>
          <p:nvPr/>
        </p:nvSpPr>
        <p:spPr bwMode="auto">
          <a:xfrm flipV="1">
            <a:off x="515937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5" name="Line 11"/>
          <p:cNvSpPr>
            <a:spLocks noChangeShapeType="1"/>
          </p:cNvSpPr>
          <p:nvPr/>
        </p:nvSpPr>
        <p:spPr bwMode="auto">
          <a:xfrm flipV="1">
            <a:off x="69596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26" name="Rectangle 12"/>
          <p:cNvSpPr>
            <a:spLocks noChangeArrowheads="1"/>
          </p:cNvSpPr>
          <p:nvPr/>
        </p:nvSpPr>
        <p:spPr bwMode="auto">
          <a:xfrm>
            <a:off x="3071813" y="6224589"/>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1985</a:t>
            </a:r>
          </a:p>
        </p:txBody>
      </p:sp>
      <p:sp>
        <p:nvSpPr>
          <p:cNvPr id="9227" name="Rectangle 13"/>
          <p:cNvSpPr>
            <a:spLocks noChangeArrowheads="1"/>
          </p:cNvSpPr>
          <p:nvPr/>
        </p:nvSpPr>
        <p:spPr bwMode="auto">
          <a:xfrm>
            <a:off x="4872038"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1990</a:t>
            </a:r>
          </a:p>
        </p:txBody>
      </p:sp>
      <p:sp>
        <p:nvSpPr>
          <p:cNvPr id="9228" name="Rectangle 14"/>
          <p:cNvSpPr>
            <a:spLocks noChangeArrowheads="1"/>
          </p:cNvSpPr>
          <p:nvPr/>
        </p:nvSpPr>
        <p:spPr bwMode="auto">
          <a:xfrm>
            <a:off x="6672263"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1995</a:t>
            </a:r>
          </a:p>
        </p:txBody>
      </p:sp>
      <p:sp>
        <p:nvSpPr>
          <p:cNvPr id="9229" name="Rectangle 15"/>
          <p:cNvSpPr>
            <a:spLocks noChangeArrowheads="1"/>
          </p:cNvSpPr>
          <p:nvPr/>
        </p:nvSpPr>
        <p:spPr bwMode="auto">
          <a:xfrm>
            <a:off x="8472488"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2000</a:t>
            </a:r>
          </a:p>
        </p:txBody>
      </p:sp>
      <p:sp>
        <p:nvSpPr>
          <p:cNvPr id="9232" name="Rectangle 30"/>
          <p:cNvSpPr>
            <a:spLocks noChangeArrowheads="1"/>
          </p:cNvSpPr>
          <p:nvPr/>
        </p:nvSpPr>
        <p:spPr bwMode="auto">
          <a:xfrm>
            <a:off x="3575050" y="1274764"/>
            <a:ext cx="1178208"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ISO 9001</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1</a:t>
            </a:r>
            <a:r>
              <a:rPr kumimoji="0" lang="en-US" sz="1800" b="0" i="0" u="none" strike="noStrike" kern="1200" cap="none" spc="0" normalizeH="0" baseline="30000" noProof="0" dirty="0">
                <a:ln>
                  <a:noFill/>
                </a:ln>
                <a:solidFill>
                  <a:srgbClr val="000000"/>
                </a:solidFill>
                <a:effectLst/>
                <a:uLnTx/>
                <a:uFillTx/>
                <a:latin typeface="Arial" panose="020B0604020202020204"/>
                <a:ea typeface="+mn-ea"/>
                <a:cs typeface="+mn-cs"/>
              </a:rPr>
              <a:t>st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edition</a:t>
            </a:r>
          </a:p>
        </p:txBody>
      </p:sp>
      <p:sp>
        <p:nvSpPr>
          <p:cNvPr id="9234" name="Title 1"/>
          <p:cNvSpPr>
            <a:spLocks noGrp="1"/>
          </p:cNvSpPr>
          <p:nvPr>
            <p:ph type="title"/>
          </p:nvPr>
        </p:nvSpPr>
        <p:spPr>
          <a:xfrm>
            <a:off x="1600201" y="381000"/>
            <a:ext cx="8959850" cy="1059906"/>
          </a:xfrm>
        </p:spPr>
        <p:txBody>
          <a:bodyPr/>
          <a:lstStyle/>
          <a:p>
            <a:pPr defTabSz="762000"/>
            <a:r>
              <a:rPr lang="en-US" sz="2800" dirty="0">
                <a:ea typeface="ＭＳ Ｐゴシック" pitchFamily="34" charset="-128"/>
              </a:rPr>
              <a:t>Ontwikkeling </a:t>
            </a:r>
            <a:r>
              <a:rPr lang="en-US" sz="2800" dirty="0" err="1">
                <a:ea typeface="ＭＳ Ｐゴシック" pitchFamily="34" charset="-128"/>
              </a:rPr>
              <a:t>normen</a:t>
            </a:r>
            <a:r>
              <a:rPr lang="en-US" sz="2800" dirty="0">
                <a:ea typeface="ＭＳ Ｐゴシック" pitchFamily="34" charset="-128"/>
              </a:rPr>
              <a:t> voor </a:t>
            </a:r>
            <a:r>
              <a:rPr lang="en-US" sz="2800" dirty="0" err="1">
                <a:ea typeface="ＭＳ Ｐゴシック" pitchFamily="34" charset="-128"/>
              </a:rPr>
              <a:t>managementsystemen</a:t>
            </a:r>
            <a:r>
              <a:rPr lang="en-US" sz="2800" dirty="0">
                <a:ea typeface="ＭＳ Ｐゴシック" pitchFamily="34" charset="-128"/>
              </a:rPr>
              <a:t> (I)</a:t>
            </a:r>
            <a:br>
              <a:rPr lang="en-US" sz="2800" dirty="0">
                <a:ea typeface="ＭＳ Ｐゴシック" pitchFamily="34" charset="-128"/>
              </a:rPr>
            </a:br>
            <a:endParaRPr lang="nl-NL" sz="2800" dirty="0">
              <a:ea typeface="ＭＳ Ｐゴシック" pitchFamily="34" charset="-128"/>
            </a:endParaRPr>
          </a:p>
        </p:txBody>
      </p:sp>
      <p:pic>
        <p:nvPicPr>
          <p:cNvPr id="8" name="Picture 7">
            <a:extLst>
              <a:ext uri="{FF2B5EF4-FFF2-40B4-BE49-F238E27FC236}">
                <a16:creationId xmlns:a16="http://schemas.microsoft.com/office/drawing/2014/main" id="{244DA185-5DCD-4218-BD07-CD69B459419D}"/>
              </a:ext>
            </a:extLst>
          </p:cNvPr>
          <p:cNvPicPr>
            <a:picLocks noChangeAspect="1"/>
          </p:cNvPicPr>
          <p:nvPr/>
        </p:nvPicPr>
        <p:blipFill>
          <a:blip r:embed="rId3"/>
          <a:stretch>
            <a:fillRect/>
          </a:stretch>
        </p:blipFill>
        <p:spPr>
          <a:xfrm>
            <a:off x="2514600" y="5088981"/>
            <a:ext cx="1835148" cy="913767"/>
          </a:xfrm>
          <a:prstGeom prst="rect">
            <a:avLst/>
          </a:prstGeom>
        </p:spPr>
      </p:pic>
      <p:pic>
        <p:nvPicPr>
          <p:cNvPr id="16" name="Afbeelding 15">
            <a:extLst>
              <a:ext uri="{FF2B5EF4-FFF2-40B4-BE49-F238E27FC236}">
                <a16:creationId xmlns:a16="http://schemas.microsoft.com/office/drawing/2014/main" id="{10E8708F-C53E-D0D8-CE42-29D8F69F0C2D}"/>
              </a:ext>
            </a:extLst>
          </p:cNvPr>
          <p:cNvPicPr>
            <a:picLocks noChangeAspect="1"/>
          </p:cNvPicPr>
          <p:nvPr/>
        </p:nvPicPr>
        <p:blipFill>
          <a:blip r:embed="rId4"/>
          <a:stretch>
            <a:fillRect/>
          </a:stretch>
        </p:blipFill>
        <p:spPr>
          <a:xfrm>
            <a:off x="1040515" y="5088981"/>
            <a:ext cx="1094783" cy="1094783"/>
          </a:xfrm>
          <a:prstGeom prst="rect">
            <a:avLst/>
          </a:prstGeom>
        </p:spPr>
      </p:pic>
    </p:spTree>
    <p:extLst>
      <p:ext uri="{BB962C8B-B14F-4D97-AF65-F5344CB8AC3E}">
        <p14:creationId xmlns:p14="http://schemas.microsoft.com/office/powerpoint/2010/main" val="6828027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1B87317-7B9A-AF4C-5ED2-1928BAC0C89E}"/>
              </a:ext>
            </a:extLst>
          </p:cNvPr>
          <p:cNvSpPr>
            <a:spLocks noGrp="1"/>
          </p:cNvSpPr>
          <p:nvPr>
            <p:ph type="title"/>
          </p:nvPr>
        </p:nvSpPr>
        <p:spPr>
          <a:xfrm>
            <a:off x="838200" y="1192286"/>
            <a:ext cx="10515600" cy="353302"/>
          </a:xfrm>
        </p:spPr>
        <p:txBody>
          <a:bodyPr/>
          <a:lstStyle/>
          <a:p>
            <a:r>
              <a:rPr lang="nl-NL" sz="2800" dirty="0"/>
              <a:t>Visualisatie</a:t>
            </a:r>
            <a:endParaRPr lang="nl-NL" dirty="0"/>
          </a:p>
        </p:txBody>
      </p:sp>
      <p:sp>
        <p:nvSpPr>
          <p:cNvPr id="16" name="Slide Number Placeholder 15">
            <a:extLst>
              <a:ext uri="{FF2B5EF4-FFF2-40B4-BE49-F238E27FC236}">
                <a16:creationId xmlns:a16="http://schemas.microsoft.com/office/drawing/2014/main" id="{98F9D624-7A2D-4ACD-B786-69C41DA0220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5C23E-B827-4768-BA5A-6C803DA26227}" type="slidenum">
              <a:rPr kumimoji="0" lang="nl-NL"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nl-NL"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ijdelijke aanduiding voor tekst 5">
            <a:extLst>
              <a:ext uri="{FF2B5EF4-FFF2-40B4-BE49-F238E27FC236}">
                <a16:creationId xmlns:a16="http://schemas.microsoft.com/office/drawing/2014/main" id="{69E4242B-47A1-28C7-8F67-946F3BCB55E1}"/>
              </a:ext>
            </a:extLst>
          </p:cNvPr>
          <p:cNvSpPr>
            <a:spLocks noGrp="1"/>
          </p:cNvSpPr>
          <p:nvPr>
            <p:ph type="body" idx="10"/>
          </p:nvPr>
        </p:nvSpPr>
        <p:spPr>
          <a:xfrm>
            <a:off x="839787" y="465508"/>
            <a:ext cx="5256213" cy="615553"/>
          </a:xfrm>
        </p:spPr>
        <p:txBody>
          <a:bodyPr/>
          <a:lstStyle/>
          <a:p>
            <a:r>
              <a:rPr lang="nl-NL" dirty="0"/>
              <a:t>Wat is dat nu zo’n managementsysteem?</a:t>
            </a:r>
          </a:p>
          <a:p>
            <a:endParaRPr lang="nl-NL" dirty="0"/>
          </a:p>
        </p:txBody>
      </p:sp>
      <p:grpSp>
        <p:nvGrpSpPr>
          <p:cNvPr id="48" name="Group 47">
            <a:extLst>
              <a:ext uri="{FF2B5EF4-FFF2-40B4-BE49-F238E27FC236}">
                <a16:creationId xmlns:a16="http://schemas.microsoft.com/office/drawing/2014/main" id="{8CD1F3A8-6788-4FAF-AE0E-F192A7ADCE20}"/>
              </a:ext>
            </a:extLst>
          </p:cNvPr>
          <p:cNvGrpSpPr/>
          <p:nvPr/>
        </p:nvGrpSpPr>
        <p:grpSpPr>
          <a:xfrm>
            <a:off x="4348810" y="6164990"/>
            <a:ext cx="1924044" cy="400752"/>
            <a:chOff x="3093448" y="5300661"/>
            <a:chExt cx="1924044" cy="400752"/>
          </a:xfrm>
        </p:grpSpPr>
        <p:sp>
          <p:nvSpPr>
            <p:cNvPr id="49" name="Rectangle 3">
              <a:extLst>
                <a:ext uri="{FF2B5EF4-FFF2-40B4-BE49-F238E27FC236}">
                  <a16:creationId xmlns:a16="http://schemas.microsoft.com/office/drawing/2014/main" id="{0899E9E5-4447-4259-AB70-9E018F3AF63F}"/>
                </a:ext>
              </a:extLst>
            </p:cNvPr>
            <p:cNvSpPr>
              <a:spLocks noChangeArrowheads="1"/>
            </p:cNvSpPr>
            <p:nvPr/>
          </p:nvSpPr>
          <p:spPr bwMode="auto">
            <a:xfrm>
              <a:off x="3093448" y="5300661"/>
              <a:ext cx="984244"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ea typeface="ＭＳ Ｐゴシック" pitchFamily="34" charset="-128"/>
                  <a:cs typeface="+mn-cs"/>
                </a:rPr>
                <a:t>output</a:t>
              </a:r>
            </a:p>
          </p:txBody>
        </p:sp>
        <p:sp>
          <p:nvSpPr>
            <p:cNvPr id="50" name="Line 7">
              <a:extLst>
                <a:ext uri="{FF2B5EF4-FFF2-40B4-BE49-F238E27FC236}">
                  <a16:creationId xmlns:a16="http://schemas.microsoft.com/office/drawing/2014/main" id="{4F00FCE2-AA04-4471-B99F-7688A489C4EB}"/>
                </a:ext>
              </a:extLst>
            </p:cNvPr>
            <p:cNvSpPr>
              <a:spLocks noChangeShapeType="1"/>
            </p:cNvSpPr>
            <p:nvPr/>
          </p:nvSpPr>
          <p:spPr bwMode="auto">
            <a:xfrm flipH="1">
              <a:off x="4077692" y="5501037"/>
              <a:ext cx="939800" cy="0"/>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grpSp>
      <p:grpSp>
        <p:nvGrpSpPr>
          <p:cNvPr id="51" name="Group 50">
            <a:extLst>
              <a:ext uri="{FF2B5EF4-FFF2-40B4-BE49-F238E27FC236}">
                <a16:creationId xmlns:a16="http://schemas.microsoft.com/office/drawing/2014/main" id="{09D43766-3385-4FC5-8158-8DCCFFF70D4D}"/>
              </a:ext>
            </a:extLst>
          </p:cNvPr>
          <p:cNvGrpSpPr/>
          <p:nvPr/>
        </p:nvGrpSpPr>
        <p:grpSpPr>
          <a:xfrm>
            <a:off x="4357594" y="2757424"/>
            <a:ext cx="1897004" cy="400752"/>
            <a:chOff x="3102232" y="1893095"/>
            <a:chExt cx="1897004" cy="400752"/>
          </a:xfrm>
        </p:grpSpPr>
        <p:sp>
          <p:nvSpPr>
            <p:cNvPr id="52" name="Rectangle 2">
              <a:extLst>
                <a:ext uri="{FF2B5EF4-FFF2-40B4-BE49-F238E27FC236}">
                  <a16:creationId xmlns:a16="http://schemas.microsoft.com/office/drawing/2014/main" id="{86704F7E-0158-4A76-BFBD-D6DF9BD9A678}"/>
                </a:ext>
              </a:extLst>
            </p:cNvPr>
            <p:cNvSpPr>
              <a:spLocks noChangeArrowheads="1"/>
            </p:cNvSpPr>
            <p:nvPr/>
          </p:nvSpPr>
          <p:spPr bwMode="auto">
            <a:xfrm>
              <a:off x="3102232" y="1893095"/>
              <a:ext cx="812723"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a:ea typeface="ＭＳ Ｐゴシック" pitchFamily="34" charset="-128"/>
                  <a:cs typeface="+mn-cs"/>
                </a:rPr>
                <a:t>input</a:t>
              </a:r>
            </a:p>
          </p:txBody>
        </p:sp>
        <p:sp>
          <p:nvSpPr>
            <p:cNvPr id="53" name="Line 10">
              <a:extLst>
                <a:ext uri="{FF2B5EF4-FFF2-40B4-BE49-F238E27FC236}">
                  <a16:creationId xmlns:a16="http://schemas.microsoft.com/office/drawing/2014/main" id="{8BF5CD51-6A3A-4D8B-9E42-9A4849B1D29F}"/>
                </a:ext>
              </a:extLst>
            </p:cNvPr>
            <p:cNvSpPr>
              <a:spLocks noChangeShapeType="1"/>
            </p:cNvSpPr>
            <p:nvPr/>
          </p:nvSpPr>
          <p:spPr bwMode="auto">
            <a:xfrm>
              <a:off x="4095948" y="2132856"/>
              <a:ext cx="903288" cy="0"/>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grpSp>
      <p:sp>
        <p:nvSpPr>
          <p:cNvPr id="61" name="Line 26">
            <a:extLst>
              <a:ext uri="{FF2B5EF4-FFF2-40B4-BE49-F238E27FC236}">
                <a16:creationId xmlns:a16="http://schemas.microsoft.com/office/drawing/2014/main" id="{58CC1EE9-0237-4F4E-AE27-09E099E8786A}"/>
              </a:ext>
            </a:extLst>
          </p:cNvPr>
          <p:cNvSpPr>
            <a:spLocks noChangeShapeType="1"/>
          </p:cNvSpPr>
          <p:nvPr/>
        </p:nvSpPr>
        <p:spPr bwMode="auto">
          <a:xfrm flipV="1">
            <a:off x="3311980" y="2947948"/>
            <a:ext cx="874713" cy="622300"/>
          </a:xfrm>
          <a:prstGeom prst="line">
            <a:avLst/>
          </a:prstGeom>
          <a:noFill/>
          <a:ln w="28575">
            <a:solidFill>
              <a:srgbClr val="00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sp>
        <p:nvSpPr>
          <p:cNvPr id="64" name="Line 25">
            <a:extLst>
              <a:ext uri="{FF2B5EF4-FFF2-40B4-BE49-F238E27FC236}">
                <a16:creationId xmlns:a16="http://schemas.microsoft.com/office/drawing/2014/main" id="{00D9568E-0B58-47E1-A21F-B0B04A44534D}"/>
              </a:ext>
            </a:extLst>
          </p:cNvPr>
          <p:cNvSpPr>
            <a:spLocks noChangeShapeType="1"/>
          </p:cNvSpPr>
          <p:nvPr/>
        </p:nvSpPr>
        <p:spPr bwMode="auto">
          <a:xfrm>
            <a:off x="3402959" y="5435214"/>
            <a:ext cx="984243" cy="866304"/>
          </a:xfrm>
          <a:prstGeom prst="line">
            <a:avLst/>
          </a:prstGeom>
          <a:noFill/>
          <a:ln w="28575">
            <a:solidFill>
              <a:srgbClr val="000000"/>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Arial" panose="020B0604020202020204"/>
              <a:ea typeface="ＭＳ Ｐゴシック" pitchFamily="34" charset="-128"/>
              <a:cs typeface="+mn-cs"/>
            </a:endParaRPr>
          </a:p>
        </p:txBody>
      </p:sp>
      <p:grpSp>
        <p:nvGrpSpPr>
          <p:cNvPr id="10" name="Groep 9">
            <a:extLst>
              <a:ext uri="{FF2B5EF4-FFF2-40B4-BE49-F238E27FC236}">
                <a16:creationId xmlns:a16="http://schemas.microsoft.com/office/drawing/2014/main" id="{340F773C-2766-6822-FF0A-4AD38996F89A}"/>
              </a:ext>
            </a:extLst>
          </p:cNvPr>
          <p:cNvGrpSpPr/>
          <p:nvPr/>
        </p:nvGrpSpPr>
        <p:grpSpPr>
          <a:xfrm>
            <a:off x="6377747" y="1966947"/>
            <a:ext cx="1852613" cy="4699260"/>
            <a:chOff x="6377747" y="1966947"/>
            <a:chExt cx="1852613" cy="4699260"/>
          </a:xfrm>
        </p:grpSpPr>
        <p:sp>
          <p:nvSpPr>
            <p:cNvPr id="54" name="Rectangle 12">
              <a:extLst>
                <a:ext uri="{FF2B5EF4-FFF2-40B4-BE49-F238E27FC236}">
                  <a16:creationId xmlns:a16="http://schemas.microsoft.com/office/drawing/2014/main" id="{353BACF4-78C4-4C05-AB97-4D1D47DC1F91}"/>
                </a:ext>
              </a:extLst>
            </p:cNvPr>
            <p:cNvSpPr>
              <a:spLocks noChangeArrowheads="1"/>
            </p:cNvSpPr>
            <p:nvPr/>
          </p:nvSpPr>
          <p:spPr bwMode="auto">
            <a:xfrm>
              <a:off x="6377747" y="1966947"/>
              <a:ext cx="1852613" cy="4699260"/>
            </a:xfrm>
            <a:prstGeom prst="rect">
              <a:avLst/>
            </a:prstGeom>
            <a:solidFill>
              <a:srgbClr val="99FF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endParaRPr>
            </a:p>
          </p:txBody>
        </p:sp>
        <p:sp>
          <p:nvSpPr>
            <p:cNvPr id="55" name="Rectangle 9">
              <a:extLst>
                <a:ext uri="{FF2B5EF4-FFF2-40B4-BE49-F238E27FC236}">
                  <a16:creationId xmlns:a16="http://schemas.microsoft.com/office/drawing/2014/main" id="{1438036E-B27A-4316-B255-2D4DC0C909A9}"/>
                </a:ext>
              </a:extLst>
            </p:cNvPr>
            <p:cNvSpPr>
              <a:spLocks noChangeArrowheads="1"/>
            </p:cNvSpPr>
            <p:nvPr/>
          </p:nvSpPr>
          <p:spPr bwMode="auto">
            <a:xfrm>
              <a:off x="6464954" y="2818542"/>
              <a:ext cx="1737655"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7620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Beleid</a:t>
              </a:r>
              <a: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t> en</a:t>
              </a:r>
              <a:br>
                <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b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doelstellingen</a:t>
              </a:r>
              <a:endPar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sp>
          <p:nvSpPr>
            <p:cNvPr id="56" name="Rectangle 21">
              <a:extLst>
                <a:ext uri="{FF2B5EF4-FFF2-40B4-BE49-F238E27FC236}">
                  <a16:creationId xmlns:a16="http://schemas.microsoft.com/office/drawing/2014/main" id="{1201C146-037D-426E-941B-919E8348B85D}"/>
                </a:ext>
              </a:extLst>
            </p:cNvPr>
            <p:cNvSpPr>
              <a:spLocks noChangeArrowheads="1"/>
            </p:cNvSpPr>
            <p:nvPr/>
          </p:nvSpPr>
          <p:spPr bwMode="auto">
            <a:xfrm>
              <a:off x="6522202" y="2177656"/>
              <a:ext cx="1508426" cy="4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t>Management-</a:t>
              </a:r>
              <a:b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rPr>
              </a:br>
              <a:r>
                <a:rPr kumimoji="0" lang="en-US" sz="16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systeem</a:t>
              </a:r>
              <a:endPar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grpSp>
          <p:nvGrpSpPr>
            <p:cNvPr id="66" name="Group 65">
              <a:extLst>
                <a:ext uri="{FF2B5EF4-FFF2-40B4-BE49-F238E27FC236}">
                  <a16:creationId xmlns:a16="http://schemas.microsoft.com/office/drawing/2014/main" id="{C62EDBF1-F017-4791-9758-B87835928C19}"/>
                </a:ext>
              </a:extLst>
            </p:cNvPr>
            <p:cNvGrpSpPr/>
            <p:nvPr/>
          </p:nvGrpSpPr>
          <p:grpSpPr>
            <a:xfrm>
              <a:off x="6421087" y="3896411"/>
              <a:ext cx="1701372" cy="1604672"/>
              <a:chOff x="5165725" y="3032082"/>
              <a:chExt cx="1701372" cy="1604672"/>
            </a:xfrm>
          </p:grpSpPr>
          <p:sp>
            <p:nvSpPr>
              <p:cNvPr id="67" name="Arc 17">
                <a:extLst>
                  <a:ext uri="{FF2B5EF4-FFF2-40B4-BE49-F238E27FC236}">
                    <a16:creationId xmlns:a16="http://schemas.microsoft.com/office/drawing/2014/main" id="{F505AB0B-23EF-4FAB-B3FF-4DE6E0F22AD0}"/>
                  </a:ext>
                </a:extLst>
              </p:cNvPr>
              <p:cNvSpPr>
                <a:spLocks/>
              </p:cNvSpPr>
              <p:nvPr/>
            </p:nvSpPr>
            <p:spPr bwMode="auto">
              <a:xfrm>
                <a:off x="5423605" y="3206750"/>
                <a:ext cx="597448" cy="582613"/>
              </a:xfrm>
              <a:custGeom>
                <a:avLst/>
                <a:gdLst>
                  <a:gd name="T0" fmla="*/ 0 w 20991"/>
                  <a:gd name="T1" fmla="*/ 2147483647 h 20239"/>
                  <a:gd name="T2" fmla="*/ 2147483647 w 20991"/>
                  <a:gd name="T3" fmla="*/ 0 h 20239"/>
                  <a:gd name="T4" fmla="*/ 2147483647 w 20991"/>
                  <a:gd name="T5" fmla="*/ 2147483647 h 20239"/>
                  <a:gd name="T6" fmla="*/ 0 60000 65536"/>
                  <a:gd name="T7" fmla="*/ 0 60000 65536"/>
                  <a:gd name="T8" fmla="*/ 0 60000 65536"/>
                </a:gdLst>
                <a:ahLst/>
                <a:cxnLst>
                  <a:cxn ang="T6">
                    <a:pos x="T0" y="T1"/>
                  </a:cxn>
                  <a:cxn ang="T7">
                    <a:pos x="T2" y="T3"/>
                  </a:cxn>
                  <a:cxn ang="T8">
                    <a:pos x="T4" y="T5"/>
                  </a:cxn>
                </a:cxnLst>
                <a:rect l="0" t="0" r="r" b="b"/>
                <a:pathLst>
                  <a:path w="20991" h="20239" fill="none" extrusionOk="0">
                    <a:moveTo>
                      <a:pt x="-1" y="15146"/>
                    </a:moveTo>
                    <a:cubicBezTo>
                      <a:pt x="1690" y="8179"/>
                      <a:pt x="6727" y="2504"/>
                      <a:pt x="13445" y="-1"/>
                    </a:cubicBezTo>
                  </a:path>
                  <a:path w="20991" h="20239" stroke="0" extrusionOk="0">
                    <a:moveTo>
                      <a:pt x="-1" y="15146"/>
                    </a:moveTo>
                    <a:cubicBezTo>
                      <a:pt x="1690" y="8179"/>
                      <a:pt x="6727" y="2504"/>
                      <a:pt x="13445" y="-1"/>
                    </a:cubicBezTo>
                    <a:lnTo>
                      <a:pt x="20991" y="20239"/>
                    </a:lnTo>
                    <a:lnTo>
                      <a:pt x="-1" y="15146"/>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grpSp>
            <p:nvGrpSpPr>
              <p:cNvPr id="68" name="Group 67">
                <a:extLst>
                  <a:ext uri="{FF2B5EF4-FFF2-40B4-BE49-F238E27FC236}">
                    <a16:creationId xmlns:a16="http://schemas.microsoft.com/office/drawing/2014/main" id="{D1FFBCA1-BC46-4011-B091-65823FB8761B}"/>
                  </a:ext>
                </a:extLst>
              </p:cNvPr>
              <p:cNvGrpSpPr/>
              <p:nvPr/>
            </p:nvGrpSpPr>
            <p:grpSpPr>
              <a:xfrm>
                <a:off x="5165725" y="3032082"/>
                <a:ext cx="1701372" cy="1604672"/>
                <a:chOff x="5165725" y="2998788"/>
                <a:chExt cx="1701372" cy="1604672"/>
              </a:xfrm>
            </p:grpSpPr>
            <p:sp>
              <p:nvSpPr>
                <p:cNvPr id="69" name="Rectangle 13">
                  <a:extLst>
                    <a:ext uri="{FF2B5EF4-FFF2-40B4-BE49-F238E27FC236}">
                      <a16:creationId xmlns:a16="http://schemas.microsoft.com/office/drawing/2014/main" id="{B377564A-658D-43F1-BE71-1B25CA765DB6}"/>
                    </a:ext>
                  </a:extLst>
                </p:cNvPr>
                <p:cNvSpPr>
                  <a:spLocks noChangeArrowheads="1"/>
                </p:cNvSpPr>
                <p:nvPr/>
              </p:nvSpPr>
              <p:spPr bwMode="auto">
                <a:xfrm>
                  <a:off x="5775988" y="2998788"/>
                  <a:ext cx="54662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Plan</a:t>
                  </a:r>
                </a:p>
              </p:txBody>
            </p:sp>
            <p:sp>
              <p:nvSpPr>
                <p:cNvPr id="70" name="Rectangle 14">
                  <a:extLst>
                    <a:ext uri="{FF2B5EF4-FFF2-40B4-BE49-F238E27FC236}">
                      <a16:creationId xmlns:a16="http://schemas.microsoft.com/office/drawing/2014/main" id="{563A8467-81CE-4A68-8707-44DF3266845A}"/>
                    </a:ext>
                  </a:extLst>
                </p:cNvPr>
                <p:cNvSpPr>
                  <a:spLocks noChangeArrowheads="1"/>
                </p:cNvSpPr>
                <p:nvPr/>
              </p:nvSpPr>
              <p:spPr bwMode="auto">
                <a:xfrm>
                  <a:off x="5165725" y="3559175"/>
                  <a:ext cx="46166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rPr>
                    <a:t>Act</a:t>
                  </a:r>
                </a:p>
              </p:txBody>
            </p:sp>
            <p:sp>
              <p:nvSpPr>
                <p:cNvPr id="71" name="Rectangle 15">
                  <a:extLst>
                    <a:ext uri="{FF2B5EF4-FFF2-40B4-BE49-F238E27FC236}">
                      <a16:creationId xmlns:a16="http://schemas.microsoft.com/office/drawing/2014/main" id="{2A118E62-3355-41FC-A295-F3A2BC5BD915}"/>
                    </a:ext>
                  </a:extLst>
                </p:cNvPr>
                <p:cNvSpPr>
                  <a:spLocks noChangeArrowheads="1"/>
                </p:cNvSpPr>
                <p:nvPr/>
              </p:nvSpPr>
              <p:spPr bwMode="auto">
                <a:xfrm>
                  <a:off x="6453522" y="3559175"/>
                  <a:ext cx="413575"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Do</a:t>
                  </a:r>
                </a:p>
              </p:txBody>
            </p:sp>
            <p:sp>
              <p:nvSpPr>
                <p:cNvPr id="72" name="Rectangle 16">
                  <a:extLst>
                    <a:ext uri="{FF2B5EF4-FFF2-40B4-BE49-F238E27FC236}">
                      <a16:creationId xmlns:a16="http://schemas.microsoft.com/office/drawing/2014/main" id="{099CD72B-7545-4183-B42C-178E6BB24D1F}"/>
                    </a:ext>
                  </a:extLst>
                </p:cNvPr>
                <p:cNvSpPr>
                  <a:spLocks noChangeArrowheads="1"/>
                </p:cNvSpPr>
                <p:nvPr/>
              </p:nvSpPr>
              <p:spPr bwMode="auto">
                <a:xfrm>
                  <a:off x="5781786" y="4305300"/>
                  <a:ext cx="697307" cy="2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25000" noProof="0" dirty="0">
                      <a:ln>
                        <a:noFill/>
                      </a:ln>
                      <a:solidFill>
                        <a:srgbClr val="000000"/>
                      </a:solidFill>
                      <a:effectLst/>
                      <a:uLnTx/>
                      <a:uFillTx/>
                      <a:latin typeface="Arial" panose="020B0604020202020204"/>
                      <a:ea typeface="ＭＳ Ｐゴシック" pitchFamily="34" charset="-128"/>
                      <a:cs typeface="+mn-cs"/>
                    </a:rPr>
                    <a:t>Check</a:t>
                  </a:r>
                </a:p>
              </p:txBody>
            </p:sp>
            <p:sp>
              <p:nvSpPr>
                <p:cNvPr id="73" name="Arc 18">
                  <a:extLst>
                    <a:ext uri="{FF2B5EF4-FFF2-40B4-BE49-F238E27FC236}">
                      <a16:creationId xmlns:a16="http://schemas.microsoft.com/office/drawing/2014/main" id="{E4E2DEC0-9E86-42DE-A63C-0065FA4476E7}"/>
                    </a:ext>
                  </a:extLst>
                </p:cNvPr>
                <p:cNvSpPr>
                  <a:spLocks/>
                </p:cNvSpPr>
                <p:nvPr/>
              </p:nvSpPr>
              <p:spPr bwMode="auto">
                <a:xfrm>
                  <a:off x="6186033" y="3198813"/>
                  <a:ext cx="515760" cy="603250"/>
                </a:xfrm>
                <a:custGeom>
                  <a:avLst/>
                  <a:gdLst>
                    <a:gd name="T0" fmla="*/ 2147483647 w 20692"/>
                    <a:gd name="T1" fmla="*/ 0 h 20375"/>
                    <a:gd name="T2" fmla="*/ 2147483647 w 20692"/>
                    <a:gd name="T3" fmla="*/ 2147483647 h 20375"/>
                    <a:gd name="T4" fmla="*/ 0 w 20692"/>
                    <a:gd name="T5" fmla="*/ 2147483647 h 20375"/>
                    <a:gd name="T6" fmla="*/ 0 60000 65536"/>
                    <a:gd name="T7" fmla="*/ 0 60000 65536"/>
                    <a:gd name="T8" fmla="*/ 0 60000 65536"/>
                  </a:gdLst>
                  <a:ahLst/>
                  <a:cxnLst>
                    <a:cxn ang="T6">
                      <a:pos x="T0" y="T1"/>
                    </a:cxn>
                    <a:cxn ang="T7">
                      <a:pos x="T2" y="T3"/>
                    </a:cxn>
                    <a:cxn ang="T8">
                      <a:pos x="T4" y="T5"/>
                    </a:cxn>
                  </a:cxnLst>
                  <a:rect l="0" t="0" r="r" b="b"/>
                  <a:pathLst>
                    <a:path w="20692" h="20375" fill="none" extrusionOk="0">
                      <a:moveTo>
                        <a:pt x="7171" y="0"/>
                      </a:moveTo>
                      <a:cubicBezTo>
                        <a:pt x="13685" y="2293"/>
                        <a:pt x="18710" y="7562"/>
                        <a:pt x="20691" y="14178"/>
                      </a:cubicBezTo>
                    </a:path>
                    <a:path w="20692" h="20375" stroke="0" extrusionOk="0">
                      <a:moveTo>
                        <a:pt x="7171" y="0"/>
                      </a:moveTo>
                      <a:cubicBezTo>
                        <a:pt x="13685" y="2293"/>
                        <a:pt x="18710" y="7562"/>
                        <a:pt x="20691" y="14178"/>
                      </a:cubicBezTo>
                      <a:lnTo>
                        <a:pt x="0" y="20375"/>
                      </a:lnTo>
                      <a:lnTo>
                        <a:pt x="7171" y="0"/>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4" name="Arc 19">
                  <a:extLst>
                    <a:ext uri="{FF2B5EF4-FFF2-40B4-BE49-F238E27FC236}">
                      <a16:creationId xmlns:a16="http://schemas.microsoft.com/office/drawing/2014/main" id="{441E1A33-E7D0-40AF-98D8-AE6C0819F277}"/>
                    </a:ext>
                  </a:extLst>
                </p:cNvPr>
                <p:cNvSpPr>
                  <a:spLocks/>
                </p:cNvSpPr>
                <p:nvPr/>
              </p:nvSpPr>
              <p:spPr bwMode="auto">
                <a:xfrm>
                  <a:off x="6089928" y="3870325"/>
                  <a:ext cx="613465" cy="541338"/>
                </a:xfrm>
                <a:custGeom>
                  <a:avLst/>
                  <a:gdLst>
                    <a:gd name="T0" fmla="*/ 2147483647 w 21548"/>
                    <a:gd name="T1" fmla="*/ 2147483647 h 18848"/>
                    <a:gd name="T2" fmla="*/ 2147483647 w 21548"/>
                    <a:gd name="T3" fmla="*/ 2147483647 h 18848"/>
                    <a:gd name="T4" fmla="*/ 0 w 21548"/>
                    <a:gd name="T5" fmla="*/ 0 h 18848"/>
                    <a:gd name="T6" fmla="*/ 0 60000 65536"/>
                    <a:gd name="T7" fmla="*/ 0 60000 65536"/>
                    <a:gd name="T8" fmla="*/ 0 60000 65536"/>
                  </a:gdLst>
                  <a:ahLst/>
                  <a:cxnLst>
                    <a:cxn ang="T6">
                      <a:pos x="T0" y="T1"/>
                    </a:cxn>
                    <a:cxn ang="T7">
                      <a:pos x="T2" y="T3"/>
                    </a:cxn>
                    <a:cxn ang="T8">
                      <a:pos x="T4" y="T5"/>
                    </a:cxn>
                  </a:cxnLst>
                  <a:rect l="0" t="0" r="r" b="b"/>
                  <a:pathLst>
                    <a:path w="21548" h="18848" fill="none" extrusionOk="0">
                      <a:moveTo>
                        <a:pt x="21548" y="1491"/>
                      </a:moveTo>
                      <a:cubicBezTo>
                        <a:pt x="21045" y="8761"/>
                        <a:pt x="16910" y="15287"/>
                        <a:pt x="10550" y="18847"/>
                      </a:cubicBezTo>
                    </a:path>
                    <a:path w="21548" h="18848" stroke="0" extrusionOk="0">
                      <a:moveTo>
                        <a:pt x="21548" y="1491"/>
                      </a:moveTo>
                      <a:cubicBezTo>
                        <a:pt x="21045" y="8761"/>
                        <a:pt x="16910" y="15287"/>
                        <a:pt x="10550" y="18847"/>
                      </a:cubicBezTo>
                      <a:lnTo>
                        <a:pt x="0" y="0"/>
                      </a:lnTo>
                      <a:lnTo>
                        <a:pt x="21548" y="1491"/>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5" name="Arc 20">
                  <a:extLst>
                    <a:ext uri="{FF2B5EF4-FFF2-40B4-BE49-F238E27FC236}">
                      <a16:creationId xmlns:a16="http://schemas.microsoft.com/office/drawing/2014/main" id="{5C43B6BA-19A7-4754-9D63-32A5D130A28A}"/>
                    </a:ext>
                  </a:extLst>
                </p:cNvPr>
                <p:cNvSpPr>
                  <a:spLocks/>
                </p:cNvSpPr>
                <p:nvPr/>
              </p:nvSpPr>
              <p:spPr bwMode="auto">
                <a:xfrm>
                  <a:off x="5436419" y="3806825"/>
                  <a:ext cx="624678" cy="546100"/>
                </a:xfrm>
                <a:custGeom>
                  <a:avLst/>
                  <a:gdLst>
                    <a:gd name="T0" fmla="*/ 2147483647 w 21590"/>
                    <a:gd name="T1" fmla="*/ 2147483647 h 19311"/>
                    <a:gd name="T2" fmla="*/ 0 w 21590"/>
                    <a:gd name="T3" fmla="*/ 2147483647 h 19311"/>
                    <a:gd name="T4" fmla="*/ 2147483647 w 21590"/>
                    <a:gd name="T5" fmla="*/ 0 h 19311"/>
                    <a:gd name="T6" fmla="*/ 0 60000 65536"/>
                    <a:gd name="T7" fmla="*/ 0 60000 65536"/>
                    <a:gd name="T8" fmla="*/ 0 60000 65536"/>
                  </a:gdLst>
                  <a:ahLst/>
                  <a:cxnLst>
                    <a:cxn ang="T6">
                      <a:pos x="T0" y="T1"/>
                    </a:cxn>
                    <a:cxn ang="T7">
                      <a:pos x="T2" y="T3"/>
                    </a:cxn>
                    <a:cxn ang="T8">
                      <a:pos x="T4" y="T5"/>
                    </a:cxn>
                  </a:cxnLst>
                  <a:rect l="0" t="0" r="r" b="b"/>
                  <a:pathLst>
                    <a:path w="21590" h="19311" fill="none" extrusionOk="0">
                      <a:moveTo>
                        <a:pt x="11912" y="19310"/>
                      </a:moveTo>
                      <a:cubicBezTo>
                        <a:pt x="4810" y="15751"/>
                        <a:pt x="235" y="8581"/>
                        <a:pt x="-1" y="642"/>
                      </a:cubicBezTo>
                    </a:path>
                    <a:path w="21590" h="19311" stroke="0" extrusionOk="0">
                      <a:moveTo>
                        <a:pt x="11912" y="19310"/>
                      </a:moveTo>
                      <a:cubicBezTo>
                        <a:pt x="4810" y="15751"/>
                        <a:pt x="235" y="8581"/>
                        <a:pt x="-1" y="642"/>
                      </a:cubicBezTo>
                      <a:lnTo>
                        <a:pt x="21590" y="0"/>
                      </a:lnTo>
                      <a:lnTo>
                        <a:pt x="11912" y="19310"/>
                      </a:lnTo>
                      <a:close/>
                    </a:path>
                  </a:pathLst>
                </a:custGeom>
                <a:noFill/>
                <a:ln w="25400" cap="rnd">
                  <a:solidFill>
                    <a:srgbClr val="0000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grpSp>
        </p:grpSp>
        <p:sp>
          <p:nvSpPr>
            <p:cNvPr id="76" name="Line 5">
              <a:extLst>
                <a:ext uri="{FF2B5EF4-FFF2-40B4-BE49-F238E27FC236}">
                  <a16:creationId xmlns:a16="http://schemas.microsoft.com/office/drawing/2014/main" id="{71C93178-D2D5-4915-863E-C4B752B6328C}"/>
                </a:ext>
              </a:extLst>
            </p:cNvPr>
            <p:cNvSpPr>
              <a:spLocks noChangeShapeType="1"/>
            </p:cNvSpPr>
            <p:nvPr/>
          </p:nvSpPr>
          <p:spPr bwMode="auto">
            <a:xfrm>
              <a:off x="7316459" y="3501241"/>
              <a:ext cx="5359" cy="495013"/>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7" name="Line 6">
              <a:extLst>
                <a:ext uri="{FF2B5EF4-FFF2-40B4-BE49-F238E27FC236}">
                  <a16:creationId xmlns:a16="http://schemas.microsoft.com/office/drawing/2014/main" id="{26D34057-1D23-424F-AE40-4074CBBA5735}"/>
                </a:ext>
              </a:extLst>
            </p:cNvPr>
            <p:cNvSpPr>
              <a:spLocks noChangeShapeType="1"/>
            </p:cNvSpPr>
            <p:nvPr/>
          </p:nvSpPr>
          <p:spPr bwMode="auto">
            <a:xfrm>
              <a:off x="7333781" y="5529993"/>
              <a:ext cx="0" cy="605278"/>
            </a:xfrm>
            <a:prstGeom prst="line">
              <a:avLst/>
            </a:prstGeom>
            <a:noFill/>
            <a:ln w="508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25000" noProof="0">
                <a:ln>
                  <a:noFill/>
                </a:ln>
                <a:solidFill>
                  <a:srgbClr val="000000"/>
                </a:solidFill>
                <a:effectLst/>
                <a:uLnTx/>
                <a:uFillTx/>
                <a:latin typeface="Arial" panose="020B0604020202020204"/>
                <a:ea typeface="ＭＳ Ｐゴシック" pitchFamily="34" charset="-128"/>
                <a:cs typeface="+mn-cs"/>
              </a:endParaRPr>
            </a:p>
          </p:txBody>
        </p:sp>
        <p:sp>
          <p:nvSpPr>
            <p:cNvPr id="78" name="Rectangle 4">
              <a:extLst>
                <a:ext uri="{FF2B5EF4-FFF2-40B4-BE49-F238E27FC236}">
                  <a16:creationId xmlns:a16="http://schemas.microsoft.com/office/drawing/2014/main" id="{D0EAEDA6-24F5-473A-A614-746A90B223D3}"/>
                </a:ext>
              </a:extLst>
            </p:cNvPr>
            <p:cNvSpPr>
              <a:spLocks noChangeArrowheads="1"/>
            </p:cNvSpPr>
            <p:nvPr/>
          </p:nvSpPr>
          <p:spPr bwMode="auto">
            <a:xfrm>
              <a:off x="6628459" y="6164990"/>
              <a:ext cx="1288814"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ＭＳ Ｐゴシック" pitchFamily="34" charset="-128"/>
                  <a:cs typeface="+mn-cs"/>
                </a:rPr>
                <a:t>Prestaties</a:t>
              </a:r>
              <a:endParaRPr kumimoji="0" lang="en-US" sz="1800" b="1" i="0" u="none" strike="noStrike" kern="1200" cap="none" spc="0" normalizeH="0" baseline="0" noProof="0" dirty="0">
                <a:ln>
                  <a:noFill/>
                </a:ln>
                <a:solidFill>
                  <a:srgbClr val="000000"/>
                </a:solidFill>
                <a:effectLst/>
                <a:uLnTx/>
                <a:uFillTx/>
                <a:latin typeface="Arial" panose="020B0604020202020204"/>
                <a:ea typeface="ＭＳ Ｐゴシック" pitchFamily="34" charset="-128"/>
                <a:cs typeface="+mn-cs"/>
              </a:endParaRPr>
            </a:p>
          </p:txBody>
        </p:sp>
      </p:grpSp>
      <p:sp>
        <p:nvSpPr>
          <p:cNvPr id="79" name="Text Box 29">
            <a:extLst>
              <a:ext uri="{FF2B5EF4-FFF2-40B4-BE49-F238E27FC236}">
                <a16:creationId xmlns:a16="http://schemas.microsoft.com/office/drawing/2014/main" id="{C80837CF-DE98-455A-9E2D-06A2B97C8DC0}"/>
              </a:ext>
            </a:extLst>
          </p:cNvPr>
          <p:cNvSpPr txBox="1">
            <a:spLocks noChangeArrowheads="1"/>
          </p:cNvSpPr>
          <p:nvPr/>
        </p:nvSpPr>
        <p:spPr bwMode="auto">
          <a:xfrm>
            <a:off x="8582743" y="4012479"/>
            <a:ext cx="11560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ISO 9001</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600" b="1" dirty="0">
                <a:solidFill>
                  <a:srgbClr val="000000"/>
                </a:solidFill>
                <a:ea typeface="ＭＳ Ｐゴシック" pitchFamily="34" charset="-128"/>
              </a:rPr>
              <a:t>c</a:t>
            </a:r>
            <a:r>
              <a:rPr kumimoji="0" lang="nl-NL" sz="1600" b="1" i="0" u="none" strike="noStrike" kern="1200" cap="none" spc="0" normalizeH="0" baseline="0" noProof="0" dirty="0" err="1">
                <a:ln>
                  <a:noFill/>
                </a:ln>
                <a:solidFill>
                  <a:srgbClr val="000000"/>
                </a:solidFill>
                <a:effectLst/>
                <a:uLnTx/>
                <a:uFillTx/>
                <a:latin typeface="Arial" charset="0"/>
                <a:ea typeface="ＭＳ Ｐゴシック" pitchFamily="34" charset="-128"/>
                <a:cs typeface="+mn-cs"/>
              </a:rPr>
              <a:t>ertificaat</a:t>
            </a:r>
            <a:endParaRPr kumimoji="0" lang="nl-NL"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grpSp>
        <p:nvGrpSpPr>
          <p:cNvPr id="5" name="Groep 4">
            <a:extLst>
              <a:ext uri="{FF2B5EF4-FFF2-40B4-BE49-F238E27FC236}">
                <a16:creationId xmlns:a16="http://schemas.microsoft.com/office/drawing/2014/main" id="{CCC6E586-7ED3-63D7-F945-A10FC1F28F9E}"/>
              </a:ext>
            </a:extLst>
          </p:cNvPr>
          <p:cNvGrpSpPr/>
          <p:nvPr/>
        </p:nvGrpSpPr>
        <p:grpSpPr>
          <a:xfrm>
            <a:off x="1547757" y="3645959"/>
            <a:ext cx="1731414" cy="1789255"/>
            <a:chOff x="591483" y="3225793"/>
            <a:chExt cx="1731414" cy="1789255"/>
          </a:xfrm>
        </p:grpSpPr>
        <p:sp>
          <p:nvSpPr>
            <p:cNvPr id="59" name="Text Box 24">
              <a:extLst>
                <a:ext uri="{FF2B5EF4-FFF2-40B4-BE49-F238E27FC236}">
                  <a16:creationId xmlns:a16="http://schemas.microsoft.com/office/drawing/2014/main" id="{2B73D3D5-DCAB-4EA7-8537-AAA5C895C304}"/>
                </a:ext>
              </a:extLst>
            </p:cNvPr>
            <p:cNvSpPr txBox="1">
              <a:spLocks noChangeArrowheads="1"/>
            </p:cNvSpPr>
            <p:nvPr/>
          </p:nvSpPr>
          <p:spPr bwMode="auto">
            <a:xfrm>
              <a:off x="591483" y="4645716"/>
              <a:ext cx="10310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Klanten</a:t>
              </a:r>
            </a:p>
          </p:txBody>
        </p:sp>
        <p:pic>
          <p:nvPicPr>
            <p:cNvPr id="4" name="Afbeelding 3">
              <a:extLst>
                <a:ext uri="{FF2B5EF4-FFF2-40B4-BE49-F238E27FC236}">
                  <a16:creationId xmlns:a16="http://schemas.microsoft.com/office/drawing/2014/main" id="{01FD72F5-AE47-52E5-29AE-6BCC11EEF905}"/>
                </a:ext>
              </a:extLst>
            </p:cNvPr>
            <p:cNvPicPr>
              <a:picLocks noChangeAspect="1"/>
            </p:cNvPicPr>
            <p:nvPr/>
          </p:nvPicPr>
          <p:blipFill>
            <a:blip r:embed="rId2"/>
            <a:stretch>
              <a:fillRect/>
            </a:stretch>
          </p:blipFill>
          <p:spPr>
            <a:xfrm>
              <a:off x="591483" y="3225793"/>
              <a:ext cx="1731414" cy="1341236"/>
            </a:xfrm>
            <a:prstGeom prst="rect">
              <a:avLst/>
            </a:prstGeom>
          </p:spPr>
        </p:pic>
      </p:grpSp>
      <p:sp>
        <p:nvSpPr>
          <p:cNvPr id="9" name="Tekstvak 8">
            <a:extLst>
              <a:ext uri="{FF2B5EF4-FFF2-40B4-BE49-F238E27FC236}">
                <a16:creationId xmlns:a16="http://schemas.microsoft.com/office/drawing/2014/main" id="{E43DCF68-58B7-4BAC-F02D-9A4FC4546883}"/>
              </a:ext>
            </a:extLst>
          </p:cNvPr>
          <p:cNvSpPr txBox="1"/>
          <p:nvPr/>
        </p:nvSpPr>
        <p:spPr>
          <a:xfrm>
            <a:off x="5802954" y="30432"/>
            <a:ext cx="6094268" cy="1978170"/>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Managementsysteem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geheel van samenhangende of elkaar beïnvloedende </a:t>
            </a:r>
            <a:r>
              <a:rPr kumimoji="0" lang="nl-NL" sz="2000" b="0" i="1" u="none" strike="noStrike" kern="1200" cap="none" spc="0" normalizeH="0" baseline="0" noProof="0" dirty="0">
                <a:ln>
                  <a:noFill/>
                </a:ln>
                <a:solidFill>
                  <a:prstClr val="black"/>
                </a:solidFill>
                <a:effectLst/>
                <a:uLnTx/>
                <a:uFillTx/>
                <a:latin typeface="Arial" panose="020B0604020202020204"/>
                <a:ea typeface="+mn-ea"/>
                <a:cs typeface="+mn-cs"/>
              </a:rPr>
              <a:t>elementen</a:t>
            </a: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 van een </a:t>
            </a:r>
            <a:r>
              <a:rPr kumimoji="0" lang="nl-NL" sz="2000" b="0" i="1" u="none" strike="noStrike" kern="1200" cap="none" spc="0" normalizeH="0" baseline="0" noProof="0" dirty="0">
                <a:ln>
                  <a:noFill/>
                </a:ln>
                <a:solidFill>
                  <a:prstClr val="black"/>
                </a:solidFill>
                <a:effectLst/>
                <a:uLnTx/>
                <a:uFillTx/>
                <a:latin typeface="Arial" panose="020B0604020202020204"/>
                <a:ea typeface="+mn-ea"/>
                <a:cs typeface="+mn-cs"/>
              </a:rPr>
              <a:t>organisatie </a:t>
            </a: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om een </a:t>
            </a:r>
            <a:r>
              <a:rPr kumimoji="0" lang="nl-NL" sz="2000" b="0" i="1" u="none" strike="noStrike" kern="1200" cap="none" spc="0" normalizeH="0" baseline="0" noProof="0" dirty="0">
                <a:ln>
                  <a:noFill/>
                </a:ln>
                <a:solidFill>
                  <a:prstClr val="black"/>
                </a:solidFill>
                <a:effectLst/>
                <a:uLnTx/>
                <a:uFillTx/>
                <a:latin typeface="Arial" panose="020B0604020202020204"/>
                <a:ea typeface="+mn-ea"/>
                <a:cs typeface="+mn-cs"/>
              </a:rPr>
              <a:t>beleid </a:t>
            </a: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en </a:t>
            </a:r>
            <a:r>
              <a:rPr kumimoji="0" lang="nl-NL" sz="2000" b="0" i="1" u="none" strike="noStrike" kern="1200" cap="none" spc="0" normalizeH="0" baseline="0" noProof="0" dirty="0">
                <a:ln>
                  <a:noFill/>
                </a:ln>
                <a:solidFill>
                  <a:prstClr val="black"/>
                </a:solidFill>
                <a:effectLst/>
                <a:uLnTx/>
                <a:uFillTx/>
                <a:latin typeface="Arial" panose="020B0604020202020204"/>
                <a:ea typeface="+mn-ea"/>
                <a:cs typeface="+mn-cs"/>
              </a:rPr>
              <a:t>doelstellingen </a:t>
            </a: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vast te stellen, alsmede de </a:t>
            </a:r>
            <a:r>
              <a:rPr kumimoji="0" lang="nl-NL" sz="2000" b="0" i="1" u="none" strike="noStrike" kern="1200" cap="none" spc="0" normalizeH="0" baseline="0" noProof="0" dirty="0">
                <a:ln>
                  <a:noFill/>
                </a:ln>
                <a:solidFill>
                  <a:prstClr val="black"/>
                </a:solidFill>
                <a:effectLst/>
                <a:uLnTx/>
                <a:uFillTx/>
                <a:latin typeface="Arial" panose="020B0604020202020204"/>
                <a:ea typeface="+mn-ea"/>
                <a:cs typeface="+mn-cs"/>
              </a:rPr>
              <a:t>processen </a:t>
            </a:r>
            <a:r>
              <a:rPr kumimoji="0" lang="nl-NL" sz="2000" b="0" i="0" u="none" strike="noStrike" kern="1200" cap="none" spc="0" normalizeH="0" baseline="0" noProof="0" dirty="0">
                <a:ln>
                  <a:noFill/>
                </a:ln>
                <a:solidFill>
                  <a:prstClr val="black"/>
                </a:solidFill>
                <a:effectLst/>
                <a:uLnTx/>
                <a:uFillTx/>
                <a:latin typeface="Arial" panose="020B0604020202020204"/>
                <a:ea typeface="+mn-ea"/>
                <a:cs typeface="+mn-cs"/>
              </a:rPr>
              <a:t>om die doelstellingen te bereiken</a:t>
            </a:r>
          </a:p>
        </p:txBody>
      </p:sp>
      <p:sp>
        <p:nvSpPr>
          <p:cNvPr id="2" name="Wolk 1">
            <a:extLst>
              <a:ext uri="{FF2B5EF4-FFF2-40B4-BE49-F238E27FC236}">
                <a16:creationId xmlns:a16="http://schemas.microsoft.com/office/drawing/2014/main" id="{A80241BE-9ACF-EB3F-8EA2-3307951D75FE}"/>
              </a:ext>
            </a:extLst>
          </p:cNvPr>
          <p:cNvSpPr/>
          <p:nvPr/>
        </p:nvSpPr>
        <p:spPr>
          <a:xfrm>
            <a:off x="1790433" y="2407837"/>
            <a:ext cx="1915908" cy="1072457"/>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nl-NL" sz="1300" dirty="0"/>
              <a:t>Ik wil een goed product</a:t>
            </a:r>
          </a:p>
        </p:txBody>
      </p:sp>
      <p:sp>
        <p:nvSpPr>
          <p:cNvPr id="7" name="Wolk 6">
            <a:extLst>
              <a:ext uri="{FF2B5EF4-FFF2-40B4-BE49-F238E27FC236}">
                <a16:creationId xmlns:a16="http://schemas.microsoft.com/office/drawing/2014/main" id="{6F055F66-E2C3-954D-4B82-51E47F590AF5}"/>
              </a:ext>
            </a:extLst>
          </p:cNvPr>
          <p:cNvSpPr/>
          <p:nvPr/>
        </p:nvSpPr>
        <p:spPr>
          <a:xfrm>
            <a:off x="1731656" y="5490522"/>
            <a:ext cx="1915908" cy="1072457"/>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nl-NL" sz="1300" dirty="0"/>
              <a:t>Krijg ik nu een goed product?</a:t>
            </a:r>
          </a:p>
        </p:txBody>
      </p:sp>
    </p:spTree>
    <p:extLst>
      <p:ext uri="{BB962C8B-B14F-4D97-AF65-F5344CB8AC3E}">
        <p14:creationId xmlns:p14="http://schemas.microsoft.com/office/powerpoint/2010/main" val="2590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right)">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1" grpId="0" animBg="1"/>
      <p:bldP spid="64" grpId="0" animBg="1"/>
      <p:bldP spid="79" grpId="0"/>
      <p:bldP spid="9" grpId="0"/>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3"/>
          <p:cNvSpPr>
            <a:spLocks noChangeArrowheads="1"/>
          </p:cNvSpPr>
          <p:nvPr/>
        </p:nvSpPr>
        <p:spPr bwMode="auto">
          <a:xfrm>
            <a:off x="2070100" y="1308100"/>
            <a:ext cx="1270000" cy="1193800"/>
          </a:xfrm>
          <a:prstGeom prst="triangle">
            <a:avLst>
              <a:gd name="adj" fmla="val 49995"/>
            </a:avLst>
          </a:prstGeom>
          <a:solidFill>
            <a:schemeClr val="bg1"/>
          </a:solidFill>
          <a:ln w="25400">
            <a:solidFill>
              <a:schemeClr val="tx1"/>
            </a:solidFill>
            <a:miter lim="800000"/>
            <a:headEnd/>
            <a:tailEnd/>
          </a:ln>
        </p:spPr>
        <p:txBody>
          <a:bodyPr wrap="none" anchor="ctr"/>
          <a:lstStyle/>
          <a:p>
            <a:pPr algn="ctr" defTabSz="762000"/>
            <a:r>
              <a:rPr lang="en-US" sz="2000" b="1" dirty="0"/>
              <a:t>QMS</a:t>
            </a:r>
          </a:p>
        </p:txBody>
      </p:sp>
      <p:sp>
        <p:nvSpPr>
          <p:cNvPr id="9220" name="Line 6"/>
          <p:cNvSpPr>
            <a:spLocks noChangeShapeType="1"/>
          </p:cNvSpPr>
          <p:nvPr/>
        </p:nvSpPr>
        <p:spPr bwMode="auto">
          <a:xfrm>
            <a:off x="3143250" y="6096000"/>
            <a:ext cx="7416800" cy="0"/>
          </a:xfrm>
          <a:prstGeom prst="line">
            <a:avLst/>
          </a:prstGeom>
          <a:noFill/>
          <a:ln w="762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p>
        </p:txBody>
      </p:sp>
      <p:sp>
        <p:nvSpPr>
          <p:cNvPr id="9221" name="Line 7"/>
          <p:cNvSpPr>
            <a:spLocks noChangeShapeType="1"/>
          </p:cNvSpPr>
          <p:nvPr/>
        </p:nvSpPr>
        <p:spPr bwMode="auto">
          <a:xfrm flipV="1">
            <a:off x="343217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p>
        </p:txBody>
      </p:sp>
      <p:sp>
        <p:nvSpPr>
          <p:cNvPr id="9222" name="Line 8"/>
          <p:cNvSpPr>
            <a:spLocks noChangeShapeType="1"/>
          </p:cNvSpPr>
          <p:nvPr/>
        </p:nvSpPr>
        <p:spPr bwMode="auto">
          <a:xfrm flipV="1">
            <a:off x="875982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p>
        </p:txBody>
      </p:sp>
      <p:sp>
        <p:nvSpPr>
          <p:cNvPr id="9223" name="Line 9"/>
          <p:cNvSpPr>
            <a:spLocks noChangeShapeType="1"/>
          </p:cNvSpPr>
          <p:nvPr/>
        </p:nvSpPr>
        <p:spPr bwMode="auto">
          <a:xfrm>
            <a:off x="5791200" y="6096000"/>
            <a:ext cx="2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p>
        </p:txBody>
      </p:sp>
      <p:sp>
        <p:nvSpPr>
          <p:cNvPr id="9224" name="Line 10"/>
          <p:cNvSpPr>
            <a:spLocks noChangeShapeType="1"/>
          </p:cNvSpPr>
          <p:nvPr/>
        </p:nvSpPr>
        <p:spPr bwMode="auto">
          <a:xfrm flipV="1">
            <a:off x="5159375"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p>
        </p:txBody>
      </p:sp>
      <p:sp>
        <p:nvSpPr>
          <p:cNvPr id="9225" name="Line 11"/>
          <p:cNvSpPr>
            <a:spLocks noChangeShapeType="1"/>
          </p:cNvSpPr>
          <p:nvPr/>
        </p:nvSpPr>
        <p:spPr bwMode="auto">
          <a:xfrm flipV="1">
            <a:off x="69596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p>
        </p:txBody>
      </p:sp>
      <p:sp>
        <p:nvSpPr>
          <p:cNvPr id="9226" name="Rectangle 12"/>
          <p:cNvSpPr>
            <a:spLocks noChangeArrowheads="1"/>
          </p:cNvSpPr>
          <p:nvPr/>
        </p:nvSpPr>
        <p:spPr bwMode="auto">
          <a:xfrm>
            <a:off x="3071813" y="6224589"/>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t>1985</a:t>
            </a:r>
          </a:p>
        </p:txBody>
      </p:sp>
      <p:sp>
        <p:nvSpPr>
          <p:cNvPr id="9227" name="Rectangle 13"/>
          <p:cNvSpPr>
            <a:spLocks noChangeArrowheads="1"/>
          </p:cNvSpPr>
          <p:nvPr/>
        </p:nvSpPr>
        <p:spPr bwMode="auto">
          <a:xfrm>
            <a:off x="4872038"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t>1990</a:t>
            </a:r>
          </a:p>
        </p:txBody>
      </p:sp>
      <p:sp>
        <p:nvSpPr>
          <p:cNvPr id="9228" name="Rectangle 14"/>
          <p:cNvSpPr>
            <a:spLocks noChangeArrowheads="1"/>
          </p:cNvSpPr>
          <p:nvPr/>
        </p:nvSpPr>
        <p:spPr bwMode="auto">
          <a:xfrm>
            <a:off x="6672263"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t>1995</a:t>
            </a:r>
          </a:p>
        </p:txBody>
      </p:sp>
      <p:sp>
        <p:nvSpPr>
          <p:cNvPr id="9229" name="Rectangle 15"/>
          <p:cNvSpPr>
            <a:spLocks noChangeArrowheads="1"/>
          </p:cNvSpPr>
          <p:nvPr/>
        </p:nvSpPr>
        <p:spPr bwMode="auto">
          <a:xfrm>
            <a:off x="8472488" y="6246814"/>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t>2000</a:t>
            </a:r>
          </a:p>
        </p:txBody>
      </p:sp>
      <p:sp>
        <p:nvSpPr>
          <p:cNvPr id="9231" name="Rectangle 18"/>
          <p:cNvSpPr>
            <a:spLocks noChangeArrowheads="1"/>
          </p:cNvSpPr>
          <p:nvPr/>
        </p:nvSpPr>
        <p:spPr bwMode="auto">
          <a:xfrm>
            <a:off x="5951538" y="1268414"/>
            <a:ext cx="12279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t>ISO 9001</a:t>
            </a:r>
          </a:p>
          <a:p>
            <a:pPr defTabSz="762000"/>
            <a:r>
              <a:rPr lang="en-US" dirty="0"/>
              <a:t>2</a:t>
            </a:r>
            <a:r>
              <a:rPr lang="en-US" baseline="30000" dirty="0"/>
              <a:t>nd</a:t>
            </a:r>
            <a:r>
              <a:rPr lang="en-US" dirty="0"/>
              <a:t> edition</a:t>
            </a:r>
          </a:p>
        </p:txBody>
      </p:sp>
      <p:sp>
        <p:nvSpPr>
          <p:cNvPr id="9232" name="Rectangle 30"/>
          <p:cNvSpPr>
            <a:spLocks noChangeArrowheads="1"/>
          </p:cNvSpPr>
          <p:nvPr/>
        </p:nvSpPr>
        <p:spPr bwMode="auto">
          <a:xfrm>
            <a:off x="3575050" y="1274764"/>
            <a:ext cx="1178208"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t>ISO 9001</a:t>
            </a:r>
          </a:p>
          <a:p>
            <a:pPr defTabSz="762000"/>
            <a:r>
              <a:rPr lang="en-US" dirty="0"/>
              <a:t>1</a:t>
            </a:r>
            <a:r>
              <a:rPr lang="en-US" baseline="30000" dirty="0"/>
              <a:t>st</a:t>
            </a:r>
            <a:r>
              <a:rPr lang="en-US" dirty="0"/>
              <a:t> edition</a:t>
            </a:r>
          </a:p>
        </p:txBody>
      </p:sp>
      <p:grpSp>
        <p:nvGrpSpPr>
          <p:cNvPr id="6" name="Group 5"/>
          <p:cNvGrpSpPr/>
          <p:nvPr/>
        </p:nvGrpSpPr>
        <p:grpSpPr>
          <a:xfrm>
            <a:off x="2084933" y="3429000"/>
            <a:ext cx="5876380" cy="1282700"/>
            <a:chOff x="548233" y="3446596"/>
            <a:chExt cx="5876380" cy="1282700"/>
          </a:xfrm>
        </p:grpSpPr>
        <p:sp>
          <p:nvSpPr>
            <p:cNvPr id="9230" name="Rectangle 16"/>
            <p:cNvSpPr>
              <a:spLocks noChangeArrowheads="1"/>
            </p:cNvSpPr>
            <p:nvPr/>
          </p:nvSpPr>
          <p:spPr bwMode="auto">
            <a:xfrm>
              <a:off x="825357" y="3894138"/>
              <a:ext cx="68608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b="1" dirty="0">
                  <a:solidFill>
                    <a:srgbClr val="00B050"/>
                  </a:solidFill>
                </a:rPr>
                <a:t>EMS</a:t>
              </a:r>
            </a:p>
          </p:txBody>
        </p:sp>
        <p:grpSp>
          <p:nvGrpSpPr>
            <p:cNvPr id="5" name="Group 4"/>
            <p:cNvGrpSpPr/>
            <p:nvPr/>
          </p:nvGrpSpPr>
          <p:grpSpPr>
            <a:xfrm>
              <a:off x="548233" y="3446596"/>
              <a:ext cx="5876380" cy="1282700"/>
              <a:chOff x="548233" y="3446596"/>
              <a:chExt cx="5876380" cy="1282700"/>
            </a:xfrm>
          </p:grpSpPr>
          <p:sp>
            <p:nvSpPr>
              <p:cNvPr id="9219" name="Oval 5"/>
              <p:cNvSpPr>
                <a:spLocks noChangeArrowheads="1"/>
              </p:cNvSpPr>
              <p:nvPr/>
            </p:nvSpPr>
            <p:spPr bwMode="auto">
              <a:xfrm>
                <a:off x="548233" y="3446596"/>
                <a:ext cx="1282700" cy="1282700"/>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9233" name="Rectangle 33"/>
              <p:cNvSpPr>
                <a:spLocks noChangeArrowheads="1"/>
              </p:cNvSpPr>
              <p:nvPr/>
            </p:nvSpPr>
            <p:spPr bwMode="auto">
              <a:xfrm>
                <a:off x="5148263" y="3573463"/>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b="1" dirty="0">
                    <a:solidFill>
                      <a:srgbClr val="00B050"/>
                    </a:solidFill>
                  </a:rPr>
                  <a:t>ISO 14001</a:t>
                </a:r>
              </a:p>
              <a:p>
                <a:pPr defTabSz="762000"/>
                <a:r>
                  <a:rPr lang="en-US" b="1" dirty="0">
                    <a:solidFill>
                      <a:srgbClr val="00B050"/>
                    </a:solidFill>
                  </a:rPr>
                  <a:t>1</a:t>
                </a:r>
                <a:r>
                  <a:rPr lang="en-US" b="1" baseline="30000" dirty="0">
                    <a:solidFill>
                      <a:srgbClr val="00B050"/>
                    </a:solidFill>
                  </a:rPr>
                  <a:t>st</a:t>
                </a:r>
                <a:r>
                  <a:rPr lang="en-US" b="1" dirty="0">
                    <a:solidFill>
                      <a:srgbClr val="00B050"/>
                    </a:solidFill>
                  </a:rPr>
                  <a:t> edition</a:t>
                </a:r>
              </a:p>
            </p:txBody>
          </p:sp>
        </p:grpSp>
      </p:grpSp>
      <p:sp>
        <p:nvSpPr>
          <p:cNvPr id="9234" name="Title 1"/>
          <p:cNvSpPr>
            <a:spLocks noGrp="1"/>
          </p:cNvSpPr>
          <p:nvPr>
            <p:ph type="title"/>
          </p:nvPr>
        </p:nvSpPr>
        <p:spPr>
          <a:xfrm>
            <a:off x="1600200" y="381000"/>
            <a:ext cx="9071971" cy="1059906"/>
          </a:xfrm>
        </p:spPr>
        <p:txBody>
          <a:bodyPr/>
          <a:lstStyle/>
          <a:p>
            <a:pPr defTabSz="762000"/>
            <a:r>
              <a:rPr lang="en-US" sz="2800" dirty="0">
                <a:ea typeface="ＭＳ Ｐゴシック" pitchFamily="34" charset="-128"/>
              </a:rPr>
              <a:t>Ontwikkeling </a:t>
            </a:r>
            <a:r>
              <a:rPr lang="en-US" sz="2800" dirty="0" err="1">
                <a:ea typeface="ＭＳ Ｐゴシック" pitchFamily="34" charset="-128"/>
              </a:rPr>
              <a:t>normen</a:t>
            </a:r>
            <a:r>
              <a:rPr lang="en-US" sz="2800" dirty="0">
                <a:ea typeface="ＭＳ Ｐゴシック" pitchFamily="34" charset="-128"/>
              </a:rPr>
              <a:t> voor </a:t>
            </a:r>
            <a:r>
              <a:rPr lang="en-US" sz="2800" dirty="0" err="1">
                <a:ea typeface="ＭＳ Ｐゴシック" pitchFamily="34" charset="-128"/>
              </a:rPr>
              <a:t>managementsystemen</a:t>
            </a:r>
            <a:r>
              <a:rPr lang="en-US" sz="2800" dirty="0">
                <a:ea typeface="ＭＳ Ｐゴシック" pitchFamily="34" charset="-128"/>
              </a:rPr>
              <a:t> (II)</a:t>
            </a:r>
            <a:br>
              <a:rPr lang="en-US" sz="2800" dirty="0">
                <a:ea typeface="ＭＳ Ｐゴシック" pitchFamily="34" charset="-128"/>
              </a:rPr>
            </a:br>
            <a:endParaRPr lang="nl-NL" sz="2800" dirty="0">
              <a:ea typeface="ＭＳ Ｐゴシック" pitchFamily="34" charset="-128"/>
            </a:endParaRPr>
          </a:p>
        </p:txBody>
      </p:sp>
      <p:pic>
        <p:nvPicPr>
          <p:cNvPr id="8" name="Picture 7">
            <a:extLst>
              <a:ext uri="{FF2B5EF4-FFF2-40B4-BE49-F238E27FC236}">
                <a16:creationId xmlns:a16="http://schemas.microsoft.com/office/drawing/2014/main" id="{244DA185-5DCD-4218-BD07-CD69B459419D}"/>
              </a:ext>
            </a:extLst>
          </p:cNvPr>
          <p:cNvPicPr>
            <a:picLocks noChangeAspect="1"/>
          </p:cNvPicPr>
          <p:nvPr/>
        </p:nvPicPr>
        <p:blipFill>
          <a:blip r:embed="rId3"/>
          <a:stretch>
            <a:fillRect/>
          </a:stretch>
        </p:blipFill>
        <p:spPr>
          <a:xfrm>
            <a:off x="2514600" y="5088981"/>
            <a:ext cx="1835148" cy="913767"/>
          </a:xfrm>
          <a:prstGeom prst="rect">
            <a:avLst/>
          </a:prstGeom>
        </p:spPr>
      </p:pic>
      <p:sp>
        <p:nvSpPr>
          <p:cNvPr id="9" name="Rectangle 18">
            <a:extLst>
              <a:ext uri="{FF2B5EF4-FFF2-40B4-BE49-F238E27FC236}">
                <a16:creationId xmlns:a16="http://schemas.microsoft.com/office/drawing/2014/main" id="{56D6A488-8A97-567A-CB7C-F6AE67CCA688}"/>
              </a:ext>
            </a:extLst>
          </p:cNvPr>
          <p:cNvSpPr>
            <a:spLocks noChangeArrowheads="1"/>
          </p:cNvSpPr>
          <p:nvPr/>
        </p:nvSpPr>
        <p:spPr bwMode="auto">
          <a:xfrm>
            <a:off x="8145875" y="1268232"/>
            <a:ext cx="1194238"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t>ISO 9001</a:t>
            </a:r>
          </a:p>
          <a:p>
            <a:pPr defTabSz="762000"/>
            <a:r>
              <a:rPr lang="en-US" dirty="0"/>
              <a:t>3</a:t>
            </a:r>
            <a:r>
              <a:rPr lang="en-US" baseline="30000" dirty="0"/>
              <a:t>rd</a:t>
            </a:r>
            <a:r>
              <a:rPr lang="en-US" dirty="0"/>
              <a:t> edition</a:t>
            </a:r>
          </a:p>
        </p:txBody>
      </p:sp>
      <p:pic>
        <p:nvPicPr>
          <p:cNvPr id="16" name="Afbeelding 15">
            <a:extLst>
              <a:ext uri="{FF2B5EF4-FFF2-40B4-BE49-F238E27FC236}">
                <a16:creationId xmlns:a16="http://schemas.microsoft.com/office/drawing/2014/main" id="{10E8708F-C53E-D0D8-CE42-29D8F69F0C2D}"/>
              </a:ext>
            </a:extLst>
          </p:cNvPr>
          <p:cNvPicPr>
            <a:picLocks noChangeAspect="1"/>
          </p:cNvPicPr>
          <p:nvPr/>
        </p:nvPicPr>
        <p:blipFill>
          <a:blip r:embed="rId4"/>
          <a:stretch>
            <a:fillRect/>
          </a:stretch>
        </p:blipFill>
        <p:spPr>
          <a:xfrm>
            <a:off x="1040515" y="5088981"/>
            <a:ext cx="1094783" cy="1094783"/>
          </a:xfrm>
          <a:prstGeom prst="rect">
            <a:avLst/>
          </a:prstGeom>
        </p:spPr>
      </p:pic>
      <p:sp>
        <p:nvSpPr>
          <p:cNvPr id="2" name="Rectangle 33">
            <a:extLst>
              <a:ext uri="{FF2B5EF4-FFF2-40B4-BE49-F238E27FC236}">
                <a16:creationId xmlns:a16="http://schemas.microsoft.com/office/drawing/2014/main" id="{1B49E3D4-98D9-C23A-C9FA-33E71EE04714}"/>
              </a:ext>
            </a:extLst>
          </p:cNvPr>
          <p:cNvSpPr>
            <a:spLocks noChangeArrowheads="1"/>
          </p:cNvSpPr>
          <p:nvPr/>
        </p:nvSpPr>
        <p:spPr bwMode="auto">
          <a:xfrm>
            <a:off x="8327787" y="3570627"/>
            <a:ext cx="1388201"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b="1" dirty="0">
                <a:solidFill>
                  <a:srgbClr val="00B050"/>
                </a:solidFill>
              </a:rPr>
              <a:t>ISO 14001</a:t>
            </a:r>
          </a:p>
          <a:p>
            <a:pPr defTabSz="762000"/>
            <a:r>
              <a:rPr lang="en-US" b="1" dirty="0">
                <a:solidFill>
                  <a:srgbClr val="00B050"/>
                </a:solidFill>
              </a:rPr>
              <a:t>2</a:t>
            </a:r>
            <a:r>
              <a:rPr lang="en-US" b="1" baseline="30000" dirty="0">
                <a:solidFill>
                  <a:srgbClr val="00B050"/>
                </a:solidFill>
              </a:rPr>
              <a:t>nd</a:t>
            </a:r>
            <a:r>
              <a:rPr lang="en-US" b="1" dirty="0">
                <a:solidFill>
                  <a:srgbClr val="00B050"/>
                </a:solidFill>
              </a:rPr>
              <a:t>  edition</a:t>
            </a:r>
          </a:p>
        </p:txBody>
      </p:sp>
      <p:cxnSp>
        <p:nvCxnSpPr>
          <p:cNvPr id="7" name="Rechte verbindingslijn met pijl 6">
            <a:extLst>
              <a:ext uri="{FF2B5EF4-FFF2-40B4-BE49-F238E27FC236}">
                <a16:creationId xmlns:a16="http://schemas.microsoft.com/office/drawing/2014/main" id="{80476327-C576-8A85-AAF1-2B57D77005DF}"/>
              </a:ext>
            </a:extLst>
          </p:cNvPr>
          <p:cNvCxnSpPr>
            <a:cxnSpLocks/>
          </p:cNvCxnSpPr>
          <p:nvPr/>
        </p:nvCxnSpPr>
        <p:spPr>
          <a:xfrm>
            <a:off x="8759825" y="2029216"/>
            <a:ext cx="0" cy="1277655"/>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00592182-03C7-E7B6-5B9E-D383B8B45EFB}"/>
              </a:ext>
            </a:extLst>
          </p:cNvPr>
          <p:cNvPicPr>
            <a:picLocks noChangeAspect="1"/>
          </p:cNvPicPr>
          <p:nvPr/>
        </p:nvPicPr>
        <p:blipFill>
          <a:blip r:embed="rId5"/>
          <a:stretch>
            <a:fillRect/>
          </a:stretch>
        </p:blipFill>
        <p:spPr>
          <a:xfrm>
            <a:off x="9581265" y="2921902"/>
            <a:ext cx="2406141" cy="1577733"/>
          </a:xfrm>
          <a:prstGeom prst="rect">
            <a:avLst/>
          </a:prstGeom>
        </p:spPr>
      </p:pic>
      <p:pic>
        <p:nvPicPr>
          <p:cNvPr id="12" name="Afbeelding 11">
            <a:extLst>
              <a:ext uri="{FF2B5EF4-FFF2-40B4-BE49-F238E27FC236}">
                <a16:creationId xmlns:a16="http://schemas.microsoft.com/office/drawing/2014/main" id="{B75F59D7-E7B8-3EFE-9EE7-AA8B76A35651}"/>
              </a:ext>
            </a:extLst>
          </p:cNvPr>
          <p:cNvPicPr>
            <a:picLocks noChangeAspect="1"/>
          </p:cNvPicPr>
          <p:nvPr/>
        </p:nvPicPr>
        <p:blipFill>
          <a:blip r:embed="rId6"/>
          <a:stretch>
            <a:fillRect/>
          </a:stretch>
        </p:blipFill>
        <p:spPr>
          <a:xfrm>
            <a:off x="9609968" y="998506"/>
            <a:ext cx="2348736" cy="162272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p:bldP spid="9232" grpId="0"/>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p:cNvSpPr>
            <a:spLocks noChangeArrowheads="1"/>
          </p:cNvSpPr>
          <p:nvPr/>
        </p:nvSpPr>
        <p:spPr bwMode="auto">
          <a:xfrm>
            <a:off x="2286000" y="1143000"/>
            <a:ext cx="838200" cy="762000"/>
          </a:xfrm>
          <a:prstGeom prst="triangle">
            <a:avLst>
              <a:gd name="adj" fmla="val 49995"/>
            </a:avLst>
          </a:prstGeom>
          <a:solidFill>
            <a:schemeClr val="bg1"/>
          </a:solidFill>
          <a:ln w="25400">
            <a:solidFill>
              <a:schemeClr val="tx1"/>
            </a:solidFill>
            <a:miter lim="800000"/>
            <a:headEnd/>
            <a:tailEnd/>
          </a:ln>
        </p:spPr>
        <p:txBody>
          <a:bodyPr wrap="none" anchor="ctr"/>
          <a:lstStyle/>
          <a:p>
            <a:pPr algn="ctr" defTabSz="762000"/>
            <a:r>
              <a:rPr lang="en-US" dirty="0">
                <a:solidFill>
                  <a:srgbClr val="000000"/>
                </a:solidFill>
                <a:latin typeface="Arial" pitchFamily="34" charset="0"/>
              </a:rPr>
              <a:t>QMS</a:t>
            </a:r>
          </a:p>
        </p:txBody>
      </p:sp>
      <p:sp>
        <p:nvSpPr>
          <p:cNvPr id="33795" name="Rectangle 4"/>
          <p:cNvSpPr>
            <a:spLocks noChangeArrowheads="1"/>
          </p:cNvSpPr>
          <p:nvPr/>
        </p:nvSpPr>
        <p:spPr bwMode="auto">
          <a:xfrm>
            <a:off x="2286000" y="3124200"/>
            <a:ext cx="914400" cy="838200"/>
          </a:xfrm>
          <a:prstGeom prst="rect">
            <a:avLst/>
          </a:prstGeom>
          <a:solidFill>
            <a:schemeClr val="bg1"/>
          </a:solidFill>
          <a:ln w="28575">
            <a:solidFill>
              <a:srgbClr val="FF0000"/>
            </a:solidFill>
            <a:miter lim="800000"/>
            <a:headEnd/>
            <a:tailEnd/>
          </a:ln>
        </p:spPr>
        <p:txBody>
          <a:bodyPr wrap="none" anchor="ctr"/>
          <a:lstStyle/>
          <a:p>
            <a:pPr algn="ctr" defTabSz="762000"/>
            <a:r>
              <a:rPr lang="en-US" dirty="0">
                <a:solidFill>
                  <a:srgbClr val="000000"/>
                </a:solidFill>
                <a:latin typeface="Arial" pitchFamily="34" charset="0"/>
              </a:rPr>
              <a:t>OHS</a:t>
            </a:r>
          </a:p>
        </p:txBody>
      </p:sp>
      <p:sp>
        <p:nvSpPr>
          <p:cNvPr id="33796" name="Oval 5"/>
          <p:cNvSpPr>
            <a:spLocks noChangeArrowheads="1"/>
          </p:cNvSpPr>
          <p:nvPr/>
        </p:nvSpPr>
        <p:spPr bwMode="auto">
          <a:xfrm>
            <a:off x="2209800" y="2057400"/>
            <a:ext cx="990600" cy="9144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762000"/>
            <a:r>
              <a:rPr lang="en-US" dirty="0">
                <a:solidFill>
                  <a:srgbClr val="000000"/>
                </a:solidFill>
                <a:latin typeface="Arial" pitchFamily="34" charset="0"/>
              </a:rPr>
              <a:t>EMS</a:t>
            </a:r>
          </a:p>
        </p:txBody>
      </p:sp>
      <p:sp>
        <p:nvSpPr>
          <p:cNvPr id="33797" name="Line 6"/>
          <p:cNvSpPr>
            <a:spLocks noChangeShapeType="1"/>
          </p:cNvSpPr>
          <p:nvPr/>
        </p:nvSpPr>
        <p:spPr bwMode="auto">
          <a:xfrm>
            <a:off x="3810000" y="6096000"/>
            <a:ext cx="6400800" cy="0"/>
          </a:xfrm>
          <a:prstGeom prst="line">
            <a:avLst/>
          </a:prstGeom>
          <a:noFill/>
          <a:ln w="762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798" name="Line 7"/>
          <p:cNvSpPr>
            <a:spLocks noChangeShapeType="1"/>
          </p:cNvSpPr>
          <p:nvPr/>
        </p:nvSpPr>
        <p:spPr bwMode="auto">
          <a:xfrm flipV="1">
            <a:off x="38862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799" name="Line 8"/>
          <p:cNvSpPr>
            <a:spLocks noChangeShapeType="1"/>
          </p:cNvSpPr>
          <p:nvPr/>
        </p:nvSpPr>
        <p:spPr bwMode="auto">
          <a:xfrm flipV="1">
            <a:off x="96774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0" name="Line 9"/>
          <p:cNvSpPr>
            <a:spLocks noChangeShapeType="1"/>
          </p:cNvSpPr>
          <p:nvPr/>
        </p:nvSpPr>
        <p:spPr bwMode="auto">
          <a:xfrm>
            <a:off x="5791200" y="6096000"/>
            <a:ext cx="2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1" name="Line 10"/>
          <p:cNvSpPr>
            <a:spLocks noChangeShapeType="1"/>
          </p:cNvSpPr>
          <p:nvPr/>
        </p:nvSpPr>
        <p:spPr bwMode="auto">
          <a:xfrm flipV="1">
            <a:off x="57150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2" name="Line 11"/>
          <p:cNvSpPr>
            <a:spLocks noChangeShapeType="1"/>
          </p:cNvSpPr>
          <p:nvPr/>
        </p:nvSpPr>
        <p:spPr bwMode="auto">
          <a:xfrm flipV="1">
            <a:off x="7696200" y="58674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nl-NL">
              <a:solidFill>
                <a:srgbClr val="000000"/>
              </a:solidFill>
              <a:latin typeface="Arial" pitchFamily="34" charset="0"/>
            </a:endParaRPr>
          </a:p>
        </p:txBody>
      </p:sp>
      <p:sp>
        <p:nvSpPr>
          <p:cNvPr id="33803" name="Rectangle 12"/>
          <p:cNvSpPr>
            <a:spLocks noChangeArrowheads="1"/>
          </p:cNvSpPr>
          <p:nvPr/>
        </p:nvSpPr>
        <p:spPr bwMode="auto">
          <a:xfrm>
            <a:off x="3565525" y="62245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solidFill>
                  <a:srgbClr val="000000"/>
                </a:solidFill>
                <a:latin typeface="Arial" pitchFamily="34" charset="0"/>
              </a:rPr>
              <a:t>2000</a:t>
            </a:r>
          </a:p>
        </p:txBody>
      </p:sp>
      <p:sp>
        <p:nvSpPr>
          <p:cNvPr id="33804" name="Rectangle 13"/>
          <p:cNvSpPr>
            <a:spLocks noChangeArrowheads="1"/>
          </p:cNvSpPr>
          <p:nvPr/>
        </p:nvSpPr>
        <p:spPr bwMode="auto">
          <a:xfrm>
            <a:off x="54705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solidFill>
                  <a:srgbClr val="000000"/>
                </a:solidFill>
                <a:latin typeface="Arial" pitchFamily="34" charset="0"/>
              </a:rPr>
              <a:t>2005</a:t>
            </a:r>
          </a:p>
        </p:txBody>
      </p:sp>
      <p:sp>
        <p:nvSpPr>
          <p:cNvPr id="33805" name="Rectangle 14"/>
          <p:cNvSpPr>
            <a:spLocks noChangeArrowheads="1"/>
          </p:cNvSpPr>
          <p:nvPr/>
        </p:nvSpPr>
        <p:spPr bwMode="auto">
          <a:xfrm>
            <a:off x="74517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solidFill>
                  <a:srgbClr val="000000"/>
                </a:solidFill>
                <a:latin typeface="Arial" pitchFamily="34" charset="0"/>
              </a:rPr>
              <a:t>2010</a:t>
            </a:r>
          </a:p>
        </p:txBody>
      </p:sp>
      <p:sp>
        <p:nvSpPr>
          <p:cNvPr id="33806" name="Rectangle 15"/>
          <p:cNvSpPr>
            <a:spLocks noChangeArrowheads="1"/>
          </p:cNvSpPr>
          <p:nvPr/>
        </p:nvSpPr>
        <p:spPr bwMode="auto">
          <a:xfrm>
            <a:off x="9432925" y="62468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a:solidFill>
                  <a:srgbClr val="000000"/>
                </a:solidFill>
                <a:latin typeface="Arial" pitchFamily="34" charset="0"/>
              </a:rPr>
              <a:t>2015</a:t>
            </a:r>
          </a:p>
        </p:txBody>
      </p:sp>
      <p:sp>
        <p:nvSpPr>
          <p:cNvPr id="33809" name="AutoShape 18"/>
          <p:cNvSpPr>
            <a:spLocks noChangeArrowheads="1"/>
          </p:cNvSpPr>
          <p:nvPr/>
        </p:nvSpPr>
        <p:spPr bwMode="auto">
          <a:xfrm>
            <a:off x="2133600" y="4383089"/>
            <a:ext cx="1143000" cy="1062037"/>
          </a:xfrm>
          <a:prstGeom prst="diamond">
            <a:avLst/>
          </a:prstGeom>
          <a:noFill/>
          <a:ln w="38100">
            <a:solidFill>
              <a:srgbClr val="FF66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762000"/>
            <a:r>
              <a:rPr lang="en-US" dirty="0">
                <a:solidFill>
                  <a:srgbClr val="000000"/>
                </a:solidFill>
                <a:latin typeface="Arial" pitchFamily="34" charset="0"/>
              </a:rPr>
              <a:t>More</a:t>
            </a:r>
            <a:br>
              <a:rPr lang="en-US" dirty="0">
                <a:solidFill>
                  <a:srgbClr val="000000"/>
                </a:solidFill>
                <a:latin typeface="Arial" pitchFamily="34" charset="0"/>
              </a:rPr>
            </a:br>
            <a:r>
              <a:rPr lang="en-US" dirty="0">
                <a:solidFill>
                  <a:srgbClr val="000000"/>
                </a:solidFill>
                <a:latin typeface="Arial" pitchFamily="34" charset="0"/>
              </a:rPr>
              <a:t>MSS</a:t>
            </a:r>
          </a:p>
        </p:txBody>
      </p:sp>
      <p:sp>
        <p:nvSpPr>
          <p:cNvPr id="33810" name="Rectangle 19"/>
          <p:cNvSpPr>
            <a:spLocks noChangeArrowheads="1"/>
          </p:cNvSpPr>
          <p:nvPr/>
        </p:nvSpPr>
        <p:spPr bwMode="auto">
          <a:xfrm>
            <a:off x="4724400" y="2209800"/>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dirty="0">
                <a:solidFill>
                  <a:srgbClr val="00B050"/>
                </a:solidFill>
                <a:latin typeface="Arial" pitchFamily="34" charset="0"/>
              </a:rPr>
              <a:t>ISO 14001</a:t>
            </a:r>
          </a:p>
          <a:p>
            <a:pPr defTabSz="762000"/>
            <a:r>
              <a:rPr lang="en-US" dirty="0">
                <a:solidFill>
                  <a:srgbClr val="00B050"/>
                </a:solidFill>
                <a:latin typeface="Arial" pitchFamily="34" charset="0"/>
              </a:rPr>
              <a:t>2</a:t>
            </a:r>
            <a:r>
              <a:rPr lang="en-US" baseline="30000" dirty="0">
                <a:solidFill>
                  <a:srgbClr val="00B050"/>
                </a:solidFill>
                <a:latin typeface="Arial" pitchFamily="34" charset="0"/>
              </a:rPr>
              <a:t>nd</a:t>
            </a:r>
            <a:r>
              <a:rPr lang="en-US" dirty="0">
                <a:solidFill>
                  <a:srgbClr val="00B050"/>
                </a:solidFill>
                <a:latin typeface="Arial" pitchFamily="34" charset="0"/>
              </a:rPr>
              <a:t> edition</a:t>
            </a:r>
          </a:p>
        </p:txBody>
      </p:sp>
      <p:sp>
        <p:nvSpPr>
          <p:cNvPr id="33815" name="Text Box 26"/>
          <p:cNvSpPr txBox="1">
            <a:spLocks noChangeArrowheads="1"/>
          </p:cNvSpPr>
          <p:nvPr/>
        </p:nvSpPr>
        <p:spPr bwMode="auto">
          <a:xfrm>
            <a:off x="3740727" y="3330287"/>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l-NL" dirty="0">
                <a:solidFill>
                  <a:srgbClr val="FF0000"/>
                </a:solidFill>
              </a:rPr>
              <a:t>OHSAS 18001</a:t>
            </a:r>
          </a:p>
        </p:txBody>
      </p:sp>
      <p:sp>
        <p:nvSpPr>
          <p:cNvPr id="5" name="Title 1">
            <a:extLst>
              <a:ext uri="{FF2B5EF4-FFF2-40B4-BE49-F238E27FC236}">
                <a16:creationId xmlns:a16="http://schemas.microsoft.com/office/drawing/2014/main" id="{74FA01C6-DE47-82BB-5B03-7F3D86873842}"/>
              </a:ext>
            </a:extLst>
          </p:cNvPr>
          <p:cNvSpPr>
            <a:spLocks noGrp="1"/>
          </p:cNvSpPr>
          <p:nvPr>
            <p:ph type="title"/>
          </p:nvPr>
        </p:nvSpPr>
        <p:spPr>
          <a:xfrm>
            <a:off x="1641764" y="381000"/>
            <a:ext cx="9164781" cy="706604"/>
          </a:xfrm>
        </p:spPr>
        <p:txBody>
          <a:bodyPr/>
          <a:lstStyle/>
          <a:p>
            <a:pPr defTabSz="762000"/>
            <a:r>
              <a:rPr lang="en-US" sz="2800" dirty="0">
                <a:ea typeface="ＭＳ Ｐゴシック" pitchFamily="34" charset="-128"/>
              </a:rPr>
              <a:t>Ontwikkeling </a:t>
            </a:r>
            <a:r>
              <a:rPr lang="en-US" sz="2800" dirty="0" err="1">
                <a:ea typeface="ＭＳ Ｐゴシック" pitchFamily="34" charset="-128"/>
              </a:rPr>
              <a:t>normen</a:t>
            </a:r>
            <a:r>
              <a:rPr lang="en-US" sz="2800" dirty="0">
                <a:ea typeface="ＭＳ Ｐゴシック" pitchFamily="34" charset="-128"/>
              </a:rPr>
              <a:t> voor </a:t>
            </a:r>
            <a:r>
              <a:rPr lang="en-US" sz="2800" dirty="0" err="1">
                <a:ea typeface="ＭＳ Ｐゴシック" pitchFamily="34" charset="-128"/>
              </a:rPr>
              <a:t>managementsystemen</a:t>
            </a:r>
            <a:r>
              <a:rPr lang="en-US" sz="2800" dirty="0">
                <a:ea typeface="ＭＳ Ｐゴシック" pitchFamily="34" charset="-128"/>
              </a:rPr>
              <a:t> (III)</a:t>
            </a:r>
            <a:br>
              <a:rPr lang="en-US" sz="2800" dirty="0">
                <a:ea typeface="ＭＳ Ｐゴシック" pitchFamily="34" charset="-128"/>
              </a:rPr>
            </a:br>
            <a:endParaRPr lang="nl-NL" sz="2800" dirty="0">
              <a:ea typeface="ＭＳ Ｐゴシック" pitchFamily="34" charset="-128"/>
            </a:endParaRPr>
          </a:p>
        </p:txBody>
      </p:sp>
      <p:grpSp>
        <p:nvGrpSpPr>
          <p:cNvPr id="2" name="Group 18">
            <a:extLst>
              <a:ext uri="{FF2B5EF4-FFF2-40B4-BE49-F238E27FC236}">
                <a16:creationId xmlns:a16="http://schemas.microsoft.com/office/drawing/2014/main" id="{9E7129A6-98C2-4801-CE46-AC75372BF685}"/>
              </a:ext>
            </a:extLst>
          </p:cNvPr>
          <p:cNvGrpSpPr>
            <a:grpSpLocks/>
          </p:cNvGrpSpPr>
          <p:nvPr/>
        </p:nvGrpSpPr>
        <p:grpSpPr bwMode="auto">
          <a:xfrm>
            <a:off x="3015422" y="5233203"/>
            <a:ext cx="903288" cy="842963"/>
            <a:chOff x="4375" y="1350"/>
            <a:chExt cx="876" cy="861"/>
          </a:xfrm>
        </p:grpSpPr>
        <p:sp>
          <p:nvSpPr>
            <p:cNvPr id="3" name="Rectangle 19">
              <a:extLst>
                <a:ext uri="{FF2B5EF4-FFF2-40B4-BE49-F238E27FC236}">
                  <a16:creationId xmlns:a16="http://schemas.microsoft.com/office/drawing/2014/main" id="{0C0346B3-131E-E20F-02B5-F1F445E83056}"/>
                </a:ext>
              </a:extLst>
            </p:cNvPr>
            <p:cNvSpPr>
              <a:spLocks noChangeArrowheads="1"/>
            </p:cNvSpPr>
            <p:nvPr/>
          </p:nvSpPr>
          <p:spPr bwMode="auto">
            <a:xfrm>
              <a:off x="4375" y="1350"/>
              <a:ext cx="876" cy="861"/>
            </a:xfrm>
            <a:prstGeom prst="rect">
              <a:avLst/>
            </a:prstGeom>
            <a:solidFill>
              <a:schemeClr val="bg1"/>
            </a:solidFill>
            <a:ln w="1270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6" name="Oval 20">
              <a:extLst>
                <a:ext uri="{FF2B5EF4-FFF2-40B4-BE49-F238E27FC236}">
                  <a16:creationId xmlns:a16="http://schemas.microsoft.com/office/drawing/2014/main" id="{C00EC231-DFDA-94C6-8EB1-41F6593E573F}"/>
                </a:ext>
              </a:extLst>
            </p:cNvPr>
            <p:cNvSpPr>
              <a:spLocks noChangeArrowheads="1"/>
            </p:cNvSpPr>
            <p:nvPr/>
          </p:nvSpPr>
          <p:spPr bwMode="auto">
            <a:xfrm>
              <a:off x="4375" y="1350"/>
              <a:ext cx="876" cy="861"/>
            </a:xfrm>
            <a:prstGeom prst="ellipse">
              <a:avLst/>
            </a:prstGeom>
            <a:solidFill>
              <a:schemeClr val="bg1"/>
            </a:solidFill>
            <a:ln w="1270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 name="AutoShape 21">
              <a:extLst>
                <a:ext uri="{FF2B5EF4-FFF2-40B4-BE49-F238E27FC236}">
                  <a16:creationId xmlns:a16="http://schemas.microsoft.com/office/drawing/2014/main" id="{39A178AC-C799-1C15-D210-3305229AE2B0}"/>
                </a:ext>
              </a:extLst>
            </p:cNvPr>
            <p:cNvSpPr>
              <a:spLocks noChangeArrowheads="1"/>
            </p:cNvSpPr>
            <p:nvPr/>
          </p:nvSpPr>
          <p:spPr bwMode="auto">
            <a:xfrm>
              <a:off x="4379" y="1354"/>
              <a:ext cx="868" cy="853"/>
            </a:xfrm>
            <a:prstGeom prst="triangle">
              <a:avLst>
                <a:gd name="adj" fmla="val 49995"/>
              </a:avLst>
            </a:prstGeom>
            <a:solidFill>
              <a:schemeClr val="bg1"/>
            </a:solidFill>
            <a:ln w="2540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8" name="Text Box 27">
            <a:extLst>
              <a:ext uri="{FF2B5EF4-FFF2-40B4-BE49-F238E27FC236}">
                <a16:creationId xmlns:a16="http://schemas.microsoft.com/office/drawing/2014/main" id="{BD8E89D2-0255-DE72-97AC-EF4A7B666C5C}"/>
              </a:ext>
            </a:extLst>
          </p:cNvPr>
          <p:cNvSpPr txBox="1">
            <a:spLocks noChangeArrowheads="1"/>
          </p:cNvSpPr>
          <p:nvPr/>
        </p:nvSpPr>
        <p:spPr bwMode="auto">
          <a:xfrm>
            <a:off x="3569277" y="4529125"/>
            <a:ext cx="202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l-NL" altLang="nl-NL" sz="1800" b="0" i="0" u="none" strike="noStrike" kern="0" cap="none" spc="0" normalizeH="0" baseline="0" noProof="0" dirty="0">
                <a:ln>
                  <a:noFill/>
                </a:ln>
                <a:solidFill>
                  <a:srgbClr val="000000"/>
                </a:solidFill>
                <a:effectLst/>
                <a:uLnTx/>
                <a:uFillTx/>
              </a:rPr>
              <a:t>Risk management</a:t>
            </a:r>
            <a:br>
              <a:rPr kumimoji="0" lang="nl-NL" altLang="nl-NL" sz="1800" b="0" i="0" u="none" strike="noStrike" kern="0" cap="none" spc="0" normalizeH="0" baseline="0" noProof="0" dirty="0">
                <a:ln>
                  <a:noFill/>
                </a:ln>
                <a:solidFill>
                  <a:srgbClr val="000000"/>
                </a:solidFill>
                <a:effectLst/>
                <a:uLnTx/>
                <a:uFillTx/>
              </a:rPr>
            </a:br>
            <a:r>
              <a:rPr kumimoji="0" lang="nl-NL" altLang="nl-NL" sz="1800" b="0" i="0" u="none" strike="noStrike" kern="0" cap="none" spc="0" normalizeH="0" baseline="0" noProof="0" dirty="0">
                <a:ln>
                  <a:noFill/>
                </a:ln>
                <a:solidFill>
                  <a:srgbClr val="000000"/>
                </a:solidFill>
                <a:effectLst/>
                <a:uLnTx/>
                <a:uFillTx/>
              </a:rPr>
              <a:t>Guide 73</a:t>
            </a:r>
          </a:p>
        </p:txBody>
      </p:sp>
      <p:sp>
        <p:nvSpPr>
          <p:cNvPr id="9" name="Text Box 25">
            <a:extLst>
              <a:ext uri="{FF2B5EF4-FFF2-40B4-BE49-F238E27FC236}">
                <a16:creationId xmlns:a16="http://schemas.microsoft.com/office/drawing/2014/main" id="{C8D9AC0B-CADF-4E5C-0952-207FC27AF98E}"/>
              </a:ext>
            </a:extLst>
          </p:cNvPr>
          <p:cNvSpPr txBox="1">
            <a:spLocks noChangeArrowheads="1"/>
          </p:cNvSpPr>
          <p:nvPr/>
        </p:nvSpPr>
        <p:spPr bwMode="auto">
          <a:xfrm>
            <a:off x="4194934" y="5311485"/>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nl-NL" sz="1800" dirty="0">
                <a:solidFill>
                  <a:srgbClr val="000000"/>
                </a:solidFill>
                <a:latin typeface="Arial" panose="020B0604020202020204" pitchFamily="34" charset="0"/>
              </a:rPr>
              <a:t>Guide 72</a:t>
            </a:r>
          </a:p>
          <a:p>
            <a:pPr eaLnBrk="0" fontAlgn="base" hangingPunct="0">
              <a:spcBef>
                <a:spcPct val="0"/>
              </a:spcBef>
              <a:spcAft>
                <a:spcPct val="0"/>
              </a:spcAft>
            </a:pPr>
            <a:r>
              <a:rPr lang="nl-NL" altLang="nl-NL" sz="1800" dirty="0">
                <a:solidFill>
                  <a:srgbClr val="000000"/>
                </a:solidFill>
                <a:latin typeface="Arial" panose="020B0604020202020204" pitchFamily="34" charset="0"/>
              </a:rPr>
              <a:t>ISO 19011</a:t>
            </a:r>
            <a:endParaRPr lang="en-US" altLang="nl-NL" sz="1800" dirty="0">
              <a:solidFill>
                <a:srgbClr val="000000"/>
              </a:solidFill>
              <a:latin typeface="Arial" panose="020B0604020202020204" pitchFamily="34" charset="0"/>
            </a:endParaRPr>
          </a:p>
        </p:txBody>
      </p:sp>
      <p:pic>
        <p:nvPicPr>
          <p:cNvPr id="10" name="Afbeelding 9">
            <a:extLst>
              <a:ext uri="{FF2B5EF4-FFF2-40B4-BE49-F238E27FC236}">
                <a16:creationId xmlns:a16="http://schemas.microsoft.com/office/drawing/2014/main" id="{02D1DF94-E139-9D0E-8B92-988D62E4E813}"/>
              </a:ext>
            </a:extLst>
          </p:cNvPr>
          <p:cNvPicPr>
            <a:picLocks noChangeAspect="1"/>
          </p:cNvPicPr>
          <p:nvPr/>
        </p:nvPicPr>
        <p:blipFill>
          <a:blip r:embed="rId3"/>
          <a:stretch>
            <a:fillRect/>
          </a:stretch>
        </p:blipFill>
        <p:spPr>
          <a:xfrm>
            <a:off x="6633392" y="1899289"/>
            <a:ext cx="4006460" cy="3014818"/>
          </a:xfrm>
          <a:prstGeom prst="rect">
            <a:avLst/>
          </a:prstGeom>
        </p:spPr>
      </p:pic>
    </p:spTree>
    <p:extLst>
      <p:ext uri="{BB962C8B-B14F-4D97-AF65-F5344CB8AC3E}">
        <p14:creationId xmlns:p14="http://schemas.microsoft.com/office/powerpoint/2010/main" val="10853971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NEN">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potx" id="{BEC102F6-970E-4B8C-A3B8-76D8E49D0014}" vid="{ACBD78B4-3779-48B4-A0F7-A5F4C48B35DA}"/>
    </a:ext>
  </a:extLst>
</a:theme>
</file>

<file path=ppt/theme/theme10.xml><?xml version="1.0" encoding="utf-8"?>
<a:theme xmlns:a="http://schemas.openxmlformats.org/drawingml/2006/main" name="Presentatie">
  <a:themeElements>
    <a:clrScheme name="Aangepast 3 1">
      <a:dk1>
        <a:srgbClr val="000000"/>
      </a:dk1>
      <a:lt1>
        <a:srgbClr val="FFFFFF"/>
      </a:lt1>
      <a:dk2>
        <a:srgbClr val="000000"/>
      </a:dk2>
      <a:lt2>
        <a:srgbClr val="808080"/>
      </a:lt2>
      <a:accent1>
        <a:srgbClr val="9C9C9C"/>
      </a:accent1>
      <a:accent2>
        <a:srgbClr val="005193"/>
      </a:accent2>
      <a:accent3>
        <a:srgbClr val="FFFFFF"/>
      </a:accent3>
      <a:accent4>
        <a:srgbClr val="000000"/>
      </a:accent4>
      <a:accent5>
        <a:srgbClr val="9C9C9C"/>
      </a:accent5>
      <a:accent6>
        <a:srgbClr val="005193"/>
      </a:accent6>
      <a:hlink>
        <a:srgbClr val="00ACFF"/>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N">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NEN.potx" id="{3A868317-CC9C-4926-93FF-38DF863D9634}" vid="{0C6FDC4D-DC38-4A7F-850C-4F7E254F22A8}"/>
    </a:ext>
  </a:extLst>
</a:theme>
</file>

<file path=ppt/theme/theme4.xml><?xml version="1.0" encoding="utf-8"?>
<a:theme xmlns:a="http://schemas.openxmlformats.org/drawingml/2006/main" name="2_NEN">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NEN nieuw logo.potx" id="{CE08C10D-A152-4696-94AF-4AEE6BF466E8}" vid="{97B9AE36-873A-4E70-8800-F82E1A0E5353}"/>
    </a:ext>
  </a:extLst>
</a:theme>
</file>

<file path=ppt/theme/theme5.xml><?xml version="1.0" encoding="utf-8"?>
<a:theme xmlns:a="http://schemas.openxmlformats.org/drawingml/2006/main" name="3_NEN">
  <a:themeElements>
    <a:clrScheme name="NEN 2023">
      <a:dk1>
        <a:srgbClr val="000000"/>
      </a:dk1>
      <a:lt1>
        <a:srgbClr val="FFFFFF"/>
      </a:lt1>
      <a:dk2>
        <a:srgbClr val="000000"/>
      </a:dk2>
      <a:lt2>
        <a:srgbClr val="FFFFFF"/>
      </a:lt2>
      <a:accent1>
        <a:srgbClr val="0082AB"/>
      </a:accent1>
      <a:accent2>
        <a:srgbClr val="B2E500"/>
      </a:accent2>
      <a:accent3>
        <a:srgbClr val="AED0D2"/>
      </a:accent3>
      <a:accent4>
        <a:srgbClr val="00536D"/>
      </a:accent4>
      <a:accent5>
        <a:srgbClr val="EBF4E9"/>
      </a:accent5>
      <a:accent6>
        <a:srgbClr val="0082A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potx" id="{BEC102F6-970E-4B8C-A3B8-76D8E49D0014}" vid="{ACBD78B4-3779-48B4-A0F7-A5F4C48B35DA}"/>
    </a:ext>
  </a:extLst>
</a:theme>
</file>

<file path=ppt/theme/theme6.xml><?xml version="1.0" encoding="utf-8"?>
<a:theme xmlns:a="http://schemas.openxmlformats.org/drawingml/2006/main" name="Huisstijl">
  <a:themeElements>
    <a:clrScheme name="Kleuren NEN">
      <a:dk1>
        <a:srgbClr val="000000"/>
      </a:dk1>
      <a:lt1>
        <a:srgbClr val="FFFFFF"/>
      </a:lt1>
      <a:dk2>
        <a:srgbClr val="0082AB"/>
      </a:dk2>
      <a:lt2>
        <a:srgbClr val="FFFFFF"/>
      </a:lt2>
      <a:accent1>
        <a:srgbClr val="0082AB"/>
      </a:accent1>
      <a:accent2>
        <a:srgbClr val="B2E500"/>
      </a:accent2>
      <a:accent3>
        <a:srgbClr val="AED0D2"/>
      </a:accent3>
      <a:accent4>
        <a:srgbClr val="00536D"/>
      </a:accent4>
      <a:accent5>
        <a:srgbClr val="EBF4E9"/>
      </a:accent5>
      <a:accent6>
        <a:srgbClr val="0082AC"/>
      </a:accent6>
      <a:hlink>
        <a:srgbClr val="000000"/>
      </a:hlink>
      <a:folHlink>
        <a:srgbClr val="000000"/>
      </a:folHlink>
    </a:clrScheme>
    <a:fontScheme name="Lettertypen N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NEN.potx" id="{99027B14-0CCF-4852-92DA-34920665650E}" vid="{0900242E-0DDB-4614-8DFA-C286B2BB37D6}"/>
    </a:ext>
  </a:extLst>
</a:theme>
</file>

<file path=ppt/theme/theme7.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EN GROOT">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 20pt.potx" id="{A6DB9490-A243-4642-9B45-567B243095C6}" vid="{7BB776E4-EF5A-4BA2-88CF-4B9D6F8C9FE4}"/>
    </a:ext>
  </a:extLst>
</a:theme>
</file>

<file path=ppt/theme/theme9.xml><?xml version="1.0" encoding="utf-8"?>
<a:theme xmlns:a="http://schemas.openxmlformats.org/drawingml/2006/main" name="NEN_Corporate_basic">
  <a:themeElements>
    <a:clrScheme name="NEN">
      <a:dk1>
        <a:srgbClr val="000000"/>
      </a:dk1>
      <a:lt1>
        <a:srgbClr val="FFFFFF"/>
      </a:lt1>
      <a:dk2>
        <a:srgbClr val="000000"/>
      </a:dk2>
      <a:lt2>
        <a:srgbClr val="808080"/>
      </a:lt2>
      <a:accent1>
        <a:srgbClr val="B0D2EC"/>
      </a:accent1>
      <a:accent2>
        <a:srgbClr val="006390"/>
      </a:accent2>
      <a:accent3>
        <a:srgbClr val="FFFFFF"/>
      </a:accent3>
      <a:accent4>
        <a:srgbClr val="000000"/>
      </a:accent4>
      <a:accent5>
        <a:srgbClr val="B0D2EC"/>
      </a:accent5>
      <a:accent6>
        <a:srgbClr val="006390"/>
      </a:accent6>
      <a:hlink>
        <a:srgbClr val="00ACFF"/>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2700</TotalTime>
  <Words>1435</Words>
  <Application>Microsoft Office PowerPoint</Application>
  <PresentationFormat>Breedbeeld</PresentationFormat>
  <Paragraphs>509</Paragraphs>
  <Slides>33</Slides>
  <Notes>16</Notes>
  <HiddenSlides>0</HiddenSlides>
  <MMClips>0</MMClips>
  <ScaleCrop>false</ScaleCrop>
  <HeadingPairs>
    <vt:vector size="8" baseType="variant">
      <vt:variant>
        <vt:lpstr>Gebruikte lettertypen</vt:lpstr>
      </vt:variant>
      <vt:variant>
        <vt:i4>7</vt:i4>
      </vt:variant>
      <vt:variant>
        <vt:lpstr>Thema</vt:lpstr>
      </vt:variant>
      <vt:variant>
        <vt:i4>11</vt:i4>
      </vt:variant>
      <vt:variant>
        <vt:lpstr>Ingesloten OLE-bronprogramma's</vt:lpstr>
      </vt:variant>
      <vt:variant>
        <vt:i4>4</vt:i4>
      </vt:variant>
      <vt:variant>
        <vt:lpstr>Diatitels</vt:lpstr>
      </vt:variant>
      <vt:variant>
        <vt:i4>33</vt:i4>
      </vt:variant>
    </vt:vector>
  </HeadingPairs>
  <TitlesOfParts>
    <vt:vector size="55" baseType="lpstr">
      <vt:lpstr>Arial</vt:lpstr>
      <vt:lpstr>Calibri</vt:lpstr>
      <vt:lpstr>Fira Sans Extra Condensed Medium</vt:lpstr>
      <vt:lpstr>Helvetica</vt:lpstr>
      <vt:lpstr>Roboto</vt:lpstr>
      <vt:lpstr>Times New Roman</vt:lpstr>
      <vt:lpstr>Verdana</vt:lpstr>
      <vt:lpstr>NEN</vt:lpstr>
      <vt:lpstr>3_Office Theme</vt:lpstr>
      <vt:lpstr>1_NEN</vt:lpstr>
      <vt:lpstr>2_NEN</vt:lpstr>
      <vt:lpstr>3_NEN</vt:lpstr>
      <vt:lpstr>Huisstijl</vt:lpstr>
      <vt:lpstr>Standaardontwerp</vt:lpstr>
      <vt:lpstr>NEN GROOT</vt:lpstr>
      <vt:lpstr>NEN_Corporate_basic</vt:lpstr>
      <vt:lpstr>Presentatie</vt:lpstr>
      <vt:lpstr>1_Standaardontwerp</vt:lpstr>
      <vt:lpstr>Illustratie</vt:lpstr>
      <vt:lpstr>Microsoft Word Picture</vt:lpstr>
      <vt:lpstr>Clip</vt:lpstr>
      <vt:lpstr>ClipArt</vt:lpstr>
      <vt:lpstr>ISO-managementmodellen:  Voor en door vakmensen.</vt:lpstr>
      <vt:lpstr>PowerPoint-presentatie</vt:lpstr>
      <vt:lpstr>PowerPoint-presentatie</vt:lpstr>
      <vt:lpstr>Ontwikkeling van ISO 31000</vt:lpstr>
      <vt:lpstr>De grote normalisatie U-bocht</vt:lpstr>
      <vt:lpstr>Ontwikkeling normen voor managementsystemen (I) </vt:lpstr>
      <vt:lpstr>Visualisatie</vt:lpstr>
      <vt:lpstr>Ontwikkeling normen voor managementsystemen (II) </vt:lpstr>
      <vt:lpstr>Ontwikkeling normen voor managementsystemen (III) </vt:lpstr>
      <vt:lpstr>PowerPoint-presentatie</vt:lpstr>
      <vt:lpstr>Ontwikkeling normen voor managementsystemen (IV) </vt:lpstr>
      <vt:lpstr>Voor alle typen risico’s….</vt:lpstr>
      <vt:lpstr>..zijn er wel normen</vt:lpstr>
      <vt:lpstr>Behoefte aan algemeen kader</vt:lpstr>
      <vt:lpstr>PowerPoint-presentatie</vt:lpstr>
      <vt:lpstr>PowerPoint-presentatie</vt:lpstr>
      <vt:lpstr>Definitie van (ISO Guide 73)</vt:lpstr>
      <vt:lpstr>Visie op risicomanagement Concept van</vt:lpstr>
      <vt:lpstr>Visie op risicomanagement Concept van</vt:lpstr>
      <vt:lpstr>Visualisatie</vt:lpstr>
      <vt:lpstr>PowerPoint-presentatie</vt:lpstr>
      <vt:lpstr>PowerPoint-presentatie</vt:lpstr>
      <vt:lpstr>PowerPoint-presentatie</vt:lpstr>
      <vt:lpstr>Hoofdstructuur, identieke kerntekst en gemeenschappelijke termen en definities</vt:lpstr>
      <vt:lpstr>Verticale integratie: Van strategie naar operatie en weer terug in de HS</vt:lpstr>
      <vt:lpstr>En de verdere ontwikkeling…….?</vt:lpstr>
      <vt:lpstr>Uitdagingen organisaties</vt:lpstr>
      <vt:lpstr>Hoe worden uitdagingen aangepakt</vt:lpstr>
      <vt:lpstr>Rol managementsystemen bij aanpak uitdagingen</vt:lpstr>
      <vt:lpstr>PowerPoint-presentatie</vt:lpstr>
      <vt:lpstr>PowerPoint-presentatie</vt:lpstr>
      <vt:lpstr>Enkele belangrijke kenmerken Q(HSESR..) manager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KenNEN De vernieuwde HLS</dc:title>
  <dc:creator>Dick Hortensius</dc:creator>
  <cp:lastModifiedBy>Dick Hortensius</cp:lastModifiedBy>
  <cp:revision>43</cp:revision>
  <dcterms:created xsi:type="dcterms:W3CDTF">2021-04-14T19:38:50Z</dcterms:created>
  <dcterms:modified xsi:type="dcterms:W3CDTF">2023-12-06T21:35:55Z</dcterms:modified>
</cp:coreProperties>
</file>