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725" r:id="rId4"/>
    <p:sldMasterId id="2147483726" r:id="rId5"/>
    <p:sldMasterId id="2147483727" r:id="rId6"/>
    <p:sldMasterId id="2147483728" r:id="rId7"/>
    <p:sldMasterId id="2147483729" r:id="rId8"/>
    <p:sldMasterId id="2147483730" r:id="rId9"/>
    <p:sldMasterId id="2147483731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y="9601200" cx="12801600"/>
  <p:notesSz cx="9872650" cy="143017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>
        <p15:guide id="1" orient="horz" pos="4505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24" orient="horz"/>
        <p:guide pos="403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4505" orient="horz"/>
        <p:guide pos="311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279900" cy="712788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139700" spcFirstLastPara="1" rIns="139700" wrap="square" tIns="69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592763" y="0"/>
            <a:ext cx="4279900" cy="712788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139700" spcFirstLastPara="1" rIns="139700" wrap="square" tIns="698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139700" spcFirstLastPara="1" rIns="139700" wrap="square" tIns="69850">
            <a:noAutofit/>
          </a:bodyPr>
          <a:lstStyle>
            <a:lvl1pPr indent="-228600" lvl="0" marL="457200" marR="0" rtl="0" algn="l">
              <a:spcBef>
                <a:spcPts val="51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1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1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1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1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3589000"/>
            <a:ext cx="4279900" cy="712788"/>
          </a:xfrm>
          <a:prstGeom prst="rect">
            <a:avLst/>
          </a:prstGeom>
          <a:noFill/>
          <a:ln>
            <a:noFill/>
          </a:ln>
        </p:spPr>
        <p:txBody>
          <a:bodyPr anchorCtr="0" anchor="b" bIns="69850" lIns="139700" spcFirstLastPara="1" rIns="139700" wrap="square" tIns="69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592763" y="13589000"/>
            <a:ext cx="4279900" cy="712788"/>
          </a:xfrm>
          <a:prstGeom prst="rect">
            <a:avLst/>
          </a:prstGeom>
          <a:noFill/>
          <a:ln>
            <a:noFill/>
          </a:ln>
        </p:spPr>
        <p:txBody>
          <a:bodyPr anchorCtr="0" anchor="b" bIns="69850" lIns="139700" spcFirstLastPara="1" rIns="139700" wrap="square" tIns="69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fld id="{00000000-1234-1234-1234-123412341234}" type="slidenum">
              <a:rPr b="0" i="0" lang="nl-NL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0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1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2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3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4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4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5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5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6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6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6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7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8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:notes"/>
          <p:cNvSpPr txBox="1"/>
          <p:nvPr>
            <p:ph idx="1" type="body"/>
          </p:nvPr>
        </p:nvSpPr>
        <p:spPr>
          <a:xfrm>
            <a:off x="1316038" y="6792913"/>
            <a:ext cx="7240587" cy="6437312"/>
          </a:xfrm>
          <a:prstGeom prst="rect">
            <a:avLst/>
          </a:prstGeom>
        </p:spPr>
        <p:txBody>
          <a:bodyPr anchorCtr="0" anchor="t" bIns="69850" lIns="139700" spcFirstLastPara="1" rIns="139700" wrap="square" tIns="69850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9:notes"/>
          <p:cNvSpPr/>
          <p:nvPr>
            <p:ph idx="2" type="sldImg"/>
          </p:nvPr>
        </p:nvSpPr>
        <p:spPr>
          <a:xfrm>
            <a:off x="1358900" y="1071563"/>
            <a:ext cx="7154863" cy="5365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1331913" y="639763"/>
            <a:ext cx="11469687" cy="8961437"/>
          </a:xfrm>
          <a:custGeom>
            <a:rect b="b" l="l" r="r" t="t"/>
            <a:pathLst>
              <a:path extrusionOk="0" h="4032" w="5184">
                <a:moveTo>
                  <a:pt x="5184" y="0"/>
                </a:moveTo>
                <a:lnTo>
                  <a:pt x="0" y="144"/>
                </a:lnTo>
                <a:lnTo>
                  <a:pt x="0" y="3360"/>
                </a:lnTo>
                <a:lnTo>
                  <a:pt x="5184" y="4032"/>
                </a:lnTo>
                <a:lnTo>
                  <a:pt x="5184" y="0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75" lIns="127950" spcFirstLastPara="1" rIns="127950" wrap="square" tIns="639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2879725"/>
            <a:ext cx="1333500" cy="6188075"/>
          </a:xfrm>
          <a:custGeom>
            <a:rect b="b" l="l" r="r" t="t"/>
            <a:pathLst>
              <a:path extrusionOk="0" h="2784" w="576">
                <a:moveTo>
                  <a:pt x="576" y="192"/>
                </a:moveTo>
                <a:lnTo>
                  <a:pt x="576" y="2592"/>
                </a:lnTo>
                <a:lnTo>
                  <a:pt x="0" y="2784"/>
                </a:lnTo>
                <a:lnTo>
                  <a:pt x="0" y="0"/>
                </a:lnTo>
                <a:lnTo>
                  <a:pt x="576" y="192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75" lIns="127950" spcFirstLastPara="1" rIns="127950" wrap="square" tIns="639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groen"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75" y="1516063"/>
            <a:ext cx="213995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>
            <p:ph type="ctrTitle"/>
          </p:nvPr>
        </p:nvSpPr>
        <p:spPr>
          <a:xfrm>
            <a:off x="1566863" y="380492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99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566863" y="597408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lvl="2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lvl="3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lvl="4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lvl="5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lvl="6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lvl="7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lvl="8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 rot="5400000">
            <a:off x="4383088" y="1057275"/>
            <a:ext cx="5370512" cy="880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 rot="5400000">
            <a:off x="6974211" y="3647122"/>
            <a:ext cx="679196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2465866" y="1552416"/>
            <a:ext cx="6791960" cy="638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1331913" y="639763"/>
            <a:ext cx="11469687" cy="8961437"/>
          </a:xfrm>
          <a:custGeom>
            <a:rect b="b" l="l" r="r" t="t"/>
            <a:pathLst>
              <a:path extrusionOk="0" h="4032" w="5184">
                <a:moveTo>
                  <a:pt x="5184" y="0"/>
                </a:moveTo>
                <a:lnTo>
                  <a:pt x="0" y="144"/>
                </a:lnTo>
                <a:lnTo>
                  <a:pt x="0" y="3360"/>
                </a:lnTo>
                <a:lnTo>
                  <a:pt x="5184" y="4032"/>
                </a:lnTo>
                <a:lnTo>
                  <a:pt x="5184" y="0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0" y="2879725"/>
            <a:ext cx="1333500" cy="6188075"/>
          </a:xfrm>
          <a:custGeom>
            <a:rect b="b" l="l" r="r" t="t"/>
            <a:pathLst>
              <a:path extrusionOk="0" h="2784" w="576">
                <a:moveTo>
                  <a:pt x="576" y="192"/>
                </a:moveTo>
                <a:lnTo>
                  <a:pt x="576" y="2592"/>
                </a:lnTo>
                <a:lnTo>
                  <a:pt x="0" y="2784"/>
                </a:lnTo>
                <a:lnTo>
                  <a:pt x="0" y="0"/>
                </a:lnTo>
                <a:lnTo>
                  <a:pt x="576" y="192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groen" id="92" name="Google Shape;9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75" y="1516063"/>
            <a:ext cx="213995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type="ctrTitle"/>
          </p:nvPr>
        </p:nvSpPr>
        <p:spPr>
          <a:xfrm>
            <a:off x="1566863" y="380492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99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1566863" y="597408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lvl="2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lvl="3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lvl="4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lvl="5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lvl="6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lvl="7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lvl="8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1011238" y="6169668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7991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600" cap="none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2800"/>
            </a:lvl1pPr>
            <a:lvl2pPr indent="-228600" lvl="1" marL="9144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2pPr>
            <a:lvl3pPr indent="-228600" lvl="2" marL="13716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sz="2200"/>
            </a:lvl3pPr>
            <a:lvl4pPr indent="-228600" lvl="3" marL="18288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4pPr>
            <a:lvl5pPr indent="-228600" lvl="4" marL="22860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5pPr>
            <a:lvl6pPr indent="-228600" lvl="5" marL="27432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6pPr>
            <a:lvl7pPr indent="-228600" lvl="6" marL="32004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7pPr>
            <a:lvl8pPr indent="-228600" lvl="7" marL="36576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8pPr>
            <a:lvl9pPr indent="-228600" lvl="8" marL="41148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2667000" y="2773680"/>
            <a:ext cx="4293870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103" name="Google Shape;103;p17"/>
          <p:cNvSpPr txBox="1"/>
          <p:nvPr>
            <p:ph idx="2" type="body"/>
          </p:nvPr>
        </p:nvSpPr>
        <p:spPr>
          <a:xfrm>
            <a:off x="7174230" y="2773680"/>
            <a:ext cx="4296093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6503043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503043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SzPts val="5400"/>
              <a:buChar char="▪"/>
              <a:defRPr sz="4500"/>
            </a:lvl1pPr>
            <a:lvl2pPr indent="-525780" lvl="1" marL="9144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2pPr>
            <a:lvl3pPr indent="-487680" lvl="2" marL="13716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3pPr>
            <a:lvl4pPr indent="-441960" lvl="3" marL="18288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4pPr>
            <a:lvl5pPr indent="-441960" lvl="4" marL="22860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5pPr>
            <a:lvl6pPr indent="-441960" lvl="5" marL="2743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6pPr>
            <a:lvl7pPr indent="-441960" lvl="6" marL="32004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7pPr>
            <a:lvl8pPr indent="-441960" lvl="7" marL="3657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8pPr>
            <a:lvl9pPr indent="-441959" lvl="8" marL="41148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9pPr>
          </a:lstStyle>
          <a:p/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26" name="Google Shape;126;p21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/>
          <p:nvPr>
            <p:ph idx="2" type="pic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80"/>
              <a:buFont typeface="Noto Sans Symbols"/>
              <a:buNone/>
              <a:defRPr b="0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80"/>
              <a:buFont typeface="Noto Sans Symbols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32" name="Google Shape;132;p22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 rot="5400000">
            <a:off x="4383088" y="1057275"/>
            <a:ext cx="5370512" cy="880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 rot="5400000">
            <a:off x="6974214" y="3647122"/>
            <a:ext cx="679196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 rot="5400000">
            <a:off x="2465866" y="1552416"/>
            <a:ext cx="6791960" cy="638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55" name="Google Shape;155;p26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>
            <a:off x="1331913" y="639763"/>
            <a:ext cx="11469687" cy="8961437"/>
          </a:xfrm>
          <a:custGeom>
            <a:rect b="b" l="l" r="r" t="t"/>
            <a:pathLst>
              <a:path extrusionOk="0" h="4032" w="5184">
                <a:moveTo>
                  <a:pt x="5184" y="0"/>
                </a:moveTo>
                <a:lnTo>
                  <a:pt x="0" y="144"/>
                </a:lnTo>
                <a:lnTo>
                  <a:pt x="0" y="3360"/>
                </a:lnTo>
                <a:lnTo>
                  <a:pt x="5184" y="4032"/>
                </a:lnTo>
                <a:lnTo>
                  <a:pt x="5184" y="0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75" lIns="127950" spcFirstLastPara="1" rIns="127950" wrap="square" tIns="639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0" y="2879725"/>
            <a:ext cx="1333500" cy="6188075"/>
          </a:xfrm>
          <a:custGeom>
            <a:rect b="b" l="l" r="r" t="t"/>
            <a:pathLst>
              <a:path extrusionOk="0" h="2784" w="576">
                <a:moveTo>
                  <a:pt x="576" y="192"/>
                </a:moveTo>
                <a:lnTo>
                  <a:pt x="576" y="2592"/>
                </a:lnTo>
                <a:lnTo>
                  <a:pt x="0" y="2784"/>
                </a:lnTo>
                <a:lnTo>
                  <a:pt x="0" y="0"/>
                </a:lnTo>
                <a:lnTo>
                  <a:pt x="576" y="192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75" lIns="127950" spcFirstLastPara="1" rIns="127950" wrap="square" tIns="639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groen" id="159" name="Google Shape;15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75" y="1516063"/>
            <a:ext cx="213995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>
            <p:ph type="ctrTitle"/>
          </p:nvPr>
        </p:nvSpPr>
        <p:spPr>
          <a:xfrm>
            <a:off x="1566863" y="380492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99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" type="subTitle"/>
          </p:nvPr>
        </p:nvSpPr>
        <p:spPr>
          <a:xfrm>
            <a:off x="1566863" y="597408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lvl="2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lvl="3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lvl="4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lvl="5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lvl="6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lvl="7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lvl="8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1011238" y="6169665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7991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600" cap="none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2800"/>
            </a:lvl1pPr>
            <a:lvl2pPr indent="-228600" lvl="1" marL="9144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2pPr>
            <a:lvl3pPr indent="-228600" lvl="2" marL="13716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sz="2200"/>
            </a:lvl3pPr>
            <a:lvl4pPr indent="-228600" lvl="3" marL="18288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4pPr>
            <a:lvl5pPr indent="-228600" lvl="4" marL="22860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5pPr>
            <a:lvl6pPr indent="-228600" lvl="5" marL="27432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6pPr>
            <a:lvl7pPr indent="-228600" lvl="6" marL="32004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7pPr>
            <a:lvl8pPr indent="-228600" lvl="7" marL="36576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8pPr>
            <a:lvl9pPr indent="-228600" lvl="8" marL="41148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9pPr>
          </a:lstStyle>
          <a:p/>
        </p:txBody>
      </p:sp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66" name="Google Shape;166;p28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2667000" y="2773680"/>
            <a:ext cx="4293870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170" name="Google Shape;170;p29"/>
          <p:cNvSpPr txBox="1"/>
          <p:nvPr>
            <p:ph idx="2" type="body"/>
          </p:nvPr>
        </p:nvSpPr>
        <p:spPr>
          <a:xfrm>
            <a:off x="7174230" y="2773680"/>
            <a:ext cx="4296093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72" name="Google Shape;172;p29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176" name="Google Shape;176;p30"/>
          <p:cNvSpPr txBox="1"/>
          <p:nvPr>
            <p:ph idx="2" type="body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177" name="Google Shape;177;p30"/>
          <p:cNvSpPr txBox="1"/>
          <p:nvPr>
            <p:ph idx="3" type="body"/>
          </p:nvPr>
        </p:nvSpPr>
        <p:spPr>
          <a:xfrm>
            <a:off x="6503040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178" name="Google Shape;178;p30"/>
          <p:cNvSpPr txBox="1"/>
          <p:nvPr>
            <p:ph idx="4" type="body"/>
          </p:nvPr>
        </p:nvSpPr>
        <p:spPr>
          <a:xfrm>
            <a:off x="6503040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80" name="Google Shape;180;p30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84" name="Google Shape;184;p31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87" name="Google Shape;187;p32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1011238" y="6169665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7991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600" cap="none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2800"/>
            </a:lvl1pPr>
            <a:lvl2pPr indent="-228600" lvl="1" marL="9144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2pPr>
            <a:lvl3pPr indent="-228600" lvl="2" marL="13716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sz="2200"/>
            </a:lvl3pPr>
            <a:lvl4pPr indent="-228600" lvl="3" marL="18288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4pPr>
            <a:lvl5pPr indent="-228600" lvl="4" marL="22860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5pPr>
            <a:lvl6pPr indent="-228600" lvl="5" marL="27432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6pPr>
            <a:lvl7pPr indent="-228600" lvl="6" marL="32004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7pPr>
            <a:lvl8pPr indent="-228600" lvl="7" marL="36576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8pPr>
            <a:lvl9pPr indent="-228600" lvl="8" marL="41148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SzPts val="5400"/>
              <a:buChar char="▪"/>
              <a:defRPr sz="4500"/>
            </a:lvl1pPr>
            <a:lvl2pPr indent="-525780" lvl="1" marL="9144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2pPr>
            <a:lvl3pPr indent="-487680" lvl="2" marL="13716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3pPr>
            <a:lvl4pPr indent="-441960" lvl="3" marL="18288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4pPr>
            <a:lvl5pPr indent="-441960" lvl="4" marL="22860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5pPr>
            <a:lvl6pPr indent="-441960" lvl="5" marL="2743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6pPr>
            <a:lvl7pPr indent="-441960" lvl="6" marL="32004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7pPr>
            <a:lvl8pPr indent="-441960" lvl="7" marL="3657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8pPr>
            <a:lvl9pPr indent="-441959" lvl="8" marL="41148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9pPr>
          </a:lstStyle>
          <a:p/>
        </p:txBody>
      </p:sp>
      <p:sp>
        <p:nvSpPr>
          <p:cNvPr id="191" name="Google Shape;191;p33"/>
          <p:cNvSpPr txBox="1"/>
          <p:nvPr>
            <p:ph idx="2" type="body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192" name="Google Shape;192;p3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93" name="Google Shape;193;p33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4"/>
          <p:cNvSpPr/>
          <p:nvPr>
            <p:ph idx="2" type="pic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80"/>
              <a:buFont typeface="Noto Sans Symbols"/>
              <a:buNone/>
              <a:defRPr b="0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80"/>
              <a:buFont typeface="Noto Sans Symbols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99" name="Google Shape;199;p34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 rot="5400000">
            <a:off x="4383088" y="1057275"/>
            <a:ext cx="5370512" cy="880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04" name="Google Shape;204;p35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 rot="5400000">
            <a:off x="6974211" y="3647122"/>
            <a:ext cx="679196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 rot="5400000">
            <a:off x="2465866" y="1552416"/>
            <a:ext cx="6791960" cy="638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09" name="Google Shape;209;p36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8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221" name="Google Shape;221;p3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22" name="Google Shape;222;p38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/>
          <p:nvPr/>
        </p:nvSpPr>
        <p:spPr>
          <a:xfrm>
            <a:off x="1331913" y="639763"/>
            <a:ext cx="11469687" cy="8961437"/>
          </a:xfrm>
          <a:custGeom>
            <a:rect b="b" l="l" r="r" t="t"/>
            <a:pathLst>
              <a:path extrusionOk="0" h="4032" w="5184">
                <a:moveTo>
                  <a:pt x="5184" y="0"/>
                </a:moveTo>
                <a:lnTo>
                  <a:pt x="0" y="144"/>
                </a:lnTo>
                <a:lnTo>
                  <a:pt x="0" y="3360"/>
                </a:lnTo>
                <a:lnTo>
                  <a:pt x="5184" y="4032"/>
                </a:lnTo>
                <a:lnTo>
                  <a:pt x="5184" y="0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9"/>
          <p:cNvSpPr/>
          <p:nvPr/>
        </p:nvSpPr>
        <p:spPr>
          <a:xfrm>
            <a:off x="0" y="2879725"/>
            <a:ext cx="1333500" cy="6188075"/>
          </a:xfrm>
          <a:custGeom>
            <a:rect b="b" l="l" r="r" t="t"/>
            <a:pathLst>
              <a:path extrusionOk="0" h="2784" w="576">
                <a:moveTo>
                  <a:pt x="576" y="192"/>
                </a:moveTo>
                <a:lnTo>
                  <a:pt x="576" y="2592"/>
                </a:lnTo>
                <a:lnTo>
                  <a:pt x="0" y="2784"/>
                </a:lnTo>
                <a:lnTo>
                  <a:pt x="0" y="0"/>
                </a:lnTo>
                <a:lnTo>
                  <a:pt x="576" y="192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groen" id="226" name="Google Shape;22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75" y="1516063"/>
            <a:ext cx="213995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9"/>
          <p:cNvSpPr txBox="1"/>
          <p:nvPr>
            <p:ph type="ctrTitle"/>
          </p:nvPr>
        </p:nvSpPr>
        <p:spPr>
          <a:xfrm>
            <a:off x="1566863" y="380492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99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9"/>
          <p:cNvSpPr txBox="1"/>
          <p:nvPr>
            <p:ph idx="1" type="subTitle"/>
          </p:nvPr>
        </p:nvSpPr>
        <p:spPr>
          <a:xfrm>
            <a:off x="1566863" y="597408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lvl="2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lvl="3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lvl="4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lvl="5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lvl="6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lvl="7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lvl="8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1011238" y="6169668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7991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600" cap="none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0"/>
          <p:cNvSpPr txBox="1"/>
          <p:nvPr>
            <p:ph idx="1" type="body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2800"/>
            </a:lvl1pPr>
            <a:lvl2pPr indent="-228600" lvl="1" marL="9144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2pPr>
            <a:lvl3pPr indent="-228600" lvl="2" marL="13716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sz="2200"/>
            </a:lvl3pPr>
            <a:lvl4pPr indent="-228600" lvl="3" marL="18288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4pPr>
            <a:lvl5pPr indent="-228600" lvl="4" marL="22860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5pPr>
            <a:lvl6pPr indent="-228600" lvl="5" marL="27432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6pPr>
            <a:lvl7pPr indent="-228600" lvl="6" marL="32004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7pPr>
            <a:lvl8pPr indent="-228600" lvl="7" marL="36576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8pPr>
            <a:lvl9pPr indent="-228600" lvl="8" marL="41148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9pPr>
          </a:lstStyle>
          <a:p/>
        </p:txBody>
      </p:sp>
      <p:sp>
        <p:nvSpPr>
          <p:cNvPr id="232" name="Google Shape;232;p4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33" name="Google Shape;233;p40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2667000" y="2773680"/>
            <a:ext cx="4293870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237" name="Google Shape;237;p41"/>
          <p:cNvSpPr txBox="1"/>
          <p:nvPr>
            <p:ph idx="2" type="body"/>
          </p:nvPr>
        </p:nvSpPr>
        <p:spPr>
          <a:xfrm>
            <a:off x="7174230" y="2773680"/>
            <a:ext cx="4296093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238" name="Google Shape;238;p41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39" name="Google Shape;239;p41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2"/>
          <p:cNvSpPr txBox="1"/>
          <p:nvPr>
            <p:ph idx="1" type="body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243" name="Google Shape;243;p42"/>
          <p:cNvSpPr txBox="1"/>
          <p:nvPr>
            <p:ph idx="2" type="body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244" name="Google Shape;244;p42"/>
          <p:cNvSpPr txBox="1"/>
          <p:nvPr>
            <p:ph idx="3" type="body"/>
          </p:nvPr>
        </p:nvSpPr>
        <p:spPr>
          <a:xfrm>
            <a:off x="6503043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245" name="Google Shape;245;p42"/>
          <p:cNvSpPr txBox="1"/>
          <p:nvPr>
            <p:ph idx="4" type="body"/>
          </p:nvPr>
        </p:nvSpPr>
        <p:spPr>
          <a:xfrm>
            <a:off x="6503043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246" name="Google Shape;246;p42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47" name="Google Shape;247;p42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51" name="Google Shape;251;p43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2667000" y="2773680"/>
            <a:ext cx="4293870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7174230" y="2773680"/>
            <a:ext cx="4296093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54" name="Google Shape;254;p44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SzPts val="5400"/>
              <a:buChar char="▪"/>
              <a:defRPr sz="4500"/>
            </a:lvl1pPr>
            <a:lvl2pPr indent="-525780" lvl="1" marL="9144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2pPr>
            <a:lvl3pPr indent="-487680" lvl="2" marL="13716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3pPr>
            <a:lvl4pPr indent="-441960" lvl="3" marL="18288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4pPr>
            <a:lvl5pPr indent="-441960" lvl="4" marL="22860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5pPr>
            <a:lvl6pPr indent="-441960" lvl="5" marL="2743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6pPr>
            <a:lvl7pPr indent="-441960" lvl="6" marL="32004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7pPr>
            <a:lvl8pPr indent="-441960" lvl="7" marL="3657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8pPr>
            <a:lvl9pPr indent="-441959" lvl="8" marL="41148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9pPr>
          </a:lstStyle>
          <a:p/>
        </p:txBody>
      </p:sp>
      <p:sp>
        <p:nvSpPr>
          <p:cNvPr id="258" name="Google Shape;258;p45"/>
          <p:cNvSpPr txBox="1"/>
          <p:nvPr>
            <p:ph idx="2" type="body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259" name="Google Shape;259;p45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60" name="Google Shape;260;p45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6"/>
          <p:cNvSpPr/>
          <p:nvPr>
            <p:ph idx="2" type="pic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80"/>
              <a:buFont typeface="Noto Sans Symbols"/>
              <a:buNone/>
              <a:defRPr b="0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80"/>
              <a:buFont typeface="Noto Sans Symbols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46"/>
          <p:cNvSpPr txBox="1"/>
          <p:nvPr>
            <p:ph idx="1" type="body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265" name="Google Shape;265;p4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66" name="Google Shape;266;p46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7"/>
          <p:cNvSpPr txBox="1"/>
          <p:nvPr>
            <p:ph idx="1" type="body"/>
          </p:nvPr>
        </p:nvSpPr>
        <p:spPr>
          <a:xfrm rot="5400000">
            <a:off x="4383088" y="1057275"/>
            <a:ext cx="5370512" cy="880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270" name="Google Shape;270;p47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71" name="Google Shape;271;p47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"/>
          <p:cNvSpPr txBox="1"/>
          <p:nvPr>
            <p:ph type="title"/>
          </p:nvPr>
        </p:nvSpPr>
        <p:spPr>
          <a:xfrm rot="5400000">
            <a:off x="6974214" y="3647122"/>
            <a:ext cx="679196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8"/>
          <p:cNvSpPr txBox="1"/>
          <p:nvPr>
            <p:ph idx="1" type="body"/>
          </p:nvPr>
        </p:nvSpPr>
        <p:spPr>
          <a:xfrm rot="5400000">
            <a:off x="2465866" y="1552416"/>
            <a:ext cx="6791960" cy="638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275" name="Google Shape;275;p4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76" name="Google Shape;276;p48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0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288" name="Google Shape;288;p5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89" name="Google Shape;289;p50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/>
          <p:nvPr/>
        </p:nvSpPr>
        <p:spPr>
          <a:xfrm>
            <a:off x="1331913" y="639763"/>
            <a:ext cx="11469687" cy="8961437"/>
          </a:xfrm>
          <a:custGeom>
            <a:rect b="b" l="l" r="r" t="t"/>
            <a:pathLst>
              <a:path extrusionOk="0" h="4032" w="5184">
                <a:moveTo>
                  <a:pt x="5184" y="0"/>
                </a:moveTo>
                <a:lnTo>
                  <a:pt x="0" y="144"/>
                </a:lnTo>
                <a:lnTo>
                  <a:pt x="0" y="3360"/>
                </a:lnTo>
                <a:lnTo>
                  <a:pt x="5184" y="4032"/>
                </a:lnTo>
                <a:lnTo>
                  <a:pt x="5184" y="0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1"/>
          <p:cNvSpPr/>
          <p:nvPr/>
        </p:nvSpPr>
        <p:spPr>
          <a:xfrm>
            <a:off x="0" y="2879725"/>
            <a:ext cx="1333500" cy="6188075"/>
          </a:xfrm>
          <a:custGeom>
            <a:rect b="b" l="l" r="r" t="t"/>
            <a:pathLst>
              <a:path extrusionOk="0" h="2784" w="576">
                <a:moveTo>
                  <a:pt x="576" y="192"/>
                </a:moveTo>
                <a:lnTo>
                  <a:pt x="576" y="2592"/>
                </a:lnTo>
                <a:lnTo>
                  <a:pt x="0" y="2784"/>
                </a:lnTo>
                <a:lnTo>
                  <a:pt x="0" y="0"/>
                </a:lnTo>
                <a:lnTo>
                  <a:pt x="576" y="192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groen" id="293" name="Google Shape;29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75" y="1516063"/>
            <a:ext cx="213995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1"/>
          <p:cNvSpPr txBox="1"/>
          <p:nvPr>
            <p:ph type="ctrTitle"/>
          </p:nvPr>
        </p:nvSpPr>
        <p:spPr>
          <a:xfrm>
            <a:off x="1566863" y="380492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99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1"/>
          <p:cNvSpPr txBox="1"/>
          <p:nvPr>
            <p:ph idx="1" type="subTitle"/>
          </p:nvPr>
        </p:nvSpPr>
        <p:spPr>
          <a:xfrm>
            <a:off x="1566863" y="597408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lvl="2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lvl="3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lvl="4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lvl="5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lvl="6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lvl="7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lvl="8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title"/>
          </p:nvPr>
        </p:nvSpPr>
        <p:spPr>
          <a:xfrm>
            <a:off x="1011238" y="6169668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7991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600" cap="none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2"/>
          <p:cNvSpPr txBox="1"/>
          <p:nvPr>
            <p:ph idx="1" type="body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2800"/>
            </a:lvl1pPr>
            <a:lvl2pPr indent="-228600" lvl="1" marL="9144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2pPr>
            <a:lvl3pPr indent="-228600" lvl="2" marL="13716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sz="2200"/>
            </a:lvl3pPr>
            <a:lvl4pPr indent="-228600" lvl="3" marL="18288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4pPr>
            <a:lvl5pPr indent="-228600" lvl="4" marL="22860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5pPr>
            <a:lvl6pPr indent="-228600" lvl="5" marL="27432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6pPr>
            <a:lvl7pPr indent="-228600" lvl="6" marL="32004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7pPr>
            <a:lvl8pPr indent="-228600" lvl="7" marL="36576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8pPr>
            <a:lvl9pPr indent="-228600" lvl="8" marL="41148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9pPr>
          </a:lstStyle>
          <a:p/>
        </p:txBody>
      </p:sp>
      <p:sp>
        <p:nvSpPr>
          <p:cNvPr id="299" name="Google Shape;299;p52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00" name="Google Shape;300;p52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3"/>
          <p:cNvSpPr txBox="1"/>
          <p:nvPr>
            <p:ph idx="1" type="body"/>
          </p:nvPr>
        </p:nvSpPr>
        <p:spPr>
          <a:xfrm>
            <a:off x="2667000" y="2773680"/>
            <a:ext cx="4293870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304" name="Google Shape;304;p53"/>
          <p:cNvSpPr txBox="1"/>
          <p:nvPr>
            <p:ph idx="2" type="body"/>
          </p:nvPr>
        </p:nvSpPr>
        <p:spPr>
          <a:xfrm>
            <a:off x="7174230" y="2773680"/>
            <a:ext cx="4296093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305" name="Google Shape;305;p5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06" name="Google Shape;306;p53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4"/>
          <p:cNvSpPr txBox="1"/>
          <p:nvPr>
            <p:ph idx="1" type="body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310" name="Google Shape;310;p54"/>
          <p:cNvSpPr txBox="1"/>
          <p:nvPr>
            <p:ph idx="2" type="body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311" name="Google Shape;311;p54"/>
          <p:cNvSpPr txBox="1"/>
          <p:nvPr>
            <p:ph idx="3" type="body"/>
          </p:nvPr>
        </p:nvSpPr>
        <p:spPr>
          <a:xfrm>
            <a:off x="6503043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312" name="Google Shape;312;p54"/>
          <p:cNvSpPr txBox="1"/>
          <p:nvPr>
            <p:ph idx="4" type="body"/>
          </p:nvPr>
        </p:nvSpPr>
        <p:spPr>
          <a:xfrm>
            <a:off x="6503043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313" name="Google Shape;313;p54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14" name="Google Shape;314;p54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6503040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6503040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55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18" name="Google Shape;318;p55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21" name="Google Shape;321;p56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7"/>
          <p:cNvSpPr txBox="1"/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57"/>
          <p:cNvSpPr txBox="1"/>
          <p:nvPr>
            <p:ph idx="1" type="body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SzPts val="5400"/>
              <a:buChar char="▪"/>
              <a:defRPr sz="4500"/>
            </a:lvl1pPr>
            <a:lvl2pPr indent="-525780" lvl="1" marL="9144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2pPr>
            <a:lvl3pPr indent="-487680" lvl="2" marL="13716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3pPr>
            <a:lvl4pPr indent="-441960" lvl="3" marL="18288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4pPr>
            <a:lvl5pPr indent="-441960" lvl="4" marL="22860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5pPr>
            <a:lvl6pPr indent="-441960" lvl="5" marL="2743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6pPr>
            <a:lvl7pPr indent="-441960" lvl="6" marL="32004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7pPr>
            <a:lvl8pPr indent="-441960" lvl="7" marL="3657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8pPr>
            <a:lvl9pPr indent="-441959" lvl="8" marL="41148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9pPr>
          </a:lstStyle>
          <a:p/>
        </p:txBody>
      </p:sp>
      <p:sp>
        <p:nvSpPr>
          <p:cNvPr id="325" name="Google Shape;325;p57"/>
          <p:cNvSpPr txBox="1"/>
          <p:nvPr>
            <p:ph idx="2" type="body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326" name="Google Shape;326;p57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27" name="Google Shape;327;p57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8"/>
          <p:cNvSpPr txBox="1"/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58"/>
          <p:cNvSpPr/>
          <p:nvPr>
            <p:ph idx="2" type="pic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80"/>
              <a:buFont typeface="Noto Sans Symbols"/>
              <a:buNone/>
              <a:defRPr b="0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80"/>
              <a:buFont typeface="Noto Sans Symbols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58"/>
          <p:cNvSpPr txBox="1"/>
          <p:nvPr>
            <p:ph idx="1" type="body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332" name="Google Shape;332;p5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33" name="Google Shape;333;p58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9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9"/>
          <p:cNvSpPr txBox="1"/>
          <p:nvPr>
            <p:ph idx="1" type="body"/>
          </p:nvPr>
        </p:nvSpPr>
        <p:spPr>
          <a:xfrm rot="5400000">
            <a:off x="4383088" y="1057275"/>
            <a:ext cx="5370512" cy="880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337" name="Google Shape;337;p59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38" name="Google Shape;338;p59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0"/>
          <p:cNvSpPr txBox="1"/>
          <p:nvPr>
            <p:ph type="title"/>
          </p:nvPr>
        </p:nvSpPr>
        <p:spPr>
          <a:xfrm rot="5400000">
            <a:off x="6974214" y="3647122"/>
            <a:ext cx="679196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60"/>
          <p:cNvSpPr txBox="1"/>
          <p:nvPr>
            <p:ph idx="1" type="body"/>
          </p:nvPr>
        </p:nvSpPr>
        <p:spPr>
          <a:xfrm rot="5400000">
            <a:off x="2465866" y="1552416"/>
            <a:ext cx="6791960" cy="638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342" name="Google Shape;342;p6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43" name="Google Shape;343;p60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62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355" name="Google Shape;355;p62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56" name="Google Shape;356;p62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3"/>
          <p:cNvSpPr txBox="1"/>
          <p:nvPr>
            <p:ph type="title"/>
          </p:nvPr>
        </p:nvSpPr>
        <p:spPr>
          <a:xfrm>
            <a:off x="1011238" y="6169668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7991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600" cap="none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63"/>
          <p:cNvSpPr txBox="1"/>
          <p:nvPr>
            <p:ph idx="1" type="body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2800"/>
            </a:lvl1pPr>
            <a:lvl2pPr indent="-228600" lvl="1" marL="9144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2pPr>
            <a:lvl3pPr indent="-228600" lvl="2" marL="13716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sz="2200"/>
            </a:lvl3pPr>
            <a:lvl4pPr indent="-228600" lvl="3" marL="18288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4pPr>
            <a:lvl5pPr indent="-228600" lvl="4" marL="22860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5pPr>
            <a:lvl6pPr indent="-228600" lvl="5" marL="27432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6pPr>
            <a:lvl7pPr indent="-228600" lvl="6" marL="32004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7pPr>
            <a:lvl8pPr indent="-228600" lvl="7" marL="36576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8pPr>
            <a:lvl9pPr indent="-228600" lvl="8" marL="41148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9pPr>
          </a:lstStyle>
          <a:p/>
        </p:txBody>
      </p:sp>
      <p:sp>
        <p:nvSpPr>
          <p:cNvPr id="360" name="Google Shape;360;p6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61" name="Google Shape;361;p63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4"/>
          <p:cNvSpPr/>
          <p:nvPr/>
        </p:nvSpPr>
        <p:spPr>
          <a:xfrm>
            <a:off x="1331913" y="639763"/>
            <a:ext cx="11469687" cy="8961437"/>
          </a:xfrm>
          <a:custGeom>
            <a:rect b="b" l="l" r="r" t="t"/>
            <a:pathLst>
              <a:path extrusionOk="0" h="4032" w="5184">
                <a:moveTo>
                  <a:pt x="5184" y="0"/>
                </a:moveTo>
                <a:lnTo>
                  <a:pt x="0" y="144"/>
                </a:lnTo>
                <a:lnTo>
                  <a:pt x="0" y="3360"/>
                </a:lnTo>
                <a:lnTo>
                  <a:pt x="5184" y="4032"/>
                </a:lnTo>
                <a:lnTo>
                  <a:pt x="5184" y="0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4"/>
          <p:cNvSpPr/>
          <p:nvPr/>
        </p:nvSpPr>
        <p:spPr>
          <a:xfrm>
            <a:off x="0" y="2879725"/>
            <a:ext cx="1333500" cy="6188075"/>
          </a:xfrm>
          <a:custGeom>
            <a:rect b="b" l="l" r="r" t="t"/>
            <a:pathLst>
              <a:path extrusionOk="0" h="2784" w="576">
                <a:moveTo>
                  <a:pt x="576" y="192"/>
                </a:moveTo>
                <a:lnTo>
                  <a:pt x="576" y="2592"/>
                </a:lnTo>
                <a:lnTo>
                  <a:pt x="0" y="2784"/>
                </a:lnTo>
                <a:lnTo>
                  <a:pt x="0" y="0"/>
                </a:lnTo>
                <a:lnTo>
                  <a:pt x="576" y="192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groen" id="365" name="Google Shape;36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75" y="1516063"/>
            <a:ext cx="213995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4"/>
          <p:cNvSpPr txBox="1"/>
          <p:nvPr>
            <p:ph type="ctrTitle"/>
          </p:nvPr>
        </p:nvSpPr>
        <p:spPr>
          <a:xfrm>
            <a:off x="1566863" y="380492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99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64"/>
          <p:cNvSpPr txBox="1"/>
          <p:nvPr>
            <p:ph idx="1" type="subTitle"/>
          </p:nvPr>
        </p:nvSpPr>
        <p:spPr>
          <a:xfrm>
            <a:off x="1566863" y="597408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lvl="2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lvl="3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lvl="4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lvl="5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lvl="6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lvl="7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lvl="8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65"/>
          <p:cNvSpPr txBox="1"/>
          <p:nvPr>
            <p:ph idx="1" type="body"/>
          </p:nvPr>
        </p:nvSpPr>
        <p:spPr>
          <a:xfrm>
            <a:off x="2667000" y="2773680"/>
            <a:ext cx="4293870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371" name="Google Shape;371;p65"/>
          <p:cNvSpPr txBox="1"/>
          <p:nvPr>
            <p:ph idx="2" type="body"/>
          </p:nvPr>
        </p:nvSpPr>
        <p:spPr>
          <a:xfrm>
            <a:off x="7174230" y="2773680"/>
            <a:ext cx="4296093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372" name="Google Shape;372;p65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73" name="Google Shape;373;p65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6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66"/>
          <p:cNvSpPr txBox="1"/>
          <p:nvPr>
            <p:ph idx="1" type="body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377" name="Google Shape;377;p66"/>
          <p:cNvSpPr txBox="1"/>
          <p:nvPr>
            <p:ph idx="2" type="body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378" name="Google Shape;378;p66"/>
          <p:cNvSpPr txBox="1"/>
          <p:nvPr>
            <p:ph idx="3" type="body"/>
          </p:nvPr>
        </p:nvSpPr>
        <p:spPr>
          <a:xfrm>
            <a:off x="6503043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379" name="Google Shape;379;p66"/>
          <p:cNvSpPr txBox="1"/>
          <p:nvPr>
            <p:ph idx="4" type="body"/>
          </p:nvPr>
        </p:nvSpPr>
        <p:spPr>
          <a:xfrm>
            <a:off x="6503043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380" name="Google Shape;380;p6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81" name="Google Shape;381;p66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7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67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85" name="Google Shape;385;p67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88" name="Google Shape;388;p68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9"/>
          <p:cNvSpPr txBox="1"/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69"/>
          <p:cNvSpPr txBox="1"/>
          <p:nvPr>
            <p:ph idx="1" type="body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SzPts val="5400"/>
              <a:buChar char="▪"/>
              <a:defRPr sz="4500"/>
            </a:lvl1pPr>
            <a:lvl2pPr indent="-525780" lvl="1" marL="9144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2pPr>
            <a:lvl3pPr indent="-487680" lvl="2" marL="13716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3pPr>
            <a:lvl4pPr indent="-441960" lvl="3" marL="18288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4pPr>
            <a:lvl5pPr indent="-441960" lvl="4" marL="22860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5pPr>
            <a:lvl6pPr indent="-441960" lvl="5" marL="2743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6pPr>
            <a:lvl7pPr indent="-441960" lvl="6" marL="32004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7pPr>
            <a:lvl8pPr indent="-441960" lvl="7" marL="3657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8pPr>
            <a:lvl9pPr indent="-441959" lvl="8" marL="41148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9pPr>
          </a:lstStyle>
          <a:p/>
        </p:txBody>
      </p:sp>
      <p:sp>
        <p:nvSpPr>
          <p:cNvPr id="392" name="Google Shape;392;p69"/>
          <p:cNvSpPr txBox="1"/>
          <p:nvPr>
            <p:ph idx="2" type="body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393" name="Google Shape;393;p69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94" name="Google Shape;394;p69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0"/>
          <p:cNvSpPr txBox="1"/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70"/>
          <p:cNvSpPr/>
          <p:nvPr>
            <p:ph idx="2" type="pic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80"/>
              <a:buFont typeface="Noto Sans Symbols"/>
              <a:buNone/>
              <a:defRPr b="0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80"/>
              <a:buFont typeface="Noto Sans Symbols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70"/>
          <p:cNvSpPr txBox="1"/>
          <p:nvPr>
            <p:ph idx="1" type="body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399" name="Google Shape;399;p7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00" name="Google Shape;400;p70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1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71"/>
          <p:cNvSpPr txBox="1"/>
          <p:nvPr>
            <p:ph idx="1" type="body"/>
          </p:nvPr>
        </p:nvSpPr>
        <p:spPr>
          <a:xfrm rot="5400000">
            <a:off x="4383088" y="1057275"/>
            <a:ext cx="5370512" cy="880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404" name="Google Shape;404;p71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05" name="Google Shape;405;p71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2"/>
          <p:cNvSpPr txBox="1"/>
          <p:nvPr>
            <p:ph type="title"/>
          </p:nvPr>
        </p:nvSpPr>
        <p:spPr>
          <a:xfrm rot="5400000">
            <a:off x="6974214" y="3647122"/>
            <a:ext cx="679196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72"/>
          <p:cNvSpPr txBox="1"/>
          <p:nvPr>
            <p:ph idx="1" type="body"/>
          </p:nvPr>
        </p:nvSpPr>
        <p:spPr>
          <a:xfrm rot="5400000">
            <a:off x="2465866" y="1552416"/>
            <a:ext cx="6791960" cy="638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409" name="Google Shape;409;p72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10" name="Google Shape;410;p72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4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74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422" name="Google Shape;422;p74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23" name="Google Shape;423;p74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5"/>
          <p:cNvSpPr/>
          <p:nvPr/>
        </p:nvSpPr>
        <p:spPr>
          <a:xfrm>
            <a:off x="1331913" y="639763"/>
            <a:ext cx="11469687" cy="8961437"/>
          </a:xfrm>
          <a:custGeom>
            <a:rect b="b" l="l" r="r" t="t"/>
            <a:pathLst>
              <a:path extrusionOk="0" h="4032" w="5184">
                <a:moveTo>
                  <a:pt x="5184" y="0"/>
                </a:moveTo>
                <a:lnTo>
                  <a:pt x="0" y="144"/>
                </a:lnTo>
                <a:lnTo>
                  <a:pt x="0" y="3360"/>
                </a:lnTo>
                <a:lnTo>
                  <a:pt x="5184" y="4032"/>
                </a:lnTo>
                <a:lnTo>
                  <a:pt x="5184" y="0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5"/>
          <p:cNvSpPr/>
          <p:nvPr/>
        </p:nvSpPr>
        <p:spPr>
          <a:xfrm>
            <a:off x="0" y="2879725"/>
            <a:ext cx="1333500" cy="6188075"/>
          </a:xfrm>
          <a:custGeom>
            <a:rect b="b" l="l" r="r" t="t"/>
            <a:pathLst>
              <a:path extrusionOk="0" h="2784" w="576">
                <a:moveTo>
                  <a:pt x="576" y="192"/>
                </a:moveTo>
                <a:lnTo>
                  <a:pt x="576" y="2592"/>
                </a:lnTo>
                <a:lnTo>
                  <a:pt x="0" y="2784"/>
                </a:lnTo>
                <a:lnTo>
                  <a:pt x="0" y="0"/>
                </a:lnTo>
                <a:lnTo>
                  <a:pt x="576" y="192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groen" id="427" name="Google Shape;42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75" y="1516063"/>
            <a:ext cx="213995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5"/>
          <p:cNvSpPr txBox="1"/>
          <p:nvPr>
            <p:ph type="ctrTitle"/>
          </p:nvPr>
        </p:nvSpPr>
        <p:spPr>
          <a:xfrm>
            <a:off x="1566863" y="380492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99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75"/>
          <p:cNvSpPr txBox="1"/>
          <p:nvPr>
            <p:ph idx="1" type="subTitle"/>
          </p:nvPr>
        </p:nvSpPr>
        <p:spPr>
          <a:xfrm>
            <a:off x="1566863" y="5974080"/>
            <a:ext cx="9903460" cy="1742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lvl="2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lvl="3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lvl="4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lvl="5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lvl="6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lvl="7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lvl="8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6"/>
          <p:cNvSpPr txBox="1"/>
          <p:nvPr>
            <p:ph type="title"/>
          </p:nvPr>
        </p:nvSpPr>
        <p:spPr>
          <a:xfrm>
            <a:off x="1011238" y="6169668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7991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600" cap="none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76"/>
          <p:cNvSpPr txBox="1"/>
          <p:nvPr>
            <p:ph idx="1" type="body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2800"/>
            </a:lvl1pPr>
            <a:lvl2pPr indent="-228600" lvl="1" marL="9144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2pPr>
            <a:lvl3pPr indent="-228600" lvl="2" marL="13716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sz="2200"/>
            </a:lvl3pPr>
            <a:lvl4pPr indent="-228600" lvl="3" marL="18288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4pPr>
            <a:lvl5pPr indent="-228600" lvl="4" marL="22860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5pPr>
            <a:lvl6pPr indent="-228600" lvl="5" marL="27432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6pPr>
            <a:lvl7pPr indent="-228600" lvl="6" marL="32004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7pPr>
            <a:lvl8pPr indent="-228600" lvl="7" marL="36576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8pPr>
            <a:lvl9pPr indent="-228600" lvl="8" marL="411480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9pPr>
          </a:lstStyle>
          <a:p/>
        </p:txBody>
      </p:sp>
      <p:sp>
        <p:nvSpPr>
          <p:cNvPr id="433" name="Google Shape;433;p7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34" name="Google Shape;434;p76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7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77"/>
          <p:cNvSpPr txBox="1"/>
          <p:nvPr>
            <p:ph idx="1" type="body"/>
          </p:nvPr>
        </p:nvSpPr>
        <p:spPr>
          <a:xfrm>
            <a:off x="2667000" y="2773680"/>
            <a:ext cx="4293870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438" name="Google Shape;438;p77"/>
          <p:cNvSpPr txBox="1"/>
          <p:nvPr>
            <p:ph idx="2" type="body"/>
          </p:nvPr>
        </p:nvSpPr>
        <p:spPr>
          <a:xfrm>
            <a:off x="7174230" y="2773680"/>
            <a:ext cx="4296093" cy="536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5780" lvl="0" marL="4572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1pPr>
            <a:lvl2pPr indent="-487680" lvl="1" marL="9144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2pPr>
            <a:lvl3pPr indent="-441960" lvl="2" marL="13716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3pPr>
            <a:lvl4pPr indent="-419100" lvl="3" marL="18288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4pPr>
            <a:lvl5pPr indent="-419100" lvl="4" marL="22860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5pPr>
            <a:lvl6pPr indent="-419100" lvl="5" marL="27432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6pPr>
            <a:lvl7pPr indent="-419100" lvl="6" marL="32004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7pPr>
            <a:lvl8pPr indent="-419100" lvl="7" marL="36576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8pPr>
            <a:lvl9pPr indent="-419100" lvl="8" marL="411480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9pPr>
          </a:lstStyle>
          <a:p/>
        </p:txBody>
      </p:sp>
      <p:sp>
        <p:nvSpPr>
          <p:cNvPr id="439" name="Google Shape;439;p77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40" name="Google Shape;440;p77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8"/>
          <p:cNvSpPr txBox="1"/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78"/>
          <p:cNvSpPr txBox="1"/>
          <p:nvPr>
            <p:ph idx="1" type="body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444" name="Google Shape;444;p78"/>
          <p:cNvSpPr txBox="1"/>
          <p:nvPr>
            <p:ph idx="2" type="body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445" name="Google Shape;445;p78"/>
          <p:cNvSpPr txBox="1"/>
          <p:nvPr>
            <p:ph idx="3" type="body"/>
          </p:nvPr>
        </p:nvSpPr>
        <p:spPr>
          <a:xfrm>
            <a:off x="6503043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None/>
              <a:defRPr b="1" sz="3400"/>
            </a:lvl1pPr>
            <a:lvl2pPr indent="-22860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b="1" sz="2800"/>
            </a:lvl2pPr>
            <a:lvl3pPr indent="-2286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2500"/>
            </a:lvl3pPr>
            <a:lvl4pPr indent="-228600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4pPr>
            <a:lvl5pPr indent="-228600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5pPr>
            <a:lvl6pPr indent="-228600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6pPr>
            <a:lvl7pPr indent="-228600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7pPr>
            <a:lvl8pPr indent="-22860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8pPr>
            <a:lvl9pPr indent="-22860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1" sz="2200"/>
            </a:lvl9pPr>
          </a:lstStyle>
          <a:p/>
        </p:txBody>
      </p:sp>
      <p:sp>
        <p:nvSpPr>
          <p:cNvPr id="446" name="Google Shape;446;p78"/>
          <p:cNvSpPr txBox="1"/>
          <p:nvPr>
            <p:ph idx="4" type="body"/>
          </p:nvPr>
        </p:nvSpPr>
        <p:spPr>
          <a:xfrm>
            <a:off x="6503043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7680" lvl="0" marL="4572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1pPr>
            <a:lvl2pPr indent="-441960" lvl="1" marL="9144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2pPr>
            <a:lvl3pPr indent="-419100" lvl="2" marL="137160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  <a:defRPr sz="2500"/>
            </a:lvl3pPr>
            <a:lvl4pPr indent="-396239" lvl="3" marL="18288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4pPr>
            <a:lvl5pPr indent="-396239" lvl="4" marL="2286000" algn="l">
              <a:lnSpc>
                <a:spcPct val="178409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5pPr>
            <a:lvl6pPr indent="-396239" lvl="5" marL="27432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6pPr>
            <a:lvl7pPr indent="-396239" lvl="6" marL="32004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7pPr>
            <a:lvl8pPr indent="-396240" lvl="7" marL="36576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8pPr>
            <a:lvl9pPr indent="-396240" lvl="8" marL="4114800" algn="l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  <a:defRPr sz="2200"/>
            </a:lvl9pPr>
          </a:lstStyle>
          <a:p/>
        </p:txBody>
      </p:sp>
      <p:sp>
        <p:nvSpPr>
          <p:cNvPr id="447" name="Google Shape;447;p7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48" name="Google Shape;448;p78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9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79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52" name="Google Shape;452;p79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55" name="Google Shape;455;p80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1"/>
          <p:cNvSpPr txBox="1"/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81"/>
          <p:cNvSpPr txBox="1"/>
          <p:nvPr>
            <p:ph idx="1" type="body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SzPts val="5400"/>
              <a:buChar char="▪"/>
              <a:defRPr sz="4500"/>
            </a:lvl1pPr>
            <a:lvl2pPr indent="-525780" lvl="1" marL="9144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2pPr>
            <a:lvl3pPr indent="-487680" lvl="2" marL="13716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3pPr>
            <a:lvl4pPr indent="-441960" lvl="3" marL="18288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4pPr>
            <a:lvl5pPr indent="-441960" lvl="4" marL="22860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5pPr>
            <a:lvl6pPr indent="-441960" lvl="5" marL="2743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6pPr>
            <a:lvl7pPr indent="-441960" lvl="6" marL="32004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7pPr>
            <a:lvl8pPr indent="-441960" lvl="7" marL="3657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8pPr>
            <a:lvl9pPr indent="-441959" lvl="8" marL="41148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9pPr>
          </a:lstStyle>
          <a:p/>
        </p:txBody>
      </p:sp>
      <p:sp>
        <p:nvSpPr>
          <p:cNvPr id="459" name="Google Shape;459;p81"/>
          <p:cNvSpPr txBox="1"/>
          <p:nvPr>
            <p:ph idx="2" type="body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460" name="Google Shape;460;p81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61" name="Google Shape;461;p81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2"/>
          <p:cNvSpPr txBox="1"/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82"/>
          <p:cNvSpPr/>
          <p:nvPr>
            <p:ph idx="2" type="pic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80"/>
              <a:buFont typeface="Noto Sans Symbols"/>
              <a:buNone/>
              <a:defRPr b="0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80"/>
              <a:buFont typeface="Noto Sans Symbols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82"/>
          <p:cNvSpPr txBox="1"/>
          <p:nvPr>
            <p:ph idx="1" type="body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466" name="Google Shape;466;p82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67" name="Google Shape;467;p82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3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83"/>
          <p:cNvSpPr txBox="1"/>
          <p:nvPr>
            <p:ph idx="1" type="body"/>
          </p:nvPr>
        </p:nvSpPr>
        <p:spPr>
          <a:xfrm rot="5400000">
            <a:off x="4383088" y="1057275"/>
            <a:ext cx="5370512" cy="880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471" name="Google Shape;471;p8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72" name="Google Shape;472;p83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4"/>
          <p:cNvSpPr txBox="1"/>
          <p:nvPr>
            <p:ph type="title"/>
          </p:nvPr>
        </p:nvSpPr>
        <p:spPr>
          <a:xfrm rot="5400000">
            <a:off x="6974214" y="3647122"/>
            <a:ext cx="679196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84"/>
          <p:cNvSpPr txBox="1"/>
          <p:nvPr>
            <p:ph idx="1" type="body"/>
          </p:nvPr>
        </p:nvSpPr>
        <p:spPr>
          <a:xfrm rot="5400000">
            <a:off x="2465866" y="1552416"/>
            <a:ext cx="6791960" cy="638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5pPr>
            <a:lvl6pPr indent="-365760" lvl="5" marL="27432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6pPr>
            <a:lvl7pPr indent="-365760" lvl="6" marL="32004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7pPr>
            <a:lvl8pPr indent="-365759" lvl="7" marL="36576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8pPr>
            <a:lvl9pPr indent="-365759" lvl="8" marL="411480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9pPr>
          </a:lstStyle>
          <a:p/>
        </p:txBody>
      </p:sp>
      <p:sp>
        <p:nvSpPr>
          <p:cNvPr id="476" name="Google Shape;476;p84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77" name="Google Shape;477;p84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040"/>
              <a:buFont typeface="Noto Sans Symbols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SzPts val="5400"/>
              <a:buChar char="▪"/>
              <a:defRPr sz="4500"/>
            </a:lvl1pPr>
            <a:lvl2pPr indent="-525780" lvl="1" marL="91440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SzPts val="4680"/>
              <a:buChar char="▪"/>
              <a:defRPr sz="3900"/>
            </a:lvl2pPr>
            <a:lvl3pPr indent="-487680" lvl="2" marL="137160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SzPts val="4080"/>
              <a:buChar char="▪"/>
              <a:defRPr sz="3400"/>
            </a:lvl3pPr>
            <a:lvl4pPr indent="-441960" lvl="3" marL="18288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4pPr>
            <a:lvl5pPr indent="-441960" lvl="4" marL="228600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5pPr>
            <a:lvl6pPr indent="-441960" lvl="5" marL="2743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6pPr>
            <a:lvl7pPr indent="-441960" lvl="6" marL="32004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7pPr>
            <a:lvl8pPr indent="-441960" lvl="7" marL="3657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8pPr>
            <a:lvl9pPr indent="-441959" lvl="8" marL="41148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60"/>
              <a:buChar char="▪"/>
              <a:defRPr sz="28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5982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4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6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80"/>
              <a:buFont typeface="Noto Sans Symbols"/>
              <a:buNone/>
              <a:defRPr b="0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44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80"/>
              <a:buFont typeface="Noto Sans Symbols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4017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625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indent="-228600" lvl="1" marL="914400" algn="l">
              <a:lnSpc>
                <a:spcPct val="230882"/>
              </a:lnSpc>
              <a:spcBef>
                <a:spcPts val="0"/>
              </a:spcBef>
              <a:spcAft>
                <a:spcPts val="0"/>
              </a:spcAft>
              <a:buSzPts val="2040"/>
              <a:buNone/>
              <a:defRPr sz="1700"/>
            </a:lvl2pPr>
            <a:lvl3pPr indent="-228600" lvl="2" marL="1371600" algn="l">
              <a:lnSpc>
                <a:spcPct val="280357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/>
            </a:lvl3pPr>
            <a:lvl4pPr indent="-228600" lvl="3" marL="18288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4pPr>
            <a:lvl5pPr indent="-228600" lvl="4" marL="2286000" algn="l">
              <a:lnSpc>
                <a:spcPct val="301923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5pPr>
            <a:lvl6pPr indent="-228600" lvl="5" marL="27432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6pPr>
            <a:lvl7pPr indent="-228600" lvl="6" marL="32004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7pPr>
            <a:lvl8pPr indent="-228600" lvl="7" marL="36576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8pPr>
            <a:lvl9pPr indent="-228600" lvl="8" marL="4114800" algn="l">
              <a:lnSpc>
                <a:spcPct val="301538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77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760" lvl="4" marL="22860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960438"/>
            <a:ext cx="1565275" cy="8640762"/>
          </a:xfrm>
          <a:custGeom>
            <a:rect b="b" l="l" r="r" t="t"/>
            <a:pathLst>
              <a:path extrusionOk="0" h="4032" w="576">
                <a:moveTo>
                  <a:pt x="576" y="144"/>
                </a:moveTo>
                <a:lnTo>
                  <a:pt x="0" y="0"/>
                </a:lnTo>
                <a:lnTo>
                  <a:pt x="0" y="4032"/>
                </a:lnTo>
                <a:lnTo>
                  <a:pt x="576" y="4032"/>
                </a:lnTo>
                <a:lnTo>
                  <a:pt x="576" y="144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75" lIns="127950" spcFirstLastPara="1" rIns="127950" wrap="square" tIns="639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 flipH="1">
            <a:off x="1565275" y="533400"/>
            <a:ext cx="603250" cy="6188075"/>
          </a:xfrm>
          <a:custGeom>
            <a:rect b="b" l="l" r="r" t="t"/>
            <a:pathLst>
              <a:path extrusionOk="0" h="2256" w="144">
                <a:moveTo>
                  <a:pt x="0" y="0"/>
                </a:moveTo>
                <a:lnTo>
                  <a:pt x="144" y="96"/>
                </a:lnTo>
                <a:lnTo>
                  <a:pt x="144" y="2208"/>
                </a:lnTo>
                <a:lnTo>
                  <a:pt x="0" y="225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75" lIns="127950" spcFirstLastPara="1" rIns="127950" wrap="square" tIns="639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1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klein" id="16" name="Google Shape;1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65275" y="8640763"/>
            <a:ext cx="1677988" cy="771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760" lvl="4" marL="22860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0" y="960438"/>
            <a:ext cx="1565275" cy="8640762"/>
          </a:xfrm>
          <a:custGeom>
            <a:rect b="b" l="l" r="r" t="t"/>
            <a:pathLst>
              <a:path extrusionOk="0" h="4032" w="576">
                <a:moveTo>
                  <a:pt x="576" y="144"/>
                </a:moveTo>
                <a:lnTo>
                  <a:pt x="0" y="0"/>
                </a:lnTo>
                <a:lnTo>
                  <a:pt x="0" y="4032"/>
                </a:lnTo>
                <a:lnTo>
                  <a:pt x="576" y="4032"/>
                </a:lnTo>
                <a:lnTo>
                  <a:pt x="576" y="144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/>
          <p:nvPr/>
        </p:nvSpPr>
        <p:spPr>
          <a:xfrm flipH="1">
            <a:off x="1565275" y="533400"/>
            <a:ext cx="603250" cy="6188075"/>
          </a:xfrm>
          <a:custGeom>
            <a:rect b="b" l="l" r="r" t="t"/>
            <a:pathLst>
              <a:path extrusionOk="0" h="2256" w="144">
                <a:moveTo>
                  <a:pt x="0" y="0"/>
                </a:moveTo>
                <a:lnTo>
                  <a:pt x="144" y="96"/>
                </a:lnTo>
                <a:lnTo>
                  <a:pt x="144" y="2208"/>
                </a:lnTo>
                <a:lnTo>
                  <a:pt x="0" y="225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klein" id="83" name="Google Shape;8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65275" y="8640763"/>
            <a:ext cx="1677988" cy="771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760" lvl="4" marL="22860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0" y="960438"/>
            <a:ext cx="1565275" cy="8640762"/>
          </a:xfrm>
          <a:custGeom>
            <a:rect b="b" l="l" r="r" t="t"/>
            <a:pathLst>
              <a:path extrusionOk="0" h="4032" w="576">
                <a:moveTo>
                  <a:pt x="576" y="144"/>
                </a:moveTo>
                <a:lnTo>
                  <a:pt x="0" y="0"/>
                </a:lnTo>
                <a:lnTo>
                  <a:pt x="0" y="4032"/>
                </a:lnTo>
                <a:lnTo>
                  <a:pt x="576" y="4032"/>
                </a:lnTo>
                <a:lnTo>
                  <a:pt x="576" y="144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75" lIns="127950" spcFirstLastPara="1" rIns="127950" wrap="square" tIns="639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5"/>
          <p:cNvSpPr/>
          <p:nvPr/>
        </p:nvSpPr>
        <p:spPr>
          <a:xfrm flipH="1">
            <a:off x="1565275" y="533400"/>
            <a:ext cx="603250" cy="6188075"/>
          </a:xfrm>
          <a:custGeom>
            <a:rect b="b" l="l" r="r" t="t"/>
            <a:pathLst>
              <a:path extrusionOk="0" h="2256" w="144">
                <a:moveTo>
                  <a:pt x="0" y="0"/>
                </a:moveTo>
                <a:lnTo>
                  <a:pt x="144" y="96"/>
                </a:lnTo>
                <a:lnTo>
                  <a:pt x="144" y="2208"/>
                </a:lnTo>
                <a:lnTo>
                  <a:pt x="0" y="225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75" lIns="127950" spcFirstLastPara="1" rIns="127950" wrap="square" tIns="63975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klein" id="150" name="Google Shape;15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65275" y="8640763"/>
            <a:ext cx="1677988" cy="771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760" lvl="4" marL="22860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37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14" name="Google Shape;214;p37"/>
          <p:cNvSpPr/>
          <p:nvPr/>
        </p:nvSpPr>
        <p:spPr>
          <a:xfrm>
            <a:off x="0" y="960438"/>
            <a:ext cx="1565275" cy="8640762"/>
          </a:xfrm>
          <a:custGeom>
            <a:rect b="b" l="l" r="r" t="t"/>
            <a:pathLst>
              <a:path extrusionOk="0" h="4032" w="576">
                <a:moveTo>
                  <a:pt x="576" y="144"/>
                </a:moveTo>
                <a:lnTo>
                  <a:pt x="0" y="0"/>
                </a:lnTo>
                <a:lnTo>
                  <a:pt x="0" y="4032"/>
                </a:lnTo>
                <a:lnTo>
                  <a:pt x="576" y="4032"/>
                </a:lnTo>
                <a:lnTo>
                  <a:pt x="576" y="144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7"/>
          <p:cNvSpPr/>
          <p:nvPr/>
        </p:nvSpPr>
        <p:spPr>
          <a:xfrm flipH="1">
            <a:off x="1565275" y="533400"/>
            <a:ext cx="603250" cy="6188075"/>
          </a:xfrm>
          <a:custGeom>
            <a:rect b="b" l="l" r="r" t="t"/>
            <a:pathLst>
              <a:path extrusionOk="0" h="2256" w="144">
                <a:moveTo>
                  <a:pt x="0" y="0"/>
                </a:moveTo>
                <a:lnTo>
                  <a:pt x="144" y="96"/>
                </a:lnTo>
                <a:lnTo>
                  <a:pt x="144" y="2208"/>
                </a:lnTo>
                <a:lnTo>
                  <a:pt x="0" y="225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7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klein" id="217" name="Google Shape;217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65275" y="8640763"/>
            <a:ext cx="1677988" cy="771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49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760" lvl="4" marL="22860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49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81" name="Google Shape;281;p49"/>
          <p:cNvSpPr/>
          <p:nvPr/>
        </p:nvSpPr>
        <p:spPr>
          <a:xfrm>
            <a:off x="0" y="960438"/>
            <a:ext cx="1565275" cy="8640762"/>
          </a:xfrm>
          <a:custGeom>
            <a:rect b="b" l="l" r="r" t="t"/>
            <a:pathLst>
              <a:path extrusionOk="0" h="4032" w="576">
                <a:moveTo>
                  <a:pt x="576" y="144"/>
                </a:moveTo>
                <a:lnTo>
                  <a:pt x="0" y="0"/>
                </a:lnTo>
                <a:lnTo>
                  <a:pt x="0" y="4032"/>
                </a:lnTo>
                <a:lnTo>
                  <a:pt x="576" y="4032"/>
                </a:lnTo>
                <a:lnTo>
                  <a:pt x="576" y="144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9"/>
          <p:cNvSpPr/>
          <p:nvPr/>
        </p:nvSpPr>
        <p:spPr>
          <a:xfrm flipH="1">
            <a:off x="1565275" y="533400"/>
            <a:ext cx="603250" cy="6188075"/>
          </a:xfrm>
          <a:custGeom>
            <a:rect b="b" l="l" r="r" t="t"/>
            <a:pathLst>
              <a:path extrusionOk="0" h="2256" w="144">
                <a:moveTo>
                  <a:pt x="0" y="0"/>
                </a:moveTo>
                <a:lnTo>
                  <a:pt x="144" y="96"/>
                </a:lnTo>
                <a:lnTo>
                  <a:pt x="144" y="2208"/>
                </a:lnTo>
                <a:lnTo>
                  <a:pt x="0" y="225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9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klein" id="284" name="Google Shape;284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65275" y="8640763"/>
            <a:ext cx="1677988" cy="771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Google Shape;346;p61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760" lvl="4" marL="22860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Google Shape;347;p61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48" name="Google Shape;348;p61"/>
          <p:cNvSpPr/>
          <p:nvPr/>
        </p:nvSpPr>
        <p:spPr>
          <a:xfrm>
            <a:off x="0" y="960438"/>
            <a:ext cx="1565275" cy="8640762"/>
          </a:xfrm>
          <a:custGeom>
            <a:rect b="b" l="l" r="r" t="t"/>
            <a:pathLst>
              <a:path extrusionOk="0" h="4032" w="576">
                <a:moveTo>
                  <a:pt x="576" y="144"/>
                </a:moveTo>
                <a:lnTo>
                  <a:pt x="0" y="0"/>
                </a:lnTo>
                <a:lnTo>
                  <a:pt x="0" y="4032"/>
                </a:lnTo>
                <a:lnTo>
                  <a:pt x="576" y="4032"/>
                </a:lnTo>
                <a:lnTo>
                  <a:pt x="576" y="144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1"/>
          <p:cNvSpPr/>
          <p:nvPr/>
        </p:nvSpPr>
        <p:spPr>
          <a:xfrm flipH="1">
            <a:off x="1565275" y="533400"/>
            <a:ext cx="603250" cy="6188075"/>
          </a:xfrm>
          <a:custGeom>
            <a:rect b="b" l="l" r="r" t="t"/>
            <a:pathLst>
              <a:path extrusionOk="0" h="2256" w="144">
                <a:moveTo>
                  <a:pt x="0" y="0"/>
                </a:moveTo>
                <a:lnTo>
                  <a:pt x="144" y="96"/>
                </a:lnTo>
                <a:lnTo>
                  <a:pt x="144" y="2208"/>
                </a:lnTo>
                <a:lnTo>
                  <a:pt x="0" y="225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1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klein" id="351" name="Google Shape;351;p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65275" y="8640763"/>
            <a:ext cx="1677988" cy="771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3"/>
          <p:cNvSpPr txBox="1"/>
          <p:nvPr>
            <p:ph type="title"/>
          </p:nvPr>
        </p:nvSpPr>
        <p:spPr>
          <a:xfrm>
            <a:off x="2667000" y="1350963"/>
            <a:ext cx="8802688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7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Google Shape;413;p73"/>
          <p:cNvSpPr txBox="1"/>
          <p:nvPr>
            <p:ph idx="1" type="body"/>
          </p:nvPr>
        </p:nvSpPr>
        <p:spPr>
          <a:xfrm>
            <a:off x="2667000" y="2773363"/>
            <a:ext cx="8802688" cy="53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5760" lvl="0" marL="4572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760" lvl="4" marL="2286000" marR="0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21777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7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15" name="Google Shape;415;p73"/>
          <p:cNvSpPr/>
          <p:nvPr/>
        </p:nvSpPr>
        <p:spPr>
          <a:xfrm>
            <a:off x="0" y="960438"/>
            <a:ext cx="1565275" cy="8640762"/>
          </a:xfrm>
          <a:custGeom>
            <a:rect b="b" l="l" r="r" t="t"/>
            <a:pathLst>
              <a:path extrusionOk="0" h="4032" w="576">
                <a:moveTo>
                  <a:pt x="576" y="144"/>
                </a:moveTo>
                <a:lnTo>
                  <a:pt x="0" y="0"/>
                </a:lnTo>
                <a:lnTo>
                  <a:pt x="0" y="4032"/>
                </a:lnTo>
                <a:lnTo>
                  <a:pt x="576" y="4032"/>
                </a:lnTo>
                <a:lnTo>
                  <a:pt x="576" y="144"/>
                </a:lnTo>
                <a:close/>
              </a:path>
            </a:pathLst>
          </a:custGeom>
          <a:solidFill>
            <a:srgbClr val="78BC06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73"/>
          <p:cNvSpPr/>
          <p:nvPr/>
        </p:nvSpPr>
        <p:spPr>
          <a:xfrm flipH="1">
            <a:off x="1565275" y="533400"/>
            <a:ext cx="603250" cy="6188075"/>
          </a:xfrm>
          <a:custGeom>
            <a:rect b="b" l="l" r="r" t="t"/>
            <a:pathLst>
              <a:path extrusionOk="0" h="2256" w="144">
                <a:moveTo>
                  <a:pt x="0" y="0"/>
                </a:moveTo>
                <a:lnTo>
                  <a:pt x="144" y="96"/>
                </a:lnTo>
                <a:lnTo>
                  <a:pt x="144" y="2208"/>
                </a:lnTo>
                <a:lnTo>
                  <a:pt x="0" y="225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ctr" bIns="63950" lIns="127925" spcFirstLastPara="1" rIns="127925" wrap="square" tIns="6395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73"/>
          <p:cNvSpPr txBox="1"/>
          <p:nvPr>
            <p:ph idx="11" type="ftr"/>
          </p:nvPr>
        </p:nvSpPr>
        <p:spPr>
          <a:xfrm>
            <a:off x="2667000" y="144463"/>
            <a:ext cx="7894638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  <a:defRPr b="1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klein" id="418" name="Google Shape;418;p7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65275" y="8640763"/>
            <a:ext cx="1677988" cy="771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image" Target="../media/image3.png"/><Relationship Id="rId6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5"/>
          <p:cNvSpPr txBox="1"/>
          <p:nvPr>
            <p:ph idx="4294967295" type="title"/>
          </p:nvPr>
        </p:nvSpPr>
        <p:spPr>
          <a:xfrm>
            <a:off x="2584376" y="1056184"/>
            <a:ext cx="9433048" cy="1152128"/>
          </a:xfrm>
          <a:prstGeom prst="rect">
            <a:avLst/>
          </a:prstGeom>
          <a:noFill/>
          <a:ln>
            <a:noFill/>
          </a:ln>
        </p:spPr>
        <p:txBody>
          <a:bodyPr anchorCtr="1" anchor="ctr" bIns="63975" lIns="127950" spcFirstLastPara="1" rIns="127950" wrap="square" tIns="63975">
            <a:noAutofit/>
          </a:bodyPr>
          <a:lstStyle/>
          <a:p>
            <a:pPr indent="0" lvl="0" marL="0" rtl="0" algn="ctr">
              <a:lnSpc>
                <a:spcPct val="114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Vol onder maaiveld</a:t>
            </a:r>
            <a:br>
              <a:rPr lang="nl-NL">
                <a:solidFill>
                  <a:schemeClr val="dk1"/>
                </a:solidFill>
              </a:rPr>
            </a:br>
            <a:r>
              <a:rPr lang="nl-NL">
                <a:solidFill>
                  <a:schemeClr val="dk1"/>
                </a:solidFill>
              </a:rPr>
              <a:t>verticaal k&amp;l systeem</a:t>
            </a:r>
            <a:br>
              <a:rPr lang="nl-N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483" name="Google Shape;483;p85"/>
          <p:cNvSpPr/>
          <p:nvPr/>
        </p:nvSpPr>
        <p:spPr>
          <a:xfrm>
            <a:off x="8264525" y="7926388"/>
            <a:ext cx="4510088" cy="1052512"/>
          </a:xfrm>
          <a:prstGeom prst="rect">
            <a:avLst/>
          </a:prstGeom>
          <a:noFill/>
          <a:ln>
            <a:noFill/>
          </a:ln>
        </p:spPr>
        <p:txBody>
          <a:bodyPr anchorCtr="0" anchor="t" bIns="63975" lIns="127950" spcFirstLastPara="1" rIns="127950" wrap="square" tIns="63975">
            <a:noAutofit/>
          </a:bodyPr>
          <a:lstStyle/>
          <a:p>
            <a:pPr indent="0" lvl="2" marL="4524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Pieter van Leeuwen</a:t>
            </a:r>
            <a:endParaRPr/>
          </a:p>
          <a:p>
            <a:pPr indent="0" lvl="2" marL="4524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Stadsingenieurs</a:t>
            </a:r>
            <a:endParaRPr/>
          </a:p>
          <a:p>
            <a:pPr indent="0" lvl="2" marL="4524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d.d. 19-01-2021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cob.nl/wp-content/uploads/2019/08/Vol-onder-maaiveld_cartoon-web.jpg" id="484" name="Google Shape;4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448" y="1848629"/>
            <a:ext cx="8625088" cy="6077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485" name="Google Shape;48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0240" y="2640360"/>
            <a:ext cx="187220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object&#10;&#10;Beschrijving is gegenereerd met zeer hoge betrouwbaarheid" id="486" name="Google Shape;48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0240" y="120080"/>
            <a:ext cx="1872208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4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94"/>
          <p:cNvSpPr txBox="1"/>
          <p:nvPr/>
        </p:nvSpPr>
        <p:spPr>
          <a:xfrm>
            <a:off x="2543965" y="408112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Stakeholders</a:t>
            </a:r>
            <a:endParaRPr b="1"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object&#10;&#10;Beschrijving is gegenereerd met zeer hoge betrouwbaarheid" id="573" name="Google Shape;57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574" name="Google Shape;574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94"/>
          <p:cNvPicPr preferRelativeResize="0"/>
          <p:nvPr/>
        </p:nvPicPr>
        <p:blipFill rotWithShape="1">
          <a:blip r:embed="rId5">
            <a:alphaModFix/>
          </a:blip>
          <a:srcRect b="33133" l="5264" r="60446" t="12250"/>
          <a:stretch/>
        </p:blipFill>
        <p:spPr>
          <a:xfrm>
            <a:off x="2296344" y="1272208"/>
            <a:ext cx="10369152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94"/>
          <p:cNvSpPr/>
          <p:nvPr/>
        </p:nvSpPr>
        <p:spPr>
          <a:xfrm>
            <a:off x="3448472" y="6384776"/>
            <a:ext cx="6400800" cy="1592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9806" lvl="0" marL="39980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360"/>
              <a:buFont typeface="Noto Sans Symbols"/>
              <a:buChar char="▪"/>
            </a:pPr>
            <a:r>
              <a:rPr lang="nl-NL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koplopergemeenten</a:t>
            </a:r>
            <a:endParaRPr/>
          </a:p>
          <a:p>
            <a:pPr indent="-399806" lvl="0" marL="39980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360"/>
              <a:buFont typeface="Noto Sans Symbols"/>
              <a:buChar char="▪"/>
            </a:pPr>
            <a:r>
              <a:rPr lang="nl-NL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NEN commissie</a:t>
            </a:r>
            <a:endParaRPr/>
          </a:p>
          <a:p>
            <a:pPr indent="-399806" lvl="0" marL="39980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360"/>
              <a:buFont typeface="Noto Sans Symbols"/>
              <a:buChar char="▪"/>
            </a:pPr>
            <a:r>
              <a:rPr lang="nl-NL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Aannemers Techniek Nederland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95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95"/>
          <p:cNvSpPr txBox="1"/>
          <p:nvPr/>
        </p:nvSpPr>
        <p:spPr>
          <a:xfrm>
            <a:off x="2543965" y="408112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Projectorganisatie</a:t>
            </a:r>
            <a:endParaRPr/>
          </a:p>
        </p:txBody>
      </p:sp>
      <p:pic>
        <p:nvPicPr>
          <p:cNvPr descr="Afbeelding met object&#10;&#10;Beschrijving is gegenereerd met zeer hoge betrouwbaarheid" id="583" name="Google Shape;58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584" name="Google Shape;584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4189" y="3548010"/>
            <a:ext cx="10949365" cy="444436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95"/>
          <p:cNvSpPr/>
          <p:nvPr/>
        </p:nvSpPr>
        <p:spPr>
          <a:xfrm>
            <a:off x="9353128" y="1753814"/>
            <a:ext cx="2808312" cy="1169551"/>
          </a:xfrm>
          <a:prstGeom prst="rect">
            <a:avLst/>
          </a:prstGeom>
          <a:solidFill>
            <a:srgbClr val="FEE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Netbeheerders</a:t>
            </a:r>
            <a:endParaRPr/>
          </a:p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Gemeenten (GPKL)</a:t>
            </a:r>
            <a:endParaRPr/>
          </a:p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NEN commissie</a:t>
            </a:r>
            <a:endParaRPr/>
          </a:p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Ingenieursbureaus</a:t>
            </a:r>
            <a:endParaRPr/>
          </a:p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Aannemers Techniek Nederland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7" name="Google Shape;587;p95"/>
          <p:cNvCxnSpPr>
            <a:stCxn id="586" idx="1"/>
          </p:cNvCxnSpPr>
          <p:nvPr/>
        </p:nvCxnSpPr>
        <p:spPr>
          <a:xfrm flipH="1">
            <a:off x="8777128" y="2338590"/>
            <a:ext cx="576000" cy="1093800"/>
          </a:xfrm>
          <a:prstGeom prst="bentConnector2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96"/>
          <p:cNvSpPr txBox="1"/>
          <p:nvPr/>
        </p:nvSpPr>
        <p:spPr>
          <a:xfrm>
            <a:off x="2543965" y="408112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Projectplan</a:t>
            </a:r>
            <a:endParaRPr/>
          </a:p>
        </p:txBody>
      </p:sp>
      <p:pic>
        <p:nvPicPr>
          <p:cNvPr descr="Afbeelding met object&#10;&#10;Beschrijving is gegenereerd met zeer hoge betrouwbaarheid" id="594" name="Google Shape;59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595" name="Google Shape;59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96"/>
          <p:cNvSpPr txBox="1"/>
          <p:nvPr/>
        </p:nvSpPr>
        <p:spPr>
          <a:xfrm>
            <a:off x="2296344" y="1965155"/>
            <a:ext cx="4926977" cy="623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nl-NL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Doel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806" lvl="0" marL="399806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400"/>
              <a:buFont typeface="Noto Sans Symbols"/>
              <a:buChar char="▪"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Uitwerken technisch concept </a:t>
            </a:r>
            <a:b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 haalbaar en in de praktijk implementeerbaar systeem.</a:t>
            </a:r>
            <a:endParaRPr/>
          </a:p>
          <a:p>
            <a:pPr indent="-399806" lvl="0" marL="399806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400"/>
              <a:buFont typeface="Noto Sans Symbols"/>
              <a:buChar char="▪"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Eenvoudig, betaalbaar, praktisch toepasbaar alternatief.</a:t>
            </a:r>
            <a:endParaRPr/>
          </a:p>
          <a:p>
            <a:pPr indent="-399806" lvl="0" marL="399806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400"/>
              <a:buFont typeface="Noto Sans Symbols"/>
              <a:buChar char="▪"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beeld brengen hoe het VKLS kan worden toegepast:</a:t>
            </a:r>
            <a:endParaRPr/>
          </a:p>
          <a:p>
            <a:pPr indent="-399806" lvl="1" marL="1066556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400"/>
              <a:buFont typeface="Noto Sans Symbols"/>
              <a:buChar char="▪"/>
            </a:pP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onder welke omstandigheden </a:t>
            </a:r>
            <a:endParaRPr/>
          </a:p>
          <a:p>
            <a:pPr indent="-399806" lvl="1" marL="1066556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400"/>
              <a:buFont typeface="Noto Sans Symbols"/>
              <a:buChar char="▪"/>
            </a:pP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welke situaties </a:t>
            </a:r>
            <a:endParaRPr/>
          </a:p>
          <a:p>
            <a:pPr indent="-399806" lvl="1" marL="1066556" marR="0" rtl="0" algn="l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2400"/>
              <a:buFont typeface="Noto Sans Symbols"/>
              <a:buChar char="▪"/>
            </a:pP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welke combinaties van K&amp;L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65163" marR="0" rtl="0" algn="l">
              <a:lnSpc>
                <a:spcPct val="3270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96"/>
          <p:cNvPicPr preferRelativeResize="0"/>
          <p:nvPr/>
        </p:nvPicPr>
        <p:blipFill rotWithShape="1">
          <a:blip r:embed="rId5">
            <a:alphaModFix/>
          </a:blip>
          <a:srcRect b="15492" l="12234" r="69911" t="10564"/>
          <a:stretch/>
        </p:blipFill>
        <p:spPr>
          <a:xfrm>
            <a:off x="6832849" y="1344216"/>
            <a:ext cx="5616624" cy="709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7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97"/>
          <p:cNvSpPr txBox="1"/>
          <p:nvPr/>
        </p:nvSpPr>
        <p:spPr>
          <a:xfrm>
            <a:off x="2543965" y="408112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Projectplan</a:t>
            </a:r>
            <a:endParaRPr/>
          </a:p>
        </p:txBody>
      </p:sp>
      <p:pic>
        <p:nvPicPr>
          <p:cNvPr descr="Afbeelding met object&#10;&#10;Beschrijving is gegenereerd met zeer hoge betrouwbaarheid" id="604" name="Google Shape;60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605" name="Google Shape;60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97"/>
          <p:cNvSpPr txBox="1"/>
          <p:nvPr>
            <p:ph idx="1" type="body"/>
          </p:nvPr>
        </p:nvSpPr>
        <p:spPr>
          <a:xfrm>
            <a:off x="2528888" y="1848273"/>
            <a:ext cx="9879012" cy="4104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Basisinformatie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Distributie netwerken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Locaties en situaties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Technische uitwerking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Aanleg, beheer en onderhoud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Financiën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Pilot</a:t>
            </a:r>
            <a:endParaRPr sz="3200">
              <a:solidFill>
                <a:srgbClr val="000000"/>
              </a:solidFill>
            </a:endParaRPr>
          </a:p>
          <a:p>
            <a:pPr indent="0" lvl="1" marL="665163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98"/>
          <p:cNvSpPr txBox="1"/>
          <p:nvPr/>
        </p:nvSpPr>
        <p:spPr>
          <a:xfrm>
            <a:off x="2528888" y="666750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MOOI subsidie</a:t>
            </a:r>
            <a:endParaRPr b="1"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8"/>
          <p:cNvSpPr txBox="1"/>
          <p:nvPr>
            <p:ph idx="1" type="body"/>
          </p:nvPr>
        </p:nvSpPr>
        <p:spPr>
          <a:xfrm>
            <a:off x="2296344" y="1848273"/>
            <a:ext cx="10111556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None/>
            </a:pPr>
            <a:r>
              <a:rPr lang="nl-NL" sz="3200"/>
              <a:t>Missiegedreven Onderzoek, Ontwikkeling en Innovatie</a:t>
            </a:r>
            <a:endParaRPr/>
          </a:p>
          <a:p>
            <a:pPr indent="0" lvl="0" marL="0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None/>
            </a:pPr>
            <a:r>
              <a:rPr lang="nl-NL" sz="3200">
                <a:solidFill>
                  <a:srgbClr val="000000"/>
                </a:solidFill>
              </a:rPr>
              <a:t>Behalen klimaatdoelen</a:t>
            </a:r>
            <a:endParaRPr/>
          </a:p>
          <a:p>
            <a:pPr indent="0" lvl="0" marL="0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None/>
            </a:pPr>
            <a:r>
              <a:rPr lang="nl-NL" sz="3200">
                <a:solidFill>
                  <a:srgbClr val="000000"/>
                </a:solidFill>
              </a:rPr>
              <a:t>Budget gebouwde omgeving € 87 milj.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Onderzoek onderlinge beïnvloeding k&amp;l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Opwarming waterleiding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Ontwikkeling prototype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Testen in een living lab 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Technisch ontwerp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Trekkers Liander, Dunea, gemeente Leiden</a:t>
            </a:r>
            <a:endParaRPr sz="3200">
              <a:solidFill>
                <a:srgbClr val="000000"/>
              </a:solidFill>
            </a:endParaRPr>
          </a:p>
          <a:p>
            <a:pPr indent="0" lvl="1" marL="665163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fbeelding met object&#10;&#10;Beschrijving is gegenereerd met zeer hoge betrouwbaarheid" id="614" name="Google Shape;61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615" name="Google Shape;61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9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object&#10;&#10;Beschrijving is gegenereerd met zeer hoge betrouwbaarheid" id="621" name="Google Shape;62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622" name="Google Shape;62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99"/>
          <p:cNvSpPr txBox="1"/>
          <p:nvPr/>
        </p:nvSpPr>
        <p:spPr>
          <a:xfrm>
            <a:off x="2510947" y="336104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Informatie VKLS</a:t>
            </a:r>
            <a:endParaRPr b="1"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4" name="Google Shape;624;p99"/>
          <p:cNvPicPr preferRelativeResize="0"/>
          <p:nvPr/>
        </p:nvPicPr>
        <p:blipFill rotWithShape="1">
          <a:blip r:embed="rId5">
            <a:alphaModFix/>
          </a:blip>
          <a:srcRect b="0" l="11030" r="69382" t="10521"/>
          <a:stretch/>
        </p:blipFill>
        <p:spPr>
          <a:xfrm>
            <a:off x="3094572" y="1133305"/>
            <a:ext cx="3600400" cy="496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99"/>
          <p:cNvPicPr preferRelativeResize="0"/>
          <p:nvPr/>
        </p:nvPicPr>
        <p:blipFill rotWithShape="1">
          <a:blip r:embed="rId6">
            <a:alphaModFix/>
          </a:blip>
          <a:srcRect b="0" l="11032" r="69370" t="10548"/>
          <a:stretch/>
        </p:blipFill>
        <p:spPr>
          <a:xfrm>
            <a:off x="6694972" y="1128192"/>
            <a:ext cx="3520164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99"/>
          <p:cNvPicPr preferRelativeResize="0"/>
          <p:nvPr/>
        </p:nvPicPr>
        <p:blipFill rotWithShape="1">
          <a:blip r:embed="rId7">
            <a:alphaModFix/>
          </a:blip>
          <a:srcRect b="24076" l="50295" r="16944" t="8918"/>
          <a:stretch/>
        </p:blipFill>
        <p:spPr>
          <a:xfrm>
            <a:off x="5079038" y="6101856"/>
            <a:ext cx="3265978" cy="233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0"/>
          <p:cNvSpPr txBox="1"/>
          <p:nvPr>
            <p:ph type="title"/>
          </p:nvPr>
        </p:nvSpPr>
        <p:spPr>
          <a:xfrm>
            <a:off x="2152328" y="2784376"/>
            <a:ext cx="9793088" cy="190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4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</a:rPr>
              <a:t>VRAGEN </a:t>
            </a:r>
            <a:br>
              <a:rPr lang="nl-NL" sz="3600">
                <a:solidFill>
                  <a:schemeClr val="dk1"/>
                </a:solidFill>
              </a:rPr>
            </a:br>
            <a:r>
              <a:rPr lang="nl-NL" sz="3600">
                <a:solidFill>
                  <a:schemeClr val="dk1"/>
                </a:solidFill>
              </a:rPr>
              <a:t>REACTIES</a:t>
            </a:r>
            <a:br>
              <a:rPr lang="nl-NL" sz="3600">
                <a:solidFill>
                  <a:schemeClr val="dk1"/>
                </a:solidFill>
              </a:rPr>
            </a:br>
            <a:r>
              <a:rPr lang="nl-NL" sz="3600">
                <a:solidFill>
                  <a:schemeClr val="dk1"/>
                </a:solidFill>
              </a:rPr>
              <a:t>BIJDRAGEN</a:t>
            </a:r>
            <a:endParaRPr/>
          </a:p>
        </p:txBody>
      </p:sp>
      <p:sp>
        <p:nvSpPr>
          <p:cNvPr id="632" name="Google Shape;632;p10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5294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Afbeelding met object&#10;&#10;Beschrijving is gegenereerd met zeer hoge betrouwbaarheid" id="633" name="Google Shape;63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634" name="Google Shape;63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Algemeen\COB\Bureauzaken\Standaarden en templates\Logo's\COB logo\2018 COB logo Nieuw\Voor print (Word, etc.)\COB_logo2018-bollen_print-groot.jpg" id="491" name="Google Shape;49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6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86"/>
          <p:cNvSpPr txBox="1"/>
          <p:nvPr/>
        </p:nvSpPr>
        <p:spPr>
          <a:xfrm>
            <a:off x="2513851" y="264096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 onder maaiveld</a:t>
            </a:r>
            <a:endParaRPr/>
          </a:p>
        </p:txBody>
      </p:sp>
      <p:sp>
        <p:nvSpPr>
          <p:cNvPr id="494" name="Google Shape;494;p86"/>
          <p:cNvSpPr txBox="1"/>
          <p:nvPr>
            <p:ph idx="1" type="body"/>
          </p:nvPr>
        </p:nvSpPr>
        <p:spPr>
          <a:xfrm>
            <a:off x="2497124" y="1128192"/>
            <a:ext cx="10272712" cy="7776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nl-NL" sz="3200">
                <a:solidFill>
                  <a:srgbClr val="000000"/>
                </a:solidFill>
              </a:rPr>
              <a:t>Initiatief van COB, Bouwcampus en gemeenten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nl-NL" sz="3200">
                <a:solidFill>
                  <a:srgbClr val="000000"/>
                </a:solidFill>
              </a:rPr>
              <a:t>Het wordt te vol in de ondergrond, met name in binnensteden door: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Energietransitie</a:t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Klimaatadaptatie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Biodiversiteit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Hittestress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5G netwerk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Bomen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Afvalcontainers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Elektrisch opladen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Waterberging en infiltratie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Warmte- en koudeopslag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nl-NL" sz="3200">
                <a:solidFill>
                  <a:srgbClr val="000000"/>
                </a:solidFill>
              </a:rPr>
              <a:t>Praktische, integrale oplossingen voor het realiseren van maatschappelijke ambities in de binnenstedelijke ondergrond</a:t>
            </a:r>
            <a:endParaRPr sz="3200">
              <a:solidFill>
                <a:srgbClr val="000000"/>
              </a:solidFill>
            </a:endParaRPr>
          </a:p>
          <a:p>
            <a:pPr indent="0" lvl="1" marL="665163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G:\LDNPMB\PMBIB\3 PROJECTEN\^Projecten 2006\06-IB-039 Nieuw Leyden\Foto's NL\Fase III\P040609_08.28.jpg" id="495" name="Google Shape;49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3936" y="2101197"/>
            <a:ext cx="5559945" cy="417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object&#10;&#10;Beschrijving is gegenereerd met zeer hoge betrouwbaarheid" id="496" name="Google Shape;49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7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87"/>
          <p:cNvSpPr txBox="1"/>
          <p:nvPr>
            <p:ph type="title"/>
          </p:nvPr>
        </p:nvSpPr>
        <p:spPr>
          <a:xfrm>
            <a:off x="2468563" y="566738"/>
            <a:ext cx="8804275" cy="8064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9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</a:rPr>
              <a:t>Bestaande ordening NEN 7171</a:t>
            </a:r>
            <a:endParaRPr/>
          </a:p>
        </p:txBody>
      </p:sp>
      <p:pic>
        <p:nvPicPr>
          <p:cNvPr id="503" name="Google Shape;503;p87"/>
          <p:cNvPicPr preferRelativeResize="0"/>
          <p:nvPr/>
        </p:nvPicPr>
        <p:blipFill rotWithShape="1">
          <a:blip r:embed="rId3">
            <a:alphaModFix/>
          </a:blip>
          <a:srcRect b="32905" l="3615" r="76555" t="23309"/>
          <a:stretch/>
        </p:blipFill>
        <p:spPr>
          <a:xfrm>
            <a:off x="2328547" y="2063750"/>
            <a:ext cx="10040610" cy="633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object&#10;&#10;Beschrijving is gegenereerd met zeer hoge betrouwbaarheid" id="504" name="Google Shape;50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505" name="Google Shape;505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8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88"/>
          <p:cNvSpPr txBox="1"/>
          <p:nvPr/>
        </p:nvSpPr>
        <p:spPr>
          <a:xfrm>
            <a:off x="2543965" y="408112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 onder maaiveld: ideeën</a:t>
            </a:r>
            <a:endParaRPr/>
          </a:p>
        </p:txBody>
      </p:sp>
      <p:sp>
        <p:nvSpPr>
          <p:cNvPr id="512" name="Google Shape;512;p88"/>
          <p:cNvSpPr txBox="1"/>
          <p:nvPr>
            <p:ph idx="1" type="body"/>
          </p:nvPr>
        </p:nvSpPr>
        <p:spPr>
          <a:xfrm>
            <a:off x="2528888" y="1344216"/>
            <a:ext cx="10272712" cy="7272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23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t/>
            </a:r>
            <a:endParaRPr sz="3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None/>
            </a:pPr>
            <a:r>
              <a:rPr lang="nl-NL" sz="3400">
                <a:solidFill>
                  <a:srgbClr val="000000"/>
                </a:solidFill>
              </a:rPr>
              <a:t>Van de </a:t>
            </a:r>
            <a:r>
              <a:rPr lang="nl-NL" sz="3400" u="sng">
                <a:solidFill>
                  <a:srgbClr val="000000"/>
                </a:solidFill>
              </a:rPr>
              <a:t>18 ideeën</a:t>
            </a:r>
            <a:r>
              <a:rPr lang="nl-NL" sz="3400">
                <a:solidFill>
                  <a:srgbClr val="000000"/>
                </a:solidFill>
              </a:rPr>
              <a:t> zijn er </a:t>
            </a:r>
            <a:r>
              <a:rPr lang="nl-NL" sz="3400" u="sng">
                <a:solidFill>
                  <a:srgbClr val="000000"/>
                </a:solidFill>
              </a:rPr>
              <a:t>7 gekozen</a:t>
            </a:r>
            <a:r>
              <a:rPr lang="nl-NL" sz="3400">
                <a:solidFill>
                  <a:srgbClr val="000000"/>
                </a:solidFill>
              </a:rPr>
              <a:t> om nader uit te werken tot een projectplan. </a:t>
            </a:r>
            <a:endParaRPr/>
          </a:p>
          <a:p>
            <a:pPr indent="0" lvl="0" marL="0" rtl="0" algn="l">
              <a:lnSpc>
                <a:spcPct val="823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t/>
            </a:r>
            <a:endParaRPr sz="3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None/>
            </a:pPr>
            <a:r>
              <a:rPr lang="nl-NL" sz="3400">
                <a:solidFill>
                  <a:srgbClr val="000000"/>
                </a:solidFill>
              </a:rPr>
              <a:t>Welke mogelijkheden zijn er als er geen ruimte is conform de NEN7171:</a:t>
            </a:r>
            <a:endParaRPr/>
          </a:p>
          <a:p>
            <a:pPr indent="0" lvl="0" marL="0" rt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Leidinggoten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Mantelbuizen - Putconstructies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Gestuurde boringen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Leidingentunnel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Verticaal kabels- en leidingensysteem</a:t>
            </a:r>
            <a:endParaRPr/>
          </a:p>
          <a:p>
            <a:pPr indent="0" lvl="1" marL="665163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fbeelding met object&#10;&#10;Beschrijving is gegenereerd met zeer hoge betrouwbaarheid" id="513" name="Google Shape;51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514" name="Google Shape;51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9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89"/>
          <p:cNvSpPr txBox="1"/>
          <p:nvPr/>
        </p:nvSpPr>
        <p:spPr>
          <a:xfrm>
            <a:off x="2543965" y="408112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 onder maaiveld: alternatieven</a:t>
            </a:r>
            <a:endParaRPr/>
          </a:p>
        </p:txBody>
      </p:sp>
      <p:sp>
        <p:nvSpPr>
          <p:cNvPr id="521" name="Google Shape;521;p89"/>
          <p:cNvSpPr txBox="1"/>
          <p:nvPr>
            <p:ph idx="1" type="body"/>
          </p:nvPr>
        </p:nvSpPr>
        <p:spPr>
          <a:xfrm>
            <a:off x="6583102" y="2838190"/>
            <a:ext cx="5693866" cy="362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nl-NL" sz="3200">
                <a:latin typeface="Arial"/>
                <a:ea typeface="Arial"/>
                <a:cs typeface="Arial"/>
                <a:sym typeface="Arial"/>
              </a:rPr>
              <a:t>Mantelbuizen – Putconstructies</a:t>
            </a:r>
            <a:endParaRPr/>
          </a:p>
        </p:txBody>
      </p:sp>
      <p:pic>
        <p:nvPicPr>
          <p:cNvPr id="522" name="Google Shape;52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8629" y="3576464"/>
            <a:ext cx="6702812" cy="3780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LDNLPB\LPBSI\3 Projecten\^Projecten 2014\14-IB-049 Stationsgebied openbare ruimte\05. Onderzoeken\5.9 Kabels en leidingen\Onderzoek ILT\ILT Amsterdam\IMG_9004.jpg" id="523" name="Google Shape;52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2328" y="3154648"/>
            <a:ext cx="3468013" cy="4624018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89"/>
          <p:cNvSpPr/>
          <p:nvPr/>
        </p:nvSpPr>
        <p:spPr>
          <a:xfrm>
            <a:off x="2296344" y="2587475"/>
            <a:ext cx="3076483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Leidingentunnel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object&#10;&#10;Beschrijving is gegenereerd met zeer hoge betrouwbaarheid" id="525" name="Google Shape;52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526" name="Google Shape;526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0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90"/>
          <p:cNvSpPr txBox="1"/>
          <p:nvPr/>
        </p:nvSpPr>
        <p:spPr>
          <a:xfrm>
            <a:off x="2543965" y="408112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 onder maaiveld</a:t>
            </a:r>
            <a:endParaRPr/>
          </a:p>
        </p:txBody>
      </p:sp>
      <p:sp>
        <p:nvSpPr>
          <p:cNvPr id="533" name="Google Shape;533;p90"/>
          <p:cNvSpPr txBox="1"/>
          <p:nvPr>
            <p:ph idx="1" type="body"/>
          </p:nvPr>
        </p:nvSpPr>
        <p:spPr>
          <a:xfrm>
            <a:off x="2528888" y="1344216"/>
            <a:ext cx="10272712" cy="7272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Verticaal kabels- en leidingensysteem</a:t>
            </a:r>
            <a:endParaRPr/>
          </a:p>
          <a:p>
            <a:pPr indent="0" lvl="1" marL="665163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534" name="Google Shape;53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828" y="2251352"/>
            <a:ext cx="5663660" cy="600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2439" y="3131557"/>
            <a:ext cx="2096953" cy="224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9759" y="3153750"/>
            <a:ext cx="1698993" cy="208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0003" y="5859873"/>
            <a:ext cx="2258555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90"/>
          <p:cNvSpPr/>
          <p:nvPr/>
        </p:nvSpPr>
        <p:spPr>
          <a:xfrm>
            <a:off x="3443354" y="5478075"/>
            <a:ext cx="1762021" cy="41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transportkabels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90"/>
          <p:cNvSpPr/>
          <p:nvPr/>
        </p:nvSpPr>
        <p:spPr>
          <a:xfrm>
            <a:off x="3443354" y="2613040"/>
            <a:ext cx="1172116" cy="41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264" y="2018692"/>
            <a:ext cx="6220476" cy="595877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91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91"/>
          <p:cNvSpPr txBox="1"/>
          <p:nvPr/>
        </p:nvSpPr>
        <p:spPr>
          <a:xfrm>
            <a:off x="2543965" y="408112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 onder maaiveld</a:t>
            </a:r>
            <a:endParaRPr/>
          </a:p>
        </p:txBody>
      </p:sp>
      <p:sp>
        <p:nvSpPr>
          <p:cNvPr id="547" name="Google Shape;547;p91"/>
          <p:cNvSpPr txBox="1"/>
          <p:nvPr>
            <p:ph idx="1" type="body"/>
          </p:nvPr>
        </p:nvSpPr>
        <p:spPr>
          <a:xfrm>
            <a:off x="2511964" y="1361674"/>
            <a:ext cx="10272712" cy="7272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Verticaal kabels- en leidingensysteem</a:t>
            </a:r>
            <a:endParaRPr/>
          </a:p>
          <a:p>
            <a:pPr indent="0" lvl="1" marL="665163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548" name="Google Shape;54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8912" y="1981826"/>
            <a:ext cx="5392357" cy="59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2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92"/>
          <p:cNvSpPr txBox="1"/>
          <p:nvPr/>
        </p:nvSpPr>
        <p:spPr>
          <a:xfrm>
            <a:off x="2528888" y="336104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Verwachte voordelen</a:t>
            </a:r>
            <a:endParaRPr/>
          </a:p>
        </p:txBody>
      </p:sp>
      <p:sp>
        <p:nvSpPr>
          <p:cNvPr id="555" name="Google Shape;555;p92"/>
          <p:cNvSpPr txBox="1"/>
          <p:nvPr>
            <p:ph idx="1" type="body"/>
          </p:nvPr>
        </p:nvSpPr>
        <p:spPr>
          <a:xfrm>
            <a:off x="2528888" y="1920280"/>
            <a:ext cx="9879012" cy="6768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Minder ruimte gebruik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Minder graafschade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Meer ruimte voor bomen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Eenzijdig of tweezijdig systeem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Ondiepe aanleg telecom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Eenvoudige techniek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Toepasbaar in bestaande als nieuwe situatie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Voor distributie netwerken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Voor transport kabel netwerken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Betere hervindbaarheid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Minder overlast</a:t>
            </a:r>
            <a:br>
              <a:rPr lang="nl-NL" sz="3200">
                <a:solidFill>
                  <a:srgbClr val="000000"/>
                </a:solidFill>
              </a:rPr>
            </a:br>
            <a:endParaRPr sz="2800">
              <a:solidFill>
                <a:srgbClr val="000000"/>
              </a:solidFill>
            </a:endParaRPr>
          </a:p>
          <a:p>
            <a:pPr indent="0" lvl="1" marL="665163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fbeelding met object&#10;&#10;Beschrijving is gegenereerd met zeer hoge betrouwbaarheid" id="556" name="Google Shape;55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557" name="Google Shape;55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3"/>
          <p:cNvSpPr txBox="1"/>
          <p:nvPr>
            <p:ph idx="12" type="sldNum"/>
          </p:nvPr>
        </p:nvSpPr>
        <p:spPr>
          <a:xfrm>
            <a:off x="10880725" y="144463"/>
            <a:ext cx="588963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Noto Sans Symbols"/>
              <a:buNone/>
            </a:pPr>
            <a:fld id="{00000000-1234-1234-1234-123412341234}" type="slidenum">
              <a:rPr b="1" lang="nl-NL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93"/>
          <p:cNvSpPr txBox="1"/>
          <p:nvPr/>
        </p:nvSpPr>
        <p:spPr>
          <a:xfrm>
            <a:off x="2528888" y="666750"/>
            <a:ext cx="8804275" cy="6683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None/>
            </a:pPr>
            <a:r>
              <a:rPr b="1" lang="nl-NL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Verticaal K&amp;L systeem</a:t>
            </a:r>
            <a:endParaRPr/>
          </a:p>
        </p:txBody>
      </p:sp>
      <p:sp>
        <p:nvSpPr>
          <p:cNvPr id="564" name="Google Shape;564;p93"/>
          <p:cNvSpPr txBox="1"/>
          <p:nvPr>
            <p:ph idx="1" type="body"/>
          </p:nvPr>
        </p:nvSpPr>
        <p:spPr>
          <a:xfrm>
            <a:off x="2528888" y="1848273"/>
            <a:ext cx="9879012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None/>
            </a:pPr>
            <a:r>
              <a:rPr lang="nl-NL" sz="3200">
                <a:solidFill>
                  <a:srgbClr val="000000"/>
                </a:solidFill>
              </a:rPr>
              <a:t>Voorwaarden Vol onder maaiveld: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Inpassingsvraagstukken binnenstedelijk gebied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Draagvlak stakeholders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Innovatief technisch en proces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Integraliteit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Betaalbaar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Minimale overlast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Marktpartijen kunnen het ontwikkelen en aanleggen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Binnen 2 jaar in pilot uitvoeren in Leiden</a:t>
            </a:r>
            <a:endParaRPr/>
          </a:p>
          <a:p>
            <a:pPr indent="-398463" lvl="0" marL="398463" rtl="0" algn="l">
              <a:lnSpc>
                <a:spcPct val="122656"/>
              </a:lnSpc>
              <a:spcBef>
                <a:spcPts val="0"/>
              </a:spcBef>
              <a:spcAft>
                <a:spcPts val="0"/>
              </a:spcAft>
              <a:buClr>
                <a:srgbClr val="DF2E20"/>
              </a:buClr>
              <a:buSzPts val="3840"/>
              <a:buChar char="▪"/>
            </a:pPr>
            <a:r>
              <a:rPr lang="nl-NL" sz="3200">
                <a:solidFill>
                  <a:srgbClr val="000000"/>
                </a:solidFill>
              </a:rPr>
              <a:t>Binnen 5 jaar in straat of wijk </a:t>
            </a:r>
            <a:br>
              <a:rPr lang="nl-NL" sz="3200">
                <a:solidFill>
                  <a:srgbClr val="000000"/>
                </a:solidFill>
              </a:rPr>
            </a:br>
            <a:endParaRPr sz="2800">
              <a:solidFill>
                <a:srgbClr val="000000"/>
              </a:solidFill>
            </a:endParaRPr>
          </a:p>
          <a:p>
            <a:pPr indent="0" lvl="1" marL="665163" rtl="0" algn="l">
              <a:lnSpc>
                <a:spcPct val="218055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fbeelding met object&#10;&#10;Beschrijving is gegenereerd met zeer hoge betrouwbaarheid" id="565" name="Google Shape;56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2193" y="8617024"/>
            <a:ext cx="20162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Algemeen\COB\Bureauzaken\Standaarden en templates\Logo's\COB logo\2018 COB logo Nieuw\Voor print (Word, etc.)\COB_logo2018-bollen_print-groot.jpg" id="566" name="Google Shape;56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664" y="8437004"/>
            <a:ext cx="187220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Huisstijl groenblauw">
  <a:themeElements>
    <a:clrScheme name="">
      <a:dk1>
        <a:srgbClr val="000000"/>
      </a:dk1>
      <a:lt1>
        <a:srgbClr val="FFFFFF"/>
      </a:lt1>
      <a:dk2>
        <a:srgbClr val="DF2E20"/>
      </a:dk2>
      <a:lt2>
        <a:srgbClr val="808080"/>
      </a:lt2>
      <a:accent1>
        <a:srgbClr val="FFCC00"/>
      </a:accent1>
      <a:accent2>
        <a:srgbClr val="F97206"/>
      </a:accent2>
      <a:accent3>
        <a:srgbClr val="FFFFFF"/>
      </a:accent3>
      <a:accent4>
        <a:srgbClr val="000000"/>
      </a:accent4>
      <a:accent5>
        <a:srgbClr val="FFE2AA"/>
      </a:accent5>
      <a:accent6>
        <a:srgbClr val="E26705"/>
      </a:accent6>
      <a:hlink>
        <a:srgbClr val="DE318A"/>
      </a:hlink>
      <a:folHlink>
        <a:srgbClr val="1C88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Huisstijl groenblauw">
  <a:themeElements>
    <a:clrScheme name="">
      <a:dk1>
        <a:srgbClr val="000000"/>
      </a:dk1>
      <a:lt1>
        <a:srgbClr val="FFFFFF"/>
      </a:lt1>
      <a:dk2>
        <a:srgbClr val="DF2E20"/>
      </a:dk2>
      <a:lt2>
        <a:srgbClr val="808080"/>
      </a:lt2>
      <a:accent1>
        <a:srgbClr val="FFCC00"/>
      </a:accent1>
      <a:accent2>
        <a:srgbClr val="F97206"/>
      </a:accent2>
      <a:accent3>
        <a:srgbClr val="FFFFFF"/>
      </a:accent3>
      <a:accent4>
        <a:srgbClr val="000000"/>
      </a:accent4>
      <a:accent5>
        <a:srgbClr val="FFE2AA"/>
      </a:accent5>
      <a:accent6>
        <a:srgbClr val="E26705"/>
      </a:accent6>
      <a:hlink>
        <a:srgbClr val="DE318A"/>
      </a:hlink>
      <a:folHlink>
        <a:srgbClr val="1C88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uisstijl groenblauw">
  <a:themeElements>
    <a:clrScheme name="">
      <a:dk1>
        <a:srgbClr val="000000"/>
      </a:dk1>
      <a:lt1>
        <a:srgbClr val="FFFFFF"/>
      </a:lt1>
      <a:dk2>
        <a:srgbClr val="DF2E20"/>
      </a:dk2>
      <a:lt2>
        <a:srgbClr val="808080"/>
      </a:lt2>
      <a:accent1>
        <a:srgbClr val="FFCC00"/>
      </a:accent1>
      <a:accent2>
        <a:srgbClr val="F97206"/>
      </a:accent2>
      <a:accent3>
        <a:srgbClr val="FFFFFF"/>
      </a:accent3>
      <a:accent4>
        <a:srgbClr val="000000"/>
      </a:accent4>
      <a:accent5>
        <a:srgbClr val="FFE2AA"/>
      </a:accent5>
      <a:accent6>
        <a:srgbClr val="E26705"/>
      </a:accent6>
      <a:hlink>
        <a:srgbClr val="DE318A"/>
      </a:hlink>
      <a:folHlink>
        <a:srgbClr val="1C88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Huisstijl groenblauw">
  <a:themeElements>
    <a:clrScheme name="">
      <a:dk1>
        <a:srgbClr val="000000"/>
      </a:dk1>
      <a:lt1>
        <a:srgbClr val="FFFFFF"/>
      </a:lt1>
      <a:dk2>
        <a:srgbClr val="DF2E20"/>
      </a:dk2>
      <a:lt2>
        <a:srgbClr val="808080"/>
      </a:lt2>
      <a:accent1>
        <a:srgbClr val="FFCC00"/>
      </a:accent1>
      <a:accent2>
        <a:srgbClr val="F97206"/>
      </a:accent2>
      <a:accent3>
        <a:srgbClr val="FFFFFF"/>
      </a:accent3>
      <a:accent4>
        <a:srgbClr val="000000"/>
      </a:accent4>
      <a:accent5>
        <a:srgbClr val="FFE2AA"/>
      </a:accent5>
      <a:accent6>
        <a:srgbClr val="E26705"/>
      </a:accent6>
      <a:hlink>
        <a:srgbClr val="DE318A"/>
      </a:hlink>
      <a:folHlink>
        <a:srgbClr val="1C88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Huisstijl groenblauw">
  <a:themeElements>
    <a:clrScheme name="">
      <a:dk1>
        <a:srgbClr val="000000"/>
      </a:dk1>
      <a:lt1>
        <a:srgbClr val="FFFFFF"/>
      </a:lt1>
      <a:dk2>
        <a:srgbClr val="DF2E20"/>
      </a:dk2>
      <a:lt2>
        <a:srgbClr val="808080"/>
      </a:lt2>
      <a:accent1>
        <a:srgbClr val="FFCC00"/>
      </a:accent1>
      <a:accent2>
        <a:srgbClr val="F97206"/>
      </a:accent2>
      <a:accent3>
        <a:srgbClr val="FFFFFF"/>
      </a:accent3>
      <a:accent4>
        <a:srgbClr val="000000"/>
      </a:accent4>
      <a:accent5>
        <a:srgbClr val="FFE2AA"/>
      </a:accent5>
      <a:accent6>
        <a:srgbClr val="E26705"/>
      </a:accent6>
      <a:hlink>
        <a:srgbClr val="DE318A"/>
      </a:hlink>
      <a:folHlink>
        <a:srgbClr val="1C88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Huisstijl groenblauw">
  <a:themeElements>
    <a:clrScheme name="">
      <a:dk1>
        <a:srgbClr val="000000"/>
      </a:dk1>
      <a:lt1>
        <a:srgbClr val="FFFFFF"/>
      </a:lt1>
      <a:dk2>
        <a:srgbClr val="DF2E20"/>
      </a:dk2>
      <a:lt2>
        <a:srgbClr val="808080"/>
      </a:lt2>
      <a:accent1>
        <a:srgbClr val="FFCC00"/>
      </a:accent1>
      <a:accent2>
        <a:srgbClr val="F97206"/>
      </a:accent2>
      <a:accent3>
        <a:srgbClr val="FFFFFF"/>
      </a:accent3>
      <a:accent4>
        <a:srgbClr val="000000"/>
      </a:accent4>
      <a:accent5>
        <a:srgbClr val="FFE2AA"/>
      </a:accent5>
      <a:accent6>
        <a:srgbClr val="E26705"/>
      </a:accent6>
      <a:hlink>
        <a:srgbClr val="DE318A"/>
      </a:hlink>
      <a:folHlink>
        <a:srgbClr val="1C88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7_Huisstijl groenblauw">
  <a:themeElements>
    <a:clrScheme name="">
      <a:dk1>
        <a:srgbClr val="000000"/>
      </a:dk1>
      <a:lt1>
        <a:srgbClr val="FFFFFF"/>
      </a:lt1>
      <a:dk2>
        <a:srgbClr val="DF2E20"/>
      </a:dk2>
      <a:lt2>
        <a:srgbClr val="808080"/>
      </a:lt2>
      <a:accent1>
        <a:srgbClr val="FFCC00"/>
      </a:accent1>
      <a:accent2>
        <a:srgbClr val="F97206"/>
      </a:accent2>
      <a:accent3>
        <a:srgbClr val="FFFFFF"/>
      </a:accent3>
      <a:accent4>
        <a:srgbClr val="000000"/>
      </a:accent4>
      <a:accent5>
        <a:srgbClr val="FFE2AA"/>
      </a:accent5>
      <a:accent6>
        <a:srgbClr val="E26705"/>
      </a:accent6>
      <a:hlink>
        <a:srgbClr val="DE318A"/>
      </a:hlink>
      <a:folHlink>
        <a:srgbClr val="1C88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